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8" r:id="rId2"/>
    <p:sldId id="262" r:id="rId3"/>
    <p:sldId id="263" r:id="rId4"/>
    <p:sldId id="318" r:id="rId5"/>
    <p:sldId id="319" r:id="rId6"/>
    <p:sldId id="321" r:id="rId7"/>
    <p:sldId id="320" r:id="rId8"/>
    <p:sldId id="323" r:id="rId9"/>
    <p:sldId id="325" r:id="rId10"/>
    <p:sldId id="324" r:id="rId11"/>
    <p:sldId id="326" r:id="rId12"/>
    <p:sldId id="327" r:id="rId13"/>
    <p:sldId id="328" r:id="rId14"/>
    <p:sldId id="329" r:id="rId15"/>
    <p:sldId id="330" r:id="rId16"/>
    <p:sldId id="331" r:id="rId17"/>
    <p:sldId id="332" r:id="rId18"/>
    <p:sldId id="333" r:id="rId19"/>
    <p:sldId id="334" r:id="rId20"/>
    <p:sldId id="335" r:id="rId21"/>
    <p:sldId id="336" r:id="rId22"/>
    <p:sldId id="337" r:id="rId23"/>
    <p:sldId id="338" r:id="rId24"/>
    <p:sldId id="339" r:id="rId25"/>
    <p:sldId id="340" r:id="rId26"/>
    <p:sldId id="257"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FC0FF"/>
    <a:srgbClr val="A6A6A6"/>
    <a:srgbClr val="0C6EB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578"/>
    <p:restoredTop sz="96070"/>
  </p:normalViewPr>
  <p:slideViewPr>
    <p:cSldViewPr snapToGrid="0" snapToObjects="1">
      <p:cViewPr varScale="1">
        <p:scale>
          <a:sx n="112" d="100"/>
          <a:sy n="112" d="100"/>
        </p:scale>
        <p:origin x="114" y="1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descr="Logo, company name&#10;&#10;Description automatically generated">
            <a:extLst>
              <a:ext uri="{FF2B5EF4-FFF2-40B4-BE49-F238E27FC236}">
                <a16:creationId xmlns:a16="http://schemas.microsoft.com/office/drawing/2014/main" id="{337DF2CF-1C67-434F-B230-17B3EF386F06}"/>
              </a:ext>
            </a:extLst>
          </p:cNvPr>
          <p:cNvPicPr>
            <a:picLocks noChangeAspect="1"/>
          </p:cNvPicPr>
          <p:nvPr userDrawn="1"/>
        </p:nvPicPr>
        <p:blipFill>
          <a:blip r:embed="rId2"/>
          <a:stretch>
            <a:fillRect/>
          </a:stretch>
        </p:blipFill>
        <p:spPr>
          <a:xfrm>
            <a:off x="4225752" y="1330325"/>
            <a:ext cx="3740496" cy="4197350"/>
          </a:xfrm>
          <a:prstGeom prst="rect">
            <a:avLst/>
          </a:prstGeom>
        </p:spPr>
      </p:pic>
      <p:sp>
        <p:nvSpPr>
          <p:cNvPr id="4" name="Title 1">
            <a:extLst>
              <a:ext uri="{FF2B5EF4-FFF2-40B4-BE49-F238E27FC236}">
                <a16:creationId xmlns:a16="http://schemas.microsoft.com/office/drawing/2014/main" id="{53E06B00-72A4-2E4D-A2D1-5F3C208EAB41}"/>
              </a:ext>
            </a:extLst>
          </p:cNvPr>
          <p:cNvSpPr>
            <a:spLocks noGrp="1"/>
          </p:cNvSpPr>
          <p:nvPr>
            <p:ph type="title"/>
          </p:nvPr>
        </p:nvSpPr>
        <p:spPr>
          <a:xfrm>
            <a:off x="1188647" y="1000671"/>
            <a:ext cx="10515600" cy="2852737"/>
          </a:xfrm>
        </p:spPr>
        <p:txBody>
          <a:bodyPr anchor="b"/>
          <a:lstStyle>
            <a:lvl1pPr>
              <a:defRPr sz="3200">
                <a:solidFill>
                  <a:srgbClr val="0C6EB0"/>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Text Placeholder 2">
            <a:extLst>
              <a:ext uri="{FF2B5EF4-FFF2-40B4-BE49-F238E27FC236}">
                <a16:creationId xmlns:a16="http://schemas.microsoft.com/office/drawing/2014/main" id="{8C02A2C8-308E-AD40-8E24-482EBC3182A6}"/>
              </a:ext>
            </a:extLst>
          </p:cNvPr>
          <p:cNvSpPr>
            <a:spLocks noGrp="1"/>
          </p:cNvSpPr>
          <p:nvPr>
            <p:ph type="body" idx="1"/>
          </p:nvPr>
        </p:nvSpPr>
        <p:spPr>
          <a:xfrm>
            <a:off x="1188647" y="4280783"/>
            <a:ext cx="10515600" cy="1500187"/>
          </a:xfrm>
        </p:spPr>
        <p:txBody>
          <a:bodyPr/>
          <a:lstStyle>
            <a:lvl1pPr marL="0" indent="0">
              <a:buNone/>
              <a:defRPr sz="2000">
                <a:solidFill>
                  <a:srgbClr val="0C6EB0"/>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6" name="Slide Number Placeholder 5">
            <a:extLst>
              <a:ext uri="{FF2B5EF4-FFF2-40B4-BE49-F238E27FC236}">
                <a16:creationId xmlns:a16="http://schemas.microsoft.com/office/drawing/2014/main" id="{D4C26461-39BF-4245-8464-482BB2F66143}"/>
              </a:ext>
            </a:extLst>
          </p:cNvPr>
          <p:cNvSpPr>
            <a:spLocks noGrp="1"/>
          </p:cNvSpPr>
          <p:nvPr>
            <p:ph type="sldNum" sz="quarter" idx="12"/>
          </p:nvPr>
        </p:nvSpPr>
        <p:spPr>
          <a:xfrm>
            <a:off x="9159683" y="276101"/>
            <a:ext cx="2743200" cy="365125"/>
          </a:xfrm>
        </p:spPr>
        <p:txBody>
          <a:bodyPr/>
          <a:lstStyle/>
          <a:p>
            <a:fld id="{7958B5F6-74EF-E74D-9C7D-4F446EB15EA8}" type="slidenum">
              <a:rPr lang="en-US" smtClean="0"/>
              <a:t>‹#›</a:t>
            </a:fld>
            <a:endParaRPr lang="en-US"/>
          </a:p>
        </p:txBody>
      </p:sp>
      <p:pic>
        <p:nvPicPr>
          <p:cNvPr id="7" name="Picture 6" descr="A picture containing text&#10;&#10;Description automatically generated">
            <a:extLst>
              <a:ext uri="{FF2B5EF4-FFF2-40B4-BE49-F238E27FC236}">
                <a16:creationId xmlns:a16="http://schemas.microsoft.com/office/drawing/2014/main" id="{06B992F8-301F-A548-B14F-A1DB864E496E}"/>
              </a:ext>
            </a:extLst>
          </p:cNvPr>
          <p:cNvPicPr>
            <a:picLocks noChangeAspect="1"/>
          </p:cNvPicPr>
          <p:nvPr userDrawn="1"/>
        </p:nvPicPr>
        <p:blipFill>
          <a:blip r:embed="rId3"/>
          <a:stretch>
            <a:fillRect/>
          </a:stretch>
        </p:blipFill>
        <p:spPr>
          <a:xfrm>
            <a:off x="1281635" y="1093608"/>
            <a:ext cx="4447833" cy="1667124"/>
          </a:xfrm>
          <a:prstGeom prst="rect">
            <a:avLst/>
          </a:prstGeom>
        </p:spPr>
      </p:pic>
      <p:pic>
        <p:nvPicPr>
          <p:cNvPr id="8" name="Picture 7">
            <a:extLst>
              <a:ext uri="{FF2B5EF4-FFF2-40B4-BE49-F238E27FC236}">
                <a16:creationId xmlns:a16="http://schemas.microsoft.com/office/drawing/2014/main" id="{C1988118-64E7-3943-9435-1C14B07B2887}"/>
              </a:ext>
            </a:extLst>
          </p:cNvPr>
          <p:cNvPicPr>
            <a:picLocks noChangeAspect="1"/>
          </p:cNvPicPr>
          <p:nvPr userDrawn="1"/>
        </p:nvPicPr>
        <p:blipFill>
          <a:blip r:embed="rId4"/>
          <a:stretch>
            <a:fillRect/>
          </a:stretch>
        </p:blipFill>
        <p:spPr>
          <a:xfrm>
            <a:off x="5334000" y="15498"/>
            <a:ext cx="6858000" cy="6858000"/>
          </a:xfrm>
          <a:prstGeom prst="rect">
            <a:avLst/>
          </a:prstGeom>
        </p:spPr>
      </p:pic>
    </p:spTree>
    <p:extLst>
      <p:ext uri="{BB962C8B-B14F-4D97-AF65-F5344CB8AC3E}">
        <p14:creationId xmlns:p14="http://schemas.microsoft.com/office/powerpoint/2010/main" val="4967883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7C22B24-C01F-FA49-B910-3B00EDA2A90F}"/>
              </a:ext>
            </a:extLst>
          </p:cNvPr>
          <p:cNvPicPr>
            <a:picLocks noChangeAspect="1"/>
          </p:cNvPicPr>
          <p:nvPr userDrawn="1"/>
        </p:nvPicPr>
        <p:blipFill>
          <a:blip r:embed="rId2"/>
          <a:stretch>
            <a:fillRect/>
          </a:stretch>
        </p:blipFill>
        <p:spPr>
          <a:xfrm>
            <a:off x="5334000" y="1029"/>
            <a:ext cx="6858000" cy="6858000"/>
          </a:xfrm>
          <a:prstGeom prst="rect">
            <a:avLst/>
          </a:prstGeom>
        </p:spPr>
      </p:pic>
      <p:sp>
        <p:nvSpPr>
          <p:cNvPr id="2" name="Title 1">
            <a:extLst>
              <a:ext uri="{FF2B5EF4-FFF2-40B4-BE49-F238E27FC236}">
                <a16:creationId xmlns:a16="http://schemas.microsoft.com/office/drawing/2014/main" id="{1FAE84F5-223B-F440-8F0F-A4435A94873F}"/>
              </a:ext>
            </a:extLst>
          </p:cNvPr>
          <p:cNvSpPr>
            <a:spLocks noGrp="1"/>
          </p:cNvSpPr>
          <p:nvPr>
            <p:ph type="title" hasCustomPrompt="1"/>
          </p:nvPr>
        </p:nvSpPr>
        <p:spPr>
          <a:xfrm>
            <a:off x="604433" y="194592"/>
            <a:ext cx="10781951" cy="1231000"/>
          </a:xfrm>
        </p:spPr>
        <p:txBody>
          <a:bodyPr/>
          <a:lstStyle>
            <a:lvl1pPr>
              <a:defRPr b="1"/>
            </a:lvl1pPr>
          </a:lstStyle>
          <a:p>
            <a:r>
              <a:rPr lang="en-US" dirty="0"/>
              <a:t>CLICK TO EDIT MASTER TITLE STYLE</a:t>
            </a:r>
          </a:p>
        </p:txBody>
      </p:sp>
      <p:sp>
        <p:nvSpPr>
          <p:cNvPr id="3" name="Text Placeholder 2">
            <a:extLst>
              <a:ext uri="{FF2B5EF4-FFF2-40B4-BE49-F238E27FC236}">
                <a16:creationId xmlns:a16="http://schemas.microsoft.com/office/drawing/2014/main" id="{8DCB9C14-93F8-0E4E-88E9-5BA4AFB59354}"/>
              </a:ext>
            </a:extLst>
          </p:cNvPr>
          <p:cNvSpPr>
            <a:spLocks noGrp="1"/>
          </p:cNvSpPr>
          <p:nvPr>
            <p:ph type="body" idx="1" hasCustomPrompt="1"/>
          </p:nvPr>
        </p:nvSpPr>
        <p:spPr>
          <a:xfrm>
            <a:off x="604433" y="1323991"/>
            <a:ext cx="5157787" cy="823912"/>
          </a:xfrm>
        </p:spPr>
        <p:txBody>
          <a:bodyPr anchor="b"/>
          <a:lstStyle>
            <a:lvl1pPr marL="0" indent="0">
              <a:buNone/>
              <a:defRPr sz="2400" b="1">
                <a:solidFill>
                  <a:srgbClr val="0C6EB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F5B45FE7-CB6D-EB4F-9BFC-B1AE4E1F7C2C}"/>
              </a:ext>
            </a:extLst>
          </p:cNvPr>
          <p:cNvSpPr>
            <a:spLocks noGrp="1"/>
          </p:cNvSpPr>
          <p:nvPr>
            <p:ph sz="half" idx="2"/>
          </p:nvPr>
        </p:nvSpPr>
        <p:spPr>
          <a:xfrm>
            <a:off x="604136" y="2178899"/>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950E099-CDE8-C246-AED6-77EBF02001E1}"/>
              </a:ext>
            </a:extLst>
          </p:cNvPr>
          <p:cNvSpPr>
            <a:spLocks noGrp="1"/>
          </p:cNvSpPr>
          <p:nvPr>
            <p:ph type="body" sz="quarter" idx="3" hasCustomPrompt="1"/>
          </p:nvPr>
        </p:nvSpPr>
        <p:spPr>
          <a:xfrm>
            <a:off x="5793216" y="1323991"/>
            <a:ext cx="5183188" cy="823912"/>
          </a:xfrm>
        </p:spPr>
        <p:txBody>
          <a:bodyPr anchor="b"/>
          <a:lstStyle>
            <a:lvl1pPr marL="0" indent="0">
              <a:buNone/>
              <a:defRPr sz="2400" b="1">
                <a:solidFill>
                  <a:srgbClr val="0C6EB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5435C2E2-64C8-E540-989F-83D90E591FC1}"/>
              </a:ext>
            </a:extLst>
          </p:cNvPr>
          <p:cNvSpPr>
            <a:spLocks noGrp="1"/>
          </p:cNvSpPr>
          <p:nvPr>
            <p:ph sz="quarter" idx="4"/>
          </p:nvPr>
        </p:nvSpPr>
        <p:spPr>
          <a:xfrm>
            <a:off x="5793645" y="2178899"/>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A35E6F7F-4AFB-1D47-AA10-72ED630101FE}"/>
              </a:ext>
            </a:extLst>
          </p:cNvPr>
          <p:cNvSpPr>
            <a:spLocks noGrp="1"/>
          </p:cNvSpPr>
          <p:nvPr>
            <p:ph type="sldNum" sz="quarter" idx="12"/>
          </p:nvPr>
        </p:nvSpPr>
        <p:spPr/>
        <p:txBody>
          <a:bodyPr/>
          <a:lstStyle/>
          <a:p>
            <a:fld id="{7958B5F6-74EF-E74D-9C7D-4F446EB15EA8}" type="slidenum">
              <a:rPr lang="en-US" smtClean="0"/>
              <a:t>‹#›</a:t>
            </a:fld>
            <a:endParaRPr lang="en-US"/>
          </a:p>
        </p:txBody>
      </p:sp>
      <p:pic>
        <p:nvPicPr>
          <p:cNvPr id="10" name="Picture 9" descr="A picture containing text&#10;&#10;Description automatically generated">
            <a:extLst>
              <a:ext uri="{FF2B5EF4-FFF2-40B4-BE49-F238E27FC236}">
                <a16:creationId xmlns:a16="http://schemas.microsoft.com/office/drawing/2014/main" id="{376478F3-6C87-534F-BFC0-49FDD0D63F95}"/>
              </a:ext>
            </a:extLst>
          </p:cNvPr>
          <p:cNvPicPr>
            <a:picLocks noChangeAspect="1"/>
          </p:cNvPicPr>
          <p:nvPr userDrawn="1"/>
        </p:nvPicPr>
        <p:blipFill>
          <a:blip r:embed="rId3"/>
          <a:stretch>
            <a:fillRect/>
          </a:stretch>
        </p:blipFill>
        <p:spPr>
          <a:xfrm>
            <a:off x="707571" y="6011617"/>
            <a:ext cx="1521494" cy="570282"/>
          </a:xfrm>
          <a:prstGeom prst="rect">
            <a:avLst/>
          </a:prstGeom>
        </p:spPr>
      </p:pic>
      <p:sp>
        <p:nvSpPr>
          <p:cNvPr id="8" name="Footer Placeholder 7">
            <a:extLst>
              <a:ext uri="{FF2B5EF4-FFF2-40B4-BE49-F238E27FC236}">
                <a16:creationId xmlns:a16="http://schemas.microsoft.com/office/drawing/2014/main" id="{60EF89A4-2646-9D44-A37A-669AC7C92FC7}"/>
              </a:ext>
            </a:extLst>
          </p:cNvPr>
          <p:cNvSpPr>
            <a:spLocks noGrp="1"/>
          </p:cNvSpPr>
          <p:nvPr>
            <p:ph type="ftr" sz="quarter" idx="11"/>
          </p:nvPr>
        </p:nvSpPr>
        <p:spPr>
          <a:xfrm>
            <a:off x="7369629" y="6114195"/>
            <a:ext cx="4114800" cy="365125"/>
          </a:xfrm>
        </p:spPr>
        <p:txBody>
          <a:bodyPr/>
          <a:lstStyle>
            <a:lvl1pPr algn="r">
              <a:defRPr>
                <a:solidFill>
                  <a:schemeClr val="bg1"/>
                </a:solidFill>
              </a:defRPr>
            </a:lvl1pPr>
          </a:lstStyle>
          <a:p>
            <a:pPr algn="r"/>
            <a:endParaRPr lang="en-US" dirty="0"/>
          </a:p>
        </p:txBody>
      </p:sp>
    </p:spTree>
    <p:extLst>
      <p:ext uri="{BB962C8B-B14F-4D97-AF65-F5344CB8AC3E}">
        <p14:creationId xmlns:p14="http://schemas.microsoft.com/office/powerpoint/2010/main" val="41284979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EB0A5B8-A7CE-184D-8238-5A07FC6142EA}"/>
              </a:ext>
            </a:extLst>
          </p:cNvPr>
          <p:cNvPicPr>
            <a:picLocks noChangeAspect="1"/>
          </p:cNvPicPr>
          <p:nvPr userDrawn="1"/>
        </p:nvPicPr>
        <p:blipFill>
          <a:blip r:embed="rId2"/>
          <a:stretch>
            <a:fillRect/>
          </a:stretch>
        </p:blipFill>
        <p:spPr>
          <a:xfrm>
            <a:off x="5334000" y="1029"/>
            <a:ext cx="6858000" cy="6858000"/>
          </a:xfrm>
          <a:prstGeom prst="rect">
            <a:avLst/>
          </a:prstGeom>
        </p:spPr>
      </p:pic>
      <p:sp>
        <p:nvSpPr>
          <p:cNvPr id="2" name="Title 1">
            <a:extLst>
              <a:ext uri="{FF2B5EF4-FFF2-40B4-BE49-F238E27FC236}">
                <a16:creationId xmlns:a16="http://schemas.microsoft.com/office/drawing/2014/main" id="{1FAE84F5-223B-F440-8F0F-A4435A94873F}"/>
              </a:ext>
            </a:extLst>
          </p:cNvPr>
          <p:cNvSpPr>
            <a:spLocks noGrp="1"/>
          </p:cNvSpPr>
          <p:nvPr>
            <p:ph type="title" hasCustomPrompt="1"/>
          </p:nvPr>
        </p:nvSpPr>
        <p:spPr>
          <a:xfrm>
            <a:off x="604433" y="92991"/>
            <a:ext cx="10781951" cy="1566702"/>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8DCB9C14-93F8-0E4E-88E9-5BA4AFB59354}"/>
              </a:ext>
            </a:extLst>
          </p:cNvPr>
          <p:cNvSpPr>
            <a:spLocks noGrp="1"/>
          </p:cNvSpPr>
          <p:nvPr>
            <p:ph type="body" idx="1" hasCustomPrompt="1"/>
          </p:nvPr>
        </p:nvSpPr>
        <p:spPr>
          <a:xfrm>
            <a:off x="604434" y="1323991"/>
            <a:ext cx="3116934" cy="823912"/>
          </a:xfrm>
        </p:spPr>
        <p:txBody>
          <a:bodyPr anchor="b">
            <a:normAutofit/>
          </a:bodyPr>
          <a:lstStyle>
            <a:lvl1pPr marL="0" indent="0">
              <a:buNone/>
              <a:defRPr sz="1800" b="1">
                <a:solidFill>
                  <a:srgbClr val="0C6EB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F5B45FE7-CB6D-EB4F-9BFC-B1AE4E1F7C2C}"/>
              </a:ext>
            </a:extLst>
          </p:cNvPr>
          <p:cNvSpPr>
            <a:spLocks noGrp="1"/>
          </p:cNvSpPr>
          <p:nvPr>
            <p:ph sz="half" idx="2"/>
          </p:nvPr>
        </p:nvSpPr>
        <p:spPr>
          <a:xfrm>
            <a:off x="604137" y="2178899"/>
            <a:ext cx="3117231" cy="2920043"/>
          </a:xfrm>
        </p:spPr>
        <p:txBody>
          <a:bodyPr>
            <a:normAutofit/>
          </a:bodyPr>
          <a:lstStyle>
            <a:lvl1pPr>
              <a:defRPr sz="1600"/>
            </a:lvl1pPr>
          </a:lstStyle>
          <a:p>
            <a:pPr lvl="0"/>
            <a:r>
              <a:rPr lang="en-US" dirty="0"/>
              <a:t>Click to edit Master text styles</a:t>
            </a:r>
          </a:p>
        </p:txBody>
      </p:sp>
      <p:sp>
        <p:nvSpPr>
          <p:cNvPr id="5" name="Text Placeholder 4">
            <a:extLst>
              <a:ext uri="{FF2B5EF4-FFF2-40B4-BE49-F238E27FC236}">
                <a16:creationId xmlns:a16="http://schemas.microsoft.com/office/drawing/2014/main" id="{7950E099-CDE8-C246-AED6-77EBF02001E1}"/>
              </a:ext>
            </a:extLst>
          </p:cNvPr>
          <p:cNvSpPr>
            <a:spLocks noGrp="1"/>
          </p:cNvSpPr>
          <p:nvPr>
            <p:ph type="body" sz="quarter" idx="3" hasCustomPrompt="1"/>
          </p:nvPr>
        </p:nvSpPr>
        <p:spPr>
          <a:xfrm>
            <a:off x="3744023" y="1323768"/>
            <a:ext cx="3136155" cy="823912"/>
          </a:xfrm>
        </p:spPr>
        <p:txBody>
          <a:bodyPr anchor="b">
            <a:normAutofit/>
          </a:bodyPr>
          <a:lstStyle>
            <a:lvl1pPr marL="0" indent="0">
              <a:buNone/>
              <a:defRPr sz="2000" b="1">
                <a:solidFill>
                  <a:srgbClr val="0C6EB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5435C2E2-64C8-E540-989F-83D90E591FC1}"/>
              </a:ext>
            </a:extLst>
          </p:cNvPr>
          <p:cNvSpPr>
            <a:spLocks noGrp="1"/>
          </p:cNvSpPr>
          <p:nvPr>
            <p:ph sz="quarter" idx="4"/>
          </p:nvPr>
        </p:nvSpPr>
        <p:spPr>
          <a:xfrm>
            <a:off x="3762947" y="2178453"/>
            <a:ext cx="3117231" cy="2920043"/>
          </a:xfrm>
        </p:spPr>
        <p:txBody>
          <a:bodyPr>
            <a:normAutofit/>
          </a:bodyPr>
          <a:lstStyle>
            <a:lvl1pPr>
              <a:defRPr sz="1600"/>
            </a:lvl1pPr>
          </a:lstStyle>
          <a:p>
            <a:pPr lvl="0"/>
            <a:r>
              <a:rPr lang="en-US" dirty="0"/>
              <a:t>Click to edit Master text styles</a:t>
            </a:r>
          </a:p>
        </p:txBody>
      </p:sp>
      <p:sp>
        <p:nvSpPr>
          <p:cNvPr id="9" name="Slide Number Placeholder 8">
            <a:extLst>
              <a:ext uri="{FF2B5EF4-FFF2-40B4-BE49-F238E27FC236}">
                <a16:creationId xmlns:a16="http://schemas.microsoft.com/office/drawing/2014/main" id="{A35E6F7F-4AFB-1D47-AA10-72ED630101FE}"/>
              </a:ext>
            </a:extLst>
          </p:cNvPr>
          <p:cNvSpPr>
            <a:spLocks noGrp="1"/>
          </p:cNvSpPr>
          <p:nvPr>
            <p:ph type="sldNum" sz="quarter" idx="12"/>
          </p:nvPr>
        </p:nvSpPr>
        <p:spPr/>
        <p:txBody>
          <a:bodyPr/>
          <a:lstStyle/>
          <a:p>
            <a:fld id="{7958B5F6-74EF-E74D-9C7D-4F446EB15EA8}" type="slidenum">
              <a:rPr lang="en-US" smtClean="0"/>
              <a:t>‹#›</a:t>
            </a:fld>
            <a:endParaRPr lang="en-US"/>
          </a:p>
        </p:txBody>
      </p:sp>
      <p:pic>
        <p:nvPicPr>
          <p:cNvPr id="12" name="Picture 11">
            <a:extLst>
              <a:ext uri="{FF2B5EF4-FFF2-40B4-BE49-F238E27FC236}">
                <a16:creationId xmlns:a16="http://schemas.microsoft.com/office/drawing/2014/main" id="{37C22B24-C01F-FA49-B910-3B00EDA2A90F}"/>
              </a:ext>
            </a:extLst>
          </p:cNvPr>
          <p:cNvPicPr>
            <a:picLocks noChangeAspect="1"/>
          </p:cNvPicPr>
          <p:nvPr userDrawn="1"/>
        </p:nvPicPr>
        <p:blipFill>
          <a:blip r:embed="rId2"/>
          <a:stretch>
            <a:fillRect/>
          </a:stretch>
        </p:blipFill>
        <p:spPr>
          <a:xfrm>
            <a:off x="6096000" y="4710098"/>
            <a:ext cx="6858000" cy="6858000"/>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376478F3-6C87-534F-BFC0-49FDD0D63F95}"/>
              </a:ext>
            </a:extLst>
          </p:cNvPr>
          <p:cNvPicPr>
            <a:picLocks noChangeAspect="1"/>
          </p:cNvPicPr>
          <p:nvPr userDrawn="1"/>
        </p:nvPicPr>
        <p:blipFill>
          <a:blip r:embed="rId3"/>
          <a:stretch>
            <a:fillRect/>
          </a:stretch>
        </p:blipFill>
        <p:spPr>
          <a:xfrm>
            <a:off x="707571" y="6011617"/>
            <a:ext cx="1521494" cy="570282"/>
          </a:xfrm>
          <a:prstGeom prst="rect">
            <a:avLst/>
          </a:prstGeom>
        </p:spPr>
      </p:pic>
      <p:sp>
        <p:nvSpPr>
          <p:cNvPr id="8" name="Footer Placeholder 7">
            <a:extLst>
              <a:ext uri="{FF2B5EF4-FFF2-40B4-BE49-F238E27FC236}">
                <a16:creationId xmlns:a16="http://schemas.microsoft.com/office/drawing/2014/main" id="{60EF89A4-2646-9D44-A37A-669AC7C92FC7}"/>
              </a:ext>
            </a:extLst>
          </p:cNvPr>
          <p:cNvSpPr>
            <a:spLocks noGrp="1"/>
          </p:cNvSpPr>
          <p:nvPr>
            <p:ph type="ftr" sz="quarter" idx="11"/>
          </p:nvPr>
        </p:nvSpPr>
        <p:spPr>
          <a:xfrm>
            <a:off x="7369629" y="6114195"/>
            <a:ext cx="4114800" cy="365125"/>
          </a:xfrm>
        </p:spPr>
        <p:txBody>
          <a:bodyPr/>
          <a:lstStyle>
            <a:lvl1pPr algn="r">
              <a:defRPr>
                <a:solidFill>
                  <a:schemeClr val="bg1"/>
                </a:solidFill>
              </a:defRPr>
            </a:lvl1pPr>
          </a:lstStyle>
          <a:p>
            <a:pPr algn="r"/>
            <a:endParaRPr lang="en-US" dirty="0"/>
          </a:p>
        </p:txBody>
      </p:sp>
      <p:sp>
        <p:nvSpPr>
          <p:cNvPr id="13" name="Content Placeholder 5">
            <a:extLst>
              <a:ext uri="{FF2B5EF4-FFF2-40B4-BE49-F238E27FC236}">
                <a16:creationId xmlns:a16="http://schemas.microsoft.com/office/drawing/2014/main" id="{1457FB0E-8F4E-634E-80CF-61683AE78DA6}"/>
              </a:ext>
            </a:extLst>
          </p:cNvPr>
          <p:cNvSpPr>
            <a:spLocks noGrp="1"/>
          </p:cNvSpPr>
          <p:nvPr>
            <p:ph sz="quarter" idx="13"/>
          </p:nvPr>
        </p:nvSpPr>
        <p:spPr>
          <a:xfrm>
            <a:off x="6905973" y="2178452"/>
            <a:ext cx="3117231" cy="2920043"/>
          </a:xfrm>
        </p:spPr>
        <p:txBody>
          <a:bodyPr>
            <a:normAutofit/>
          </a:bodyPr>
          <a:lstStyle>
            <a:lvl1pPr>
              <a:defRPr sz="1600"/>
            </a:lvl1pPr>
          </a:lstStyle>
          <a:p>
            <a:pPr lvl="0"/>
            <a:r>
              <a:rPr lang="en-US" dirty="0"/>
              <a:t>Click to edit Master text styles</a:t>
            </a:r>
          </a:p>
        </p:txBody>
      </p:sp>
      <p:sp>
        <p:nvSpPr>
          <p:cNvPr id="14" name="Text Placeholder 4">
            <a:extLst>
              <a:ext uri="{FF2B5EF4-FFF2-40B4-BE49-F238E27FC236}">
                <a16:creationId xmlns:a16="http://schemas.microsoft.com/office/drawing/2014/main" id="{9D02610F-7CEE-9548-912B-B293B1167E5F}"/>
              </a:ext>
            </a:extLst>
          </p:cNvPr>
          <p:cNvSpPr>
            <a:spLocks noGrp="1"/>
          </p:cNvSpPr>
          <p:nvPr>
            <p:ph type="body" sz="quarter" idx="14" hasCustomPrompt="1"/>
          </p:nvPr>
        </p:nvSpPr>
        <p:spPr>
          <a:xfrm>
            <a:off x="6897665" y="1323991"/>
            <a:ext cx="3117232" cy="823912"/>
          </a:xfrm>
        </p:spPr>
        <p:txBody>
          <a:bodyPr anchor="b">
            <a:normAutofit/>
          </a:bodyPr>
          <a:lstStyle>
            <a:lvl1pPr marL="0" indent="0">
              <a:buNone/>
              <a:defRPr sz="2000" b="1">
                <a:solidFill>
                  <a:srgbClr val="0C6EB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Tree>
    <p:extLst>
      <p:ext uri="{BB962C8B-B14F-4D97-AF65-F5344CB8AC3E}">
        <p14:creationId xmlns:p14="http://schemas.microsoft.com/office/powerpoint/2010/main" val="25714136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6EEEE-32B6-D640-B1D0-0500C97E3F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A456DFE-2196-2649-AF04-CF5E86C10C9E}"/>
              </a:ext>
            </a:extLst>
          </p:cNvPr>
          <p:cNvSpPr>
            <a:spLocks noGrp="1"/>
          </p:cNvSpPr>
          <p:nvPr>
            <p:ph type="dt" sz="half" idx="10"/>
          </p:nvPr>
        </p:nvSpPr>
        <p:spPr>
          <a:xfrm>
            <a:off x="838200" y="6356350"/>
            <a:ext cx="2743200" cy="365125"/>
          </a:xfrm>
          <a:prstGeom prst="rect">
            <a:avLst/>
          </a:prstGeom>
        </p:spPr>
        <p:txBody>
          <a:bodyPr/>
          <a:lstStyle/>
          <a:p>
            <a:fld id="{BAF76DE0-31EB-C244-A1C3-6BA8EA19AB6F}" type="datetimeFigureOut">
              <a:rPr lang="en-US" smtClean="0"/>
              <a:t>8/11/2023</a:t>
            </a:fld>
            <a:endParaRPr lang="en-US"/>
          </a:p>
        </p:txBody>
      </p:sp>
      <p:sp>
        <p:nvSpPr>
          <p:cNvPr id="4" name="Footer Placeholder 3">
            <a:extLst>
              <a:ext uri="{FF2B5EF4-FFF2-40B4-BE49-F238E27FC236}">
                <a16:creationId xmlns:a16="http://schemas.microsoft.com/office/drawing/2014/main" id="{B8E39E4D-0BE8-8048-9F9E-70A1AAE0A89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135CD78-3658-6241-B29D-3E8C688D27D0}"/>
              </a:ext>
            </a:extLst>
          </p:cNvPr>
          <p:cNvSpPr>
            <a:spLocks noGrp="1"/>
          </p:cNvSpPr>
          <p:nvPr>
            <p:ph type="sldNum" sz="quarter" idx="12"/>
          </p:nvPr>
        </p:nvSpPr>
        <p:spPr/>
        <p:txBody>
          <a:bodyPr/>
          <a:lstStyle/>
          <a:p>
            <a:fld id="{7958B5F6-74EF-E74D-9C7D-4F446EB15EA8}" type="slidenum">
              <a:rPr lang="en-US" smtClean="0"/>
              <a:t>‹#›</a:t>
            </a:fld>
            <a:endParaRPr lang="en-US"/>
          </a:p>
        </p:txBody>
      </p:sp>
    </p:spTree>
    <p:extLst>
      <p:ext uri="{BB962C8B-B14F-4D97-AF65-F5344CB8AC3E}">
        <p14:creationId xmlns:p14="http://schemas.microsoft.com/office/powerpoint/2010/main" val="26691091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BB03F10-AB96-7548-A485-6DDB16E1B6CE}"/>
              </a:ext>
            </a:extLst>
          </p:cNvPr>
          <p:cNvSpPr>
            <a:spLocks noGrp="1"/>
          </p:cNvSpPr>
          <p:nvPr>
            <p:ph type="dt" sz="half" idx="10"/>
          </p:nvPr>
        </p:nvSpPr>
        <p:spPr>
          <a:xfrm>
            <a:off x="838200" y="6356350"/>
            <a:ext cx="2743200" cy="365125"/>
          </a:xfrm>
          <a:prstGeom prst="rect">
            <a:avLst/>
          </a:prstGeom>
        </p:spPr>
        <p:txBody>
          <a:bodyPr/>
          <a:lstStyle/>
          <a:p>
            <a:fld id="{BAF76DE0-31EB-C244-A1C3-6BA8EA19AB6F}" type="datetimeFigureOut">
              <a:rPr lang="en-US" smtClean="0"/>
              <a:t>8/11/2023</a:t>
            </a:fld>
            <a:endParaRPr lang="en-US"/>
          </a:p>
        </p:txBody>
      </p:sp>
      <p:sp>
        <p:nvSpPr>
          <p:cNvPr id="3" name="Footer Placeholder 2">
            <a:extLst>
              <a:ext uri="{FF2B5EF4-FFF2-40B4-BE49-F238E27FC236}">
                <a16:creationId xmlns:a16="http://schemas.microsoft.com/office/drawing/2014/main" id="{1C4FE185-4A15-914B-B45E-F3F959F269D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CBA5073-AD94-5740-8C1B-BD036B6C644F}"/>
              </a:ext>
            </a:extLst>
          </p:cNvPr>
          <p:cNvSpPr>
            <a:spLocks noGrp="1"/>
          </p:cNvSpPr>
          <p:nvPr>
            <p:ph type="sldNum" sz="quarter" idx="12"/>
          </p:nvPr>
        </p:nvSpPr>
        <p:spPr/>
        <p:txBody>
          <a:bodyPr/>
          <a:lstStyle/>
          <a:p>
            <a:fld id="{7958B5F6-74EF-E74D-9C7D-4F446EB15EA8}" type="slidenum">
              <a:rPr lang="en-US" smtClean="0"/>
              <a:t>‹#›</a:t>
            </a:fld>
            <a:endParaRPr lang="en-US"/>
          </a:p>
        </p:txBody>
      </p:sp>
    </p:spTree>
    <p:extLst>
      <p:ext uri="{BB962C8B-B14F-4D97-AF65-F5344CB8AC3E}">
        <p14:creationId xmlns:p14="http://schemas.microsoft.com/office/powerpoint/2010/main" val="31178912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EABE2-2CAE-264C-BD25-32C00A60544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82507A8-5BDE-E843-B872-5EC18582BC9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B397324-5EF6-AD45-99CD-8D833AA057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7C5F13-2A71-8243-AB1E-98BF51EEEAA6}"/>
              </a:ext>
            </a:extLst>
          </p:cNvPr>
          <p:cNvSpPr>
            <a:spLocks noGrp="1"/>
          </p:cNvSpPr>
          <p:nvPr>
            <p:ph type="dt" sz="half" idx="10"/>
          </p:nvPr>
        </p:nvSpPr>
        <p:spPr>
          <a:xfrm>
            <a:off x="838200" y="6356350"/>
            <a:ext cx="2743200" cy="365125"/>
          </a:xfrm>
          <a:prstGeom prst="rect">
            <a:avLst/>
          </a:prstGeom>
        </p:spPr>
        <p:txBody>
          <a:bodyPr/>
          <a:lstStyle/>
          <a:p>
            <a:fld id="{BAF76DE0-31EB-C244-A1C3-6BA8EA19AB6F}" type="datetimeFigureOut">
              <a:rPr lang="en-US" smtClean="0"/>
              <a:t>8/11/2023</a:t>
            </a:fld>
            <a:endParaRPr lang="en-US"/>
          </a:p>
        </p:txBody>
      </p:sp>
      <p:sp>
        <p:nvSpPr>
          <p:cNvPr id="6" name="Footer Placeholder 5">
            <a:extLst>
              <a:ext uri="{FF2B5EF4-FFF2-40B4-BE49-F238E27FC236}">
                <a16:creationId xmlns:a16="http://schemas.microsoft.com/office/drawing/2014/main" id="{D0CC3B9E-EDC7-DD42-BEFF-B85998C53B4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F52E442-1265-7140-95F2-3644F0F6A687}"/>
              </a:ext>
            </a:extLst>
          </p:cNvPr>
          <p:cNvSpPr>
            <a:spLocks noGrp="1"/>
          </p:cNvSpPr>
          <p:nvPr>
            <p:ph type="sldNum" sz="quarter" idx="12"/>
          </p:nvPr>
        </p:nvSpPr>
        <p:spPr/>
        <p:txBody>
          <a:bodyPr/>
          <a:lstStyle/>
          <a:p>
            <a:fld id="{7958B5F6-74EF-E74D-9C7D-4F446EB15EA8}" type="slidenum">
              <a:rPr lang="en-US" smtClean="0"/>
              <a:t>‹#›</a:t>
            </a:fld>
            <a:endParaRPr lang="en-US"/>
          </a:p>
        </p:txBody>
      </p:sp>
    </p:spTree>
    <p:extLst>
      <p:ext uri="{BB962C8B-B14F-4D97-AF65-F5344CB8AC3E}">
        <p14:creationId xmlns:p14="http://schemas.microsoft.com/office/powerpoint/2010/main" val="36634824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F486C-D44E-2D4C-AFF7-26B9F71E50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BEA742F-20D5-7247-94A9-A44CEAB006C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13605DD-0F06-FC4E-9802-3B9C3E19B7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D376E41-FFF9-7146-9418-C5051021F33B}"/>
              </a:ext>
            </a:extLst>
          </p:cNvPr>
          <p:cNvSpPr>
            <a:spLocks noGrp="1"/>
          </p:cNvSpPr>
          <p:nvPr>
            <p:ph type="dt" sz="half" idx="10"/>
          </p:nvPr>
        </p:nvSpPr>
        <p:spPr>
          <a:xfrm>
            <a:off x="838200" y="6356350"/>
            <a:ext cx="2743200" cy="365125"/>
          </a:xfrm>
          <a:prstGeom prst="rect">
            <a:avLst/>
          </a:prstGeom>
        </p:spPr>
        <p:txBody>
          <a:bodyPr/>
          <a:lstStyle/>
          <a:p>
            <a:fld id="{BAF76DE0-31EB-C244-A1C3-6BA8EA19AB6F}" type="datetimeFigureOut">
              <a:rPr lang="en-US" smtClean="0"/>
              <a:t>8/11/2023</a:t>
            </a:fld>
            <a:endParaRPr lang="en-US"/>
          </a:p>
        </p:txBody>
      </p:sp>
      <p:sp>
        <p:nvSpPr>
          <p:cNvPr id="6" name="Footer Placeholder 5">
            <a:extLst>
              <a:ext uri="{FF2B5EF4-FFF2-40B4-BE49-F238E27FC236}">
                <a16:creationId xmlns:a16="http://schemas.microsoft.com/office/drawing/2014/main" id="{78A64686-2A5D-904E-BEF2-50392AD2688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A2B5E93-BC55-ED41-AEBE-622996B52506}"/>
              </a:ext>
            </a:extLst>
          </p:cNvPr>
          <p:cNvSpPr>
            <a:spLocks noGrp="1"/>
          </p:cNvSpPr>
          <p:nvPr>
            <p:ph type="sldNum" sz="quarter" idx="12"/>
          </p:nvPr>
        </p:nvSpPr>
        <p:spPr/>
        <p:txBody>
          <a:bodyPr/>
          <a:lstStyle/>
          <a:p>
            <a:fld id="{7958B5F6-74EF-E74D-9C7D-4F446EB15EA8}" type="slidenum">
              <a:rPr lang="en-US" smtClean="0"/>
              <a:t>‹#›</a:t>
            </a:fld>
            <a:endParaRPr lang="en-US"/>
          </a:p>
        </p:txBody>
      </p:sp>
    </p:spTree>
    <p:extLst>
      <p:ext uri="{BB962C8B-B14F-4D97-AF65-F5344CB8AC3E}">
        <p14:creationId xmlns:p14="http://schemas.microsoft.com/office/powerpoint/2010/main" val="37189986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0" name="Round Diagonal Corner Rectangle 9">
            <a:extLst>
              <a:ext uri="{FF2B5EF4-FFF2-40B4-BE49-F238E27FC236}">
                <a16:creationId xmlns:a16="http://schemas.microsoft.com/office/drawing/2014/main" id="{A9C8557B-80EA-E84D-A680-68CFCBE8AB4A}"/>
              </a:ext>
            </a:extLst>
          </p:cNvPr>
          <p:cNvSpPr/>
          <p:nvPr userDrawn="1"/>
        </p:nvSpPr>
        <p:spPr>
          <a:xfrm>
            <a:off x="304800" y="292100"/>
            <a:ext cx="11582400" cy="6273800"/>
          </a:xfrm>
          <a:prstGeom prst="round2DiagRect">
            <a:avLst/>
          </a:prstGeom>
          <a:gradFill>
            <a:gsLst>
              <a:gs pos="0">
                <a:srgbClr val="246EB1"/>
              </a:gs>
              <a:gs pos="100000">
                <a:srgbClr val="31C0FF"/>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Logo, company name&#10;&#10;Description automatically generated">
            <a:extLst>
              <a:ext uri="{FF2B5EF4-FFF2-40B4-BE49-F238E27FC236}">
                <a16:creationId xmlns:a16="http://schemas.microsoft.com/office/drawing/2014/main" id="{9F72F620-C6F1-D040-8BBB-FBFA60329E51}"/>
              </a:ext>
            </a:extLst>
          </p:cNvPr>
          <p:cNvPicPr>
            <a:picLocks noChangeAspect="1"/>
          </p:cNvPicPr>
          <p:nvPr userDrawn="1"/>
        </p:nvPicPr>
        <p:blipFill>
          <a:blip r:embed="rId2"/>
          <a:stretch>
            <a:fillRect/>
          </a:stretch>
        </p:blipFill>
        <p:spPr>
          <a:xfrm>
            <a:off x="4225752" y="1330325"/>
            <a:ext cx="3740496" cy="4197350"/>
          </a:xfrm>
          <a:prstGeom prst="rect">
            <a:avLst/>
          </a:prstGeom>
        </p:spPr>
      </p:pic>
    </p:spTree>
    <p:extLst>
      <p:ext uri="{BB962C8B-B14F-4D97-AF65-F5344CB8AC3E}">
        <p14:creationId xmlns:p14="http://schemas.microsoft.com/office/powerpoint/2010/main" val="7265571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10" name="Round Diagonal Corner Rectangle 9">
            <a:extLst>
              <a:ext uri="{FF2B5EF4-FFF2-40B4-BE49-F238E27FC236}">
                <a16:creationId xmlns:a16="http://schemas.microsoft.com/office/drawing/2014/main" id="{A9C8557B-80EA-E84D-A680-68CFCBE8AB4A}"/>
              </a:ext>
            </a:extLst>
          </p:cNvPr>
          <p:cNvSpPr/>
          <p:nvPr userDrawn="1"/>
        </p:nvSpPr>
        <p:spPr>
          <a:xfrm>
            <a:off x="304800" y="292100"/>
            <a:ext cx="11582400" cy="6273800"/>
          </a:xfrm>
          <a:prstGeom prst="round2DiagRect">
            <a:avLst/>
          </a:prstGeom>
          <a:gradFill>
            <a:gsLst>
              <a:gs pos="0">
                <a:srgbClr val="246EB1"/>
              </a:gs>
              <a:gs pos="100000">
                <a:srgbClr val="31C0FF"/>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Logo, company name&#10;&#10;Description automatically generated">
            <a:extLst>
              <a:ext uri="{FF2B5EF4-FFF2-40B4-BE49-F238E27FC236}">
                <a16:creationId xmlns:a16="http://schemas.microsoft.com/office/drawing/2014/main" id="{9F72F620-C6F1-D040-8BBB-FBFA60329E51}"/>
              </a:ext>
            </a:extLst>
          </p:cNvPr>
          <p:cNvPicPr>
            <a:picLocks noChangeAspect="1"/>
          </p:cNvPicPr>
          <p:nvPr userDrawn="1"/>
        </p:nvPicPr>
        <p:blipFill>
          <a:blip r:embed="rId2"/>
          <a:stretch>
            <a:fillRect/>
          </a:stretch>
        </p:blipFill>
        <p:spPr>
          <a:xfrm>
            <a:off x="4225752" y="1330325"/>
            <a:ext cx="3740496" cy="4197350"/>
          </a:xfrm>
          <a:prstGeom prst="rect">
            <a:avLst/>
          </a:prstGeom>
        </p:spPr>
      </p:pic>
      <p:sp>
        <p:nvSpPr>
          <p:cNvPr id="2" name="Rectangle 1">
            <a:extLst>
              <a:ext uri="{FF2B5EF4-FFF2-40B4-BE49-F238E27FC236}">
                <a16:creationId xmlns:a16="http://schemas.microsoft.com/office/drawing/2014/main" id="{C1CC8C93-6828-9444-B361-26DEBDD8CEC8}"/>
              </a:ext>
            </a:extLst>
          </p:cNvPr>
          <p:cNvSpPr/>
          <p:nvPr userDrawn="1"/>
        </p:nvSpPr>
        <p:spPr>
          <a:xfrm>
            <a:off x="3138311" y="112889"/>
            <a:ext cx="6005689" cy="6649155"/>
          </a:xfrm>
          <a:prstGeom prst="rect">
            <a:avLst/>
          </a:prstGeom>
          <a:solidFill>
            <a:schemeClr val="bg1"/>
          </a:solidFill>
          <a:ln>
            <a:solidFill>
              <a:srgbClr val="0C6E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text&#10;&#10;Description automatically generated">
            <a:extLst>
              <a:ext uri="{FF2B5EF4-FFF2-40B4-BE49-F238E27FC236}">
                <a16:creationId xmlns:a16="http://schemas.microsoft.com/office/drawing/2014/main" id="{FC82E110-3004-9744-9F88-254B6DD538D0}"/>
              </a:ext>
            </a:extLst>
          </p:cNvPr>
          <p:cNvPicPr>
            <a:picLocks noChangeAspect="1"/>
          </p:cNvPicPr>
          <p:nvPr userDrawn="1"/>
        </p:nvPicPr>
        <p:blipFill>
          <a:blip r:embed="rId3"/>
          <a:stretch>
            <a:fillRect/>
          </a:stretch>
        </p:blipFill>
        <p:spPr>
          <a:xfrm>
            <a:off x="383822" y="6000705"/>
            <a:ext cx="1262042" cy="474883"/>
          </a:xfrm>
          <a:prstGeom prst="rect">
            <a:avLst/>
          </a:prstGeom>
        </p:spPr>
      </p:pic>
    </p:spTree>
    <p:extLst>
      <p:ext uri="{BB962C8B-B14F-4D97-AF65-F5344CB8AC3E}">
        <p14:creationId xmlns:p14="http://schemas.microsoft.com/office/powerpoint/2010/main" val="58289128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22F3C2-90B8-B74E-ACE1-C01E75F0C31B}"/>
              </a:ext>
            </a:extLst>
          </p:cNvPr>
          <p:cNvSpPr>
            <a:spLocks noGrp="1"/>
          </p:cNvSpPr>
          <p:nvPr>
            <p:ph type="title" hasCustomPrompt="1"/>
          </p:nvPr>
        </p:nvSpPr>
        <p:spPr/>
        <p:txBody>
          <a:bodyPr/>
          <a:lstStyle/>
          <a:p>
            <a:r>
              <a:rPr lang="en-US" dirty="0"/>
              <a:t>CLICK TO EDIT MASTER TITLE STYLE</a:t>
            </a:r>
          </a:p>
        </p:txBody>
      </p:sp>
      <p:pic>
        <p:nvPicPr>
          <p:cNvPr id="7" name="Picture 6">
            <a:extLst>
              <a:ext uri="{FF2B5EF4-FFF2-40B4-BE49-F238E27FC236}">
                <a16:creationId xmlns:a16="http://schemas.microsoft.com/office/drawing/2014/main" id="{CC7F777A-3298-F04D-A4D2-521AB2BA6B84}"/>
              </a:ext>
            </a:extLst>
          </p:cNvPr>
          <p:cNvPicPr>
            <a:picLocks noChangeAspect="1"/>
          </p:cNvPicPr>
          <p:nvPr userDrawn="1"/>
        </p:nvPicPr>
        <p:blipFill>
          <a:blip r:embed="rId2"/>
          <a:stretch>
            <a:fillRect/>
          </a:stretch>
        </p:blipFill>
        <p:spPr>
          <a:xfrm>
            <a:off x="5334000" y="0"/>
            <a:ext cx="6858000" cy="6858000"/>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B3546C36-D80C-9340-A547-C2DBF737C770}"/>
              </a:ext>
            </a:extLst>
          </p:cNvPr>
          <p:cNvPicPr>
            <a:picLocks noChangeAspect="1"/>
          </p:cNvPicPr>
          <p:nvPr userDrawn="1"/>
        </p:nvPicPr>
        <p:blipFill>
          <a:blip r:embed="rId3"/>
          <a:stretch>
            <a:fillRect/>
          </a:stretch>
        </p:blipFill>
        <p:spPr>
          <a:xfrm>
            <a:off x="707571" y="6011617"/>
            <a:ext cx="1521494" cy="570282"/>
          </a:xfrm>
          <a:prstGeom prst="rect">
            <a:avLst/>
          </a:prstGeom>
        </p:spPr>
      </p:pic>
      <p:sp>
        <p:nvSpPr>
          <p:cNvPr id="4" name="Footer Placeholder 3">
            <a:extLst>
              <a:ext uri="{FF2B5EF4-FFF2-40B4-BE49-F238E27FC236}">
                <a16:creationId xmlns:a16="http://schemas.microsoft.com/office/drawing/2014/main" id="{9A90460B-C74A-DA4F-8FCC-976E0FFDC2A2}"/>
              </a:ext>
            </a:extLst>
          </p:cNvPr>
          <p:cNvSpPr>
            <a:spLocks noGrp="1"/>
          </p:cNvSpPr>
          <p:nvPr>
            <p:ph type="ftr" sz="quarter" idx="11"/>
          </p:nvPr>
        </p:nvSpPr>
        <p:spPr>
          <a:xfrm>
            <a:off x="7369629" y="6114195"/>
            <a:ext cx="4114800" cy="365125"/>
          </a:xfrm>
        </p:spPr>
        <p:txBody>
          <a:bodyPr/>
          <a:lstStyle>
            <a:lvl1pPr algn="r">
              <a:defRPr>
                <a:solidFill>
                  <a:schemeClr val="bg1"/>
                </a:solidFill>
                <a:latin typeface="Arial" panose="020B0604020202020204" pitchFamily="34" charset="0"/>
                <a:cs typeface="Arial" panose="020B0604020202020204" pitchFamily="34" charset="0"/>
              </a:defRPr>
            </a:lvl1pPr>
          </a:lstStyle>
          <a:p>
            <a:pPr algn="r"/>
            <a:endParaRPr lang="en-US"/>
          </a:p>
        </p:txBody>
      </p:sp>
      <p:sp>
        <p:nvSpPr>
          <p:cNvPr id="9" name="Content Placeholder 2">
            <a:extLst>
              <a:ext uri="{FF2B5EF4-FFF2-40B4-BE49-F238E27FC236}">
                <a16:creationId xmlns:a16="http://schemas.microsoft.com/office/drawing/2014/main" id="{2B525991-A58F-A644-B4CD-77A472B54C60}"/>
              </a:ext>
            </a:extLst>
          </p:cNvPr>
          <p:cNvSpPr>
            <a:spLocks noGrp="1"/>
          </p:cNvSpPr>
          <p:nvPr>
            <p:ph idx="1"/>
          </p:nvPr>
        </p:nvSpPr>
        <p:spPr>
          <a:xfrm>
            <a:off x="574729" y="1559411"/>
            <a:ext cx="10515600" cy="4351338"/>
          </a:xfrm>
        </p:spPr>
        <p:txBody>
          <a:bodyPr/>
          <a:lstStyle>
            <a:lvl1pPr>
              <a:buNone/>
              <a:defRPr sz="2400">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13564205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270473C-E355-6440-AC9A-3988782736CB}"/>
              </a:ext>
            </a:extLst>
          </p:cNvPr>
          <p:cNvPicPr>
            <a:picLocks noChangeAspect="1"/>
          </p:cNvPicPr>
          <p:nvPr userDrawn="1"/>
        </p:nvPicPr>
        <p:blipFill>
          <a:blip r:embed="rId2"/>
          <a:stretch>
            <a:fillRect/>
          </a:stretch>
        </p:blipFill>
        <p:spPr>
          <a:xfrm>
            <a:off x="9969622" y="4635622"/>
            <a:ext cx="2222377" cy="2222377"/>
          </a:xfrm>
          <a:prstGeom prst="rect">
            <a:avLst/>
          </a:prstGeom>
        </p:spPr>
      </p:pic>
      <p:sp>
        <p:nvSpPr>
          <p:cNvPr id="2" name="Title 1">
            <a:extLst>
              <a:ext uri="{FF2B5EF4-FFF2-40B4-BE49-F238E27FC236}">
                <a16:creationId xmlns:a16="http://schemas.microsoft.com/office/drawing/2014/main" id="{3122F3C2-90B8-B74E-ACE1-C01E75F0C31B}"/>
              </a:ext>
            </a:extLst>
          </p:cNvPr>
          <p:cNvSpPr>
            <a:spLocks noGrp="1"/>
          </p:cNvSpPr>
          <p:nvPr>
            <p:ph type="title" hasCustomPrompt="1"/>
          </p:nvPr>
        </p:nvSpPr>
        <p:spPr/>
        <p:txBody>
          <a:bodyPr/>
          <a:lstStyle/>
          <a:p>
            <a:r>
              <a:rPr lang="en-US" dirty="0"/>
              <a:t>CLICK TO EDIT MASTER TITLE STYLE</a:t>
            </a:r>
          </a:p>
        </p:txBody>
      </p:sp>
      <p:pic>
        <p:nvPicPr>
          <p:cNvPr id="8" name="Picture 7" descr="A picture containing text&#10;&#10;Description automatically generated">
            <a:extLst>
              <a:ext uri="{FF2B5EF4-FFF2-40B4-BE49-F238E27FC236}">
                <a16:creationId xmlns:a16="http://schemas.microsoft.com/office/drawing/2014/main" id="{B3546C36-D80C-9340-A547-C2DBF737C770}"/>
              </a:ext>
            </a:extLst>
          </p:cNvPr>
          <p:cNvPicPr>
            <a:picLocks noChangeAspect="1"/>
          </p:cNvPicPr>
          <p:nvPr userDrawn="1"/>
        </p:nvPicPr>
        <p:blipFill>
          <a:blip r:embed="rId3"/>
          <a:stretch>
            <a:fillRect/>
          </a:stretch>
        </p:blipFill>
        <p:spPr>
          <a:xfrm>
            <a:off x="707571" y="6011617"/>
            <a:ext cx="1521494" cy="570282"/>
          </a:xfrm>
          <a:prstGeom prst="rect">
            <a:avLst/>
          </a:prstGeom>
        </p:spPr>
      </p:pic>
      <p:sp>
        <p:nvSpPr>
          <p:cNvPr id="9" name="Content Placeholder 2">
            <a:extLst>
              <a:ext uri="{FF2B5EF4-FFF2-40B4-BE49-F238E27FC236}">
                <a16:creationId xmlns:a16="http://schemas.microsoft.com/office/drawing/2014/main" id="{2B525991-A58F-A644-B4CD-77A472B54C60}"/>
              </a:ext>
            </a:extLst>
          </p:cNvPr>
          <p:cNvSpPr>
            <a:spLocks noGrp="1"/>
          </p:cNvSpPr>
          <p:nvPr>
            <p:ph idx="1"/>
          </p:nvPr>
        </p:nvSpPr>
        <p:spPr>
          <a:xfrm>
            <a:off x="574729" y="1559411"/>
            <a:ext cx="10515600" cy="4351338"/>
          </a:xfrm>
        </p:spPr>
        <p:txBody>
          <a:bodyPr/>
          <a:lstStyle>
            <a:lvl1pPr>
              <a:buNone/>
              <a:defRPr sz="2400">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25829045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270473C-E355-6440-AC9A-3988782736CB}"/>
              </a:ext>
            </a:extLst>
          </p:cNvPr>
          <p:cNvPicPr>
            <a:picLocks noChangeAspect="1"/>
          </p:cNvPicPr>
          <p:nvPr userDrawn="1"/>
        </p:nvPicPr>
        <p:blipFill>
          <a:blip r:embed="rId2"/>
          <a:stretch>
            <a:fillRect/>
          </a:stretch>
        </p:blipFill>
        <p:spPr>
          <a:xfrm>
            <a:off x="9969622" y="4635622"/>
            <a:ext cx="2222377" cy="2222377"/>
          </a:xfrm>
          <a:prstGeom prst="rect">
            <a:avLst/>
          </a:prstGeom>
        </p:spPr>
      </p:pic>
      <p:sp>
        <p:nvSpPr>
          <p:cNvPr id="9" name="Content Placeholder 2">
            <a:extLst>
              <a:ext uri="{FF2B5EF4-FFF2-40B4-BE49-F238E27FC236}">
                <a16:creationId xmlns:a16="http://schemas.microsoft.com/office/drawing/2014/main" id="{2B525991-A58F-A644-B4CD-77A472B54C60}"/>
              </a:ext>
            </a:extLst>
          </p:cNvPr>
          <p:cNvSpPr>
            <a:spLocks noGrp="1"/>
          </p:cNvSpPr>
          <p:nvPr>
            <p:ph idx="1"/>
          </p:nvPr>
        </p:nvSpPr>
        <p:spPr>
          <a:xfrm>
            <a:off x="574729" y="1088020"/>
            <a:ext cx="11092552" cy="4822729"/>
          </a:xfrm>
        </p:spPr>
        <p:txBody>
          <a:bodyPr/>
          <a:lstStyle>
            <a:lvl1pPr>
              <a:buNone/>
              <a:defRPr sz="2400">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endParaRPr lang="en-US" dirty="0"/>
          </a:p>
        </p:txBody>
      </p:sp>
      <p:pic>
        <p:nvPicPr>
          <p:cNvPr id="6" name="Picture 5" descr="A picture containing text&#10;&#10;Description automatically generated">
            <a:extLst>
              <a:ext uri="{FF2B5EF4-FFF2-40B4-BE49-F238E27FC236}">
                <a16:creationId xmlns:a16="http://schemas.microsoft.com/office/drawing/2014/main" id="{6DF16577-F026-F445-B41F-D7501D23B808}"/>
              </a:ext>
            </a:extLst>
          </p:cNvPr>
          <p:cNvPicPr>
            <a:picLocks noChangeAspect="1"/>
          </p:cNvPicPr>
          <p:nvPr userDrawn="1"/>
        </p:nvPicPr>
        <p:blipFill>
          <a:blip r:embed="rId3"/>
          <a:stretch>
            <a:fillRect/>
          </a:stretch>
        </p:blipFill>
        <p:spPr>
          <a:xfrm>
            <a:off x="304800" y="325070"/>
            <a:ext cx="1521494" cy="570282"/>
          </a:xfrm>
          <a:prstGeom prst="rect">
            <a:avLst/>
          </a:prstGeom>
        </p:spPr>
      </p:pic>
    </p:spTree>
    <p:extLst>
      <p:ext uri="{BB962C8B-B14F-4D97-AF65-F5344CB8AC3E}">
        <p14:creationId xmlns:p14="http://schemas.microsoft.com/office/powerpoint/2010/main" val="1355749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A675D-E61F-9B4E-A206-772788002641}"/>
              </a:ext>
            </a:extLst>
          </p:cNvPr>
          <p:cNvSpPr>
            <a:spLocks noGrp="1"/>
          </p:cNvSpPr>
          <p:nvPr>
            <p:ph type="title" hasCustomPrompt="1"/>
          </p:nvPr>
        </p:nvSpPr>
        <p:spPr>
          <a:xfrm>
            <a:off x="574729" y="223961"/>
            <a:ext cx="10515600" cy="1325563"/>
          </a:xfrm>
        </p:spPr>
        <p:txBody>
          <a:bodyPr/>
          <a:lstStyle>
            <a:lvl1pPr>
              <a:defRPr sz="3200">
                <a:solidFill>
                  <a:srgbClr val="0C6EB0"/>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217DB09F-F6C6-F847-95D7-F2439EED55A5}"/>
              </a:ext>
            </a:extLst>
          </p:cNvPr>
          <p:cNvSpPr>
            <a:spLocks noGrp="1"/>
          </p:cNvSpPr>
          <p:nvPr>
            <p:ph idx="1"/>
          </p:nvPr>
        </p:nvSpPr>
        <p:spPr>
          <a:xfrm>
            <a:off x="574729" y="1574909"/>
            <a:ext cx="10515600" cy="4351338"/>
          </a:xfrm>
        </p:spPr>
        <p:txBody>
          <a:bodyPr/>
          <a:lstStyle>
            <a:lvl1pPr>
              <a:defRPr sz="2400">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24D5C6CE-B6D5-6747-A641-0252E076FF1E}"/>
              </a:ext>
            </a:extLst>
          </p:cNvPr>
          <p:cNvSpPr>
            <a:spLocks noGrp="1"/>
          </p:cNvSpPr>
          <p:nvPr>
            <p:ph type="sldNum" sz="quarter" idx="12"/>
          </p:nvPr>
        </p:nvSpPr>
        <p:spPr/>
        <p:txBody>
          <a:bodyPr/>
          <a:lstStyle/>
          <a:p>
            <a:fld id="{7958B5F6-74EF-E74D-9C7D-4F446EB15EA8}" type="slidenum">
              <a:rPr lang="en-US" smtClean="0"/>
              <a:t>‹#›</a:t>
            </a:fld>
            <a:endParaRPr lang="en-US"/>
          </a:p>
        </p:txBody>
      </p:sp>
      <p:pic>
        <p:nvPicPr>
          <p:cNvPr id="7" name="Picture 6">
            <a:extLst>
              <a:ext uri="{FF2B5EF4-FFF2-40B4-BE49-F238E27FC236}">
                <a16:creationId xmlns:a16="http://schemas.microsoft.com/office/drawing/2014/main" id="{A6ECE1C9-F405-664F-A7E1-F7F8ACD7F20A}"/>
              </a:ext>
            </a:extLst>
          </p:cNvPr>
          <p:cNvPicPr>
            <a:picLocks noChangeAspect="1"/>
          </p:cNvPicPr>
          <p:nvPr userDrawn="1"/>
        </p:nvPicPr>
        <p:blipFill>
          <a:blip r:embed="rId2"/>
          <a:stretch>
            <a:fillRect/>
          </a:stretch>
        </p:blipFill>
        <p:spPr>
          <a:xfrm>
            <a:off x="5334000" y="0"/>
            <a:ext cx="6858000" cy="6858000"/>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15F9D3BE-BC61-124D-9D87-23AA521767F5}"/>
              </a:ext>
            </a:extLst>
          </p:cNvPr>
          <p:cNvPicPr>
            <a:picLocks noChangeAspect="1"/>
          </p:cNvPicPr>
          <p:nvPr userDrawn="1"/>
        </p:nvPicPr>
        <p:blipFill>
          <a:blip r:embed="rId3"/>
          <a:stretch>
            <a:fillRect/>
          </a:stretch>
        </p:blipFill>
        <p:spPr>
          <a:xfrm>
            <a:off x="707571" y="6011617"/>
            <a:ext cx="1521494" cy="570282"/>
          </a:xfrm>
          <a:prstGeom prst="rect">
            <a:avLst/>
          </a:prstGeom>
        </p:spPr>
      </p:pic>
      <p:sp>
        <p:nvSpPr>
          <p:cNvPr id="5" name="Footer Placeholder 4">
            <a:extLst>
              <a:ext uri="{FF2B5EF4-FFF2-40B4-BE49-F238E27FC236}">
                <a16:creationId xmlns:a16="http://schemas.microsoft.com/office/drawing/2014/main" id="{BA3D9F0E-CCD9-064E-B35C-D1CDE386E66F}"/>
              </a:ext>
            </a:extLst>
          </p:cNvPr>
          <p:cNvSpPr>
            <a:spLocks noGrp="1"/>
          </p:cNvSpPr>
          <p:nvPr>
            <p:ph type="ftr" sz="quarter" idx="11"/>
          </p:nvPr>
        </p:nvSpPr>
        <p:spPr>
          <a:xfrm>
            <a:off x="7369629" y="6114195"/>
            <a:ext cx="4114800" cy="365125"/>
          </a:xfrm>
        </p:spPr>
        <p:txBody>
          <a:bodyPr/>
          <a:lstStyle>
            <a:lvl1pPr algn="r">
              <a:defRPr>
                <a:solidFill>
                  <a:schemeClr val="bg1"/>
                </a:solidFill>
                <a:latin typeface="Arial" panose="020B0604020202020204" pitchFamily="34" charset="0"/>
                <a:cs typeface="Arial" panose="020B0604020202020204" pitchFamily="34" charset="0"/>
              </a:defRPr>
            </a:lvl1pPr>
          </a:lstStyle>
          <a:p>
            <a:endParaRPr lang="en-US" dirty="0">
              <a:solidFill>
                <a:schemeClr val="bg1"/>
              </a:solidFill>
            </a:endParaRPr>
          </a:p>
        </p:txBody>
      </p:sp>
    </p:spTree>
    <p:extLst>
      <p:ext uri="{BB962C8B-B14F-4D97-AF65-F5344CB8AC3E}">
        <p14:creationId xmlns:p14="http://schemas.microsoft.com/office/powerpoint/2010/main" val="13184308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0B0A7F0-1B87-7146-A14A-1C59649D48AE}"/>
              </a:ext>
            </a:extLst>
          </p:cNvPr>
          <p:cNvPicPr>
            <a:picLocks noChangeAspect="1"/>
          </p:cNvPicPr>
          <p:nvPr userDrawn="1"/>
        </p:nvPicPr>
        <p:blipFill rotWithShape="1">
          <a:blip r:embed="rId2"/>
          <a:srcRect l="29778" r="6994"/>
          <a:stretch/>
        </p:blipFill>
        <p:spPr>
          <a:xfrm>
            <a:off x="-1" y="0"/>
            <a:ext cx="6487811" cy="6858000"/>
          </a:xfrm>
          <a:prstGeom prst="rect">
            <a:avLst/>
          </a:prstGeom>
        </p:spPr>
      </p:pic>
      <p:pic>
        <p:nvPicPr>
          <p:cNvPr id="10" name="Picture 9">
            <a:extLst>
              <a:ext uri="{FF2B5EF4-FFF2-40B4-BE49-F238E27FC236}">
                <a16:creationId xmlns:a16="http://schemas.microsoft.com/office/drawing/2014/main" id="{38032494-91D7-7940-A1A0-796CA3D4E291}"/>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C9A675D-E61F-9B4E-A206-772788002641}"/>
              </a:ext>
            </a:extLst>
          </p:cNvPr>
          <p:cNvSpPr>
            <a:spLocks noGrp="1"/>
          </p:cNvSpPr>
          <p:nvPr>
            <p:ph type="title" hasCustomPrompt="1"/>
          </p:nvPr>
        </p:nvSpPr>
        <p:spPr>
          <a:xfrm>
            <a:off x="6095999" y="223961"/>
            <a:ext cx="5388430" cy="1325563"/>
          </a:xfrm>
        </p:spPr>
        <p:txBody>
          <a:bodyPr/>
          <a:lstStyle>
            <a:lvl1pPr>
              <a:defRPr sz="32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217DB09F-F6C6-F847-95D7-F2439EED55A5}"/>
              </a:ext>
            </a:extLst>
          </p:cNvPr>
          <p:cNvSpPr>
            <a:spLocks noGrp="1"/>
          </p:cNvSpPr>
          <p:nvPr>
            <p:ph idx="1"/>
          </p:nvPr>
        </p:nvSpPr>
        <p:spPr>
          <a:xfrm>
            <a:off x="6095999" y="1574909"/>
            <a:ext cx="5388429" cy="4351338"/>
          </a:xfrm>
        </p:spPr>
        <p:txBody>
          <a:bodyPr/>
          <a:lstStyle>
            <a:lvl1pPr>
              <a:defRPr sz="2400">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24D5C6CE-B6D5-6747-A641-0252E076FF1E}"/>
              </a:ext>
            </a:extLst>
          </p:cNvPr>
          <p:cNvSpPr>
            <a:spLocks noGrp="1"/>
          </p:cNvSpPr>
          <p:nvPr>
            <p:ph type="sldNum" sz="quarter" idx="12"/>
          </p:nvPr>
        </p:nvSpPr>
        <p:spPr/>
        <p:txBody>
          <a:bodyPr/>
          <a:lstStyle/>
          <a:p>
            <a:fld id="{7958B5F6-74EF-E74D-9C7D-4F446EB15EA8}" type="slidenum">
              <a:rPr lang="en-US" smtClean="0"/>
              <a:t>‹#›</a:t>
            </a:fld>
            <a:endParaRPr lang="en-US"/>
          </a:p>
        </p:txBody>
      </p:sp>
      <p:pic>
        <p:nvPicPr>
          <p:cNvPr id="13" name="Picture 12" descr="A picture containing text&#10;&#10;Description automatically generated">
            <a:extLst>
              <a:ext uri="{FF2B5EF4-FFF2-40B4-BE49-F238E27FC236}">
                <a16:creationId xmlns:a16="http://schemas.microsoft.com/office/drawing/2014/main" id="{1775926D-DDC2-2049-BC04-706A5CA692D8}"/>
              </a:ext>
            </a:extLst>
          </p:cNvPr>
          <p:cNvPicPr>
            <a:picLocks noChangeAspect="1"/>
          </p:cNvPicPr>
          <p:nvPr userDrawn="1"/>
        </p:nvPicPr>
        <p:blipFill>
          <a:blip r:embed="rId4"/>
          <a:stretch>
            <a:fillRect/>
          </a:stretch>
        </p:blipFill>
        <p:spPr>
          <a:xfrm>
            <a:off x="5856790" y="6102843"/>
            <a:ext cx="1262042" cy="474883"/>
          </a:xfrm>
          <a:prstGeom prst="rect">
            <a:avLst/>
          </a:prstGeom>
        </p:spPr>
      </p:pic>
      <p:sp>
        <p:nvSpPr>
          <p:cNvPr id="5" name="Footer Placeholder 4">
            <a:extLst>
              <a:ext uri="{FF2B5EF4-FFF2-40B4-BE49-F238E27FC236}">
                <a16:creationId xmlns:a16="http://schemas.microsoft.com/office/drawing/2014/main" id="{BA3D9F0E-CCD9-064E-B35C-D1CDE386E66F}"/>
              </a:ext>
            </a:extLst>
          </p:cNvPr>
          <p:cNvSpPr>
            <a:spLocks noGrp="1"/>
          </p:cNvSpPr>
          <p:nvPr>
            <p:ph type="ftr" sz="quarter" idx="11"/>
          </p:nvPr>
        </p:nvSpPr>
        <p:spPr>
          <a:xfrm>
            <a:off x="7369629" y="6114195"/>
            <a:ext cx="4114800" cy="365125"/>
          </a:xfrm>
        </p:spPr>
        <p:txBody>
          <a:bodyPr/>
          <a:lstStyle>
            <a:lvl1pPr algn="r">
              <a:defRPr>
                <a:solidFill>
                  <a:schemeClr val="bg1"/>
                </a:solidFill>
                <a:latin typeface="Arial" panose="020B0604020202020204" pitchFamily="34" charset="0"/>
                <a:cs typeface="Arial" panose="020B0604020202020204" pitchFamily="34" charset="0"/>
              </a:defRPr>
            </a:lvl1pPr>
          </a:lstStyle>
          <a:p>
            <a:endParaRPr lang="en-US" dirty="0">
              <a:solidFill>
                <a:schemeClr val="bg1"/>
              </a:solidFill>
            </a:endParaRPr>
          </a:p>
        </p:txBody>
      </p:sp>
    </p:spTree>
    <p:extLst>
      <p:ext uri="{BB962C8B-B14F-4D97-AF65-F5344CB8AC3E}">
        <p14:creationId xmlns:p14="http://schemas.microsoft.com/office/powerpoint/2010/main" val="336247066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C08564F-E143-B348-8A82-2D07B00D27EA}"/>
              </a:ext>
            </a:extLst>
          </p:cNvPr>
          <p:cNvPicPr>
            <a:picLocks noChangeAspect="1"/>
          </p:cNvPicPr>
          <p:nvPr userDrawn="1"/>
        </p:nvPicPr>
        <p:blipFill>
          <a:blip r:embed="rId2"/>
          <a:stretch>
            <a:fillRect/>
          </a:stretch>
        </p:blipFill>
        <p:spPr>
          <a:xfrm>
            <a:off x="5334000" y="0"/>
            <a:ext cx="6858000" cy="6858000"/>
          </a:xfrm>
          <a:prstGeom prst="rect">
            <a:avLst/>
          </a:prstGeom>
        </p:spPr>
      </p:pic>
      <p:sp>
        <p:nvSpPr>
          <p:cNvPr id="2" name="Title 1">
            <a:extLst>
              <a:ext uri="{FF2B5EF4-FFF2-40B4-BE49-F238E27FC236}">
                <a16:creationId xmlns:a16="http://schemas.microsoft.com/office/drawing/2014/main" id="{B0908E29-E54D-C546-8AED-FE1932D3ECB4}"/>
              </a:ext>
            </a:extLst>
          </p:cNvPr>
          <p:cNvSpPr>
            <a:spLocks noGrp="1"/>
          </p:cNvSpPr>
          <p:nvPr>
            <p:ph type="title" hasCustomPrompt="1"/>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87313499-E2D0-3944-8A5D-50032082167D}"/>
              </a:ext>
            </a:extLst>
          </p:cNvPr>
          <p:cNvSpPr>
            <a:spLocks noGrp="1"/>
          </p:cNvSpPr>
          <p:nvPr>
            <p:ph sz="half" idx="1"/>
          </p:nvPr>
        </p:nvSpPr>
        <p:spPr>
          <a:xfrm>
            <a:off x="574729" y="1557283"/>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17F3C436-9CDE-D24B-96BF-3A110B8E692E}"/>
              </a:ext>
            </a:extLst>
          </p:cNvPr>
          <p:cNvSpPr>
            <a:spLocks noGrp="1"/>
          </p:cNvSpPr>
          <p:nvPr>
            <p:ph sz="half" idx="2"/>
          </p:nvPr>
        </p:nvSpPr>
        <p:spPr>
          <a:xfrm>
            <a:off x="5779911" y="1557283"/>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39602DB3-C91F-8541-962C-0687D57794F0}"/>
              </a:ext>
            </a:extLst>
          </p:cNvPr>
          <p:cNvSpPr>
            <a:spLocks noGrp="1"/>
          </p:cNvSpPr>
          <p:nvPr>
            <p:ph type="sldNum" sz="quarter" idx="12"/>
          </p:nvPr>
        </p:nvSpPr>
        <p:spPr/>
        <p:txBody>
          <a:bodyPr/>
          <a:lstStyle/>
          <a:p>
            <a:fld id="{7958B5F6-74EF-E74D-9C7D-4F446EB15EA8}" type="slidenum">
              <a:rPr lang="en-US" smtClean="0"/>
              <a:t>‹#›</a:t>
            </a:fld>
            <a:endParaRPr lang="en-US"/>
          </a:p>
        </p:txBody>
      </p:sp>
      <p:pic>
        <p:nvPicPr>
          <p:cNvPr id="8" name="Picture 7" descr="A picture containing text&#10;&#10;Description automatically generated">
            <a:extLst>
              <a:ext uri="{FF2B5EF4-FFF2-40B4-BE49-F238E27FC236}">
                <a16:creationId xmlns:a16="http://schemas.microsoft.com/office/drawing/2014/main" id="{B69575B3-250F-4844-AA04-69360AAA7E2A}"/>
              </a:ext>
            </a:extLst>
          </p:cNvPr>
          <p:cNvPicPr>
            <a:picLocks noChangeAspect="1"/>
          </p:cNvPicPr>
          <p:nvPr userDrawn="1"/>
        </p:nvPicPr>
        <p:blipFill>
          <a:blip r:embed="rId3"/>
          <a:stretch>
            <a:fillRect/>
          </a:stretch>
        </p:blipFill>
        <p:spPr>
          <a:xfrm>
            <a:off x="707571" y="6011617"/>
            <a:ext cx="1521494" cy="570282"/>
          </a:xfrm>
          <a:prstGeom prst="rect">
            <a:avLst/>
          </a:prstGeom>
        </p:spPr>
      </p:pic>
      <p:sp>
        <p:nvSpPr>
          <p:cNvPr id="6" name="Footer Placeholder 5">
            <a:extLst>
              <a:ext uri="{FF2B5EF4-FFF2-40B4-BE49-F238E27FC236}">
                <a16:creationId xmlns:a16="http://schemas.microsoft.com/office/drawing/2014/main" id="{B4CCABE2-11BF-4049-8682-FBFEA49B0951}"/>
              </a:ext>
            </a:extLst>
          </p:cNvPr>
          <p:cNvSpPr>
            <a:spLocks noGrp="1"/>
          </p:cNvSpPr>
          <p:nvPr>
            <p:ph type="ftr" sz="quarter" idx="11"/>
          </p:nvPr>
        </p:nvSpPr>
        <p:spPr>
          <a:xfrm>
            <a:off x="7369629" y="6114195"/>
            <a:ext cx="4114800" cy="365125"/>
          </a:xfrm>
        </p:spPr>
        <p:txBody>
          <a:bodyPr/>
          <a:lstStyle>
            <a:lvl1pPr algn="r">
              <a:defRPr>
                <a:solidFill>
                  <a:schemeClr val="bg1"/>
                </a:solidFill>
              </a:defRPr>
            </a:lvl1pPr>
          </a:lstStyle>
          <a:p>
            <a:endParaRPr lang="en-US" dirty="0">
              <a:solidFill>
                <a:schemeClr val="bg1"/>
              </a:solidFill>
            </a:endParaRPr>
          </a:p>
        </p:txBody>
      </p:sp>
    </p:spTree>
    <p:extLst>
      <p:ext uri="{BB962C8B-B14F-4D97-AF65-F5344CB8AC3E}">
        <p14:creationId xmlns:p14="http://schemas.microsoft.com/office/powerpoint/2010/main" val="25177415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86E793B-9460-EA43-A241-4C19B934D886}"/>
              </a:ext>
            </a:extLst>
          </p:cNvPr>
          <p:cNvSpPr>
            <a:spLocks noGrp="1"/>
          </p:cNvSpPr>
          <p:nvPr>
            <p:ph type="title"/>
          </p:nvPr>
        </p:nvSpPr>
        <p:spPr>
          <a:xfrm>
            <a:off x="574729" y="203899"/>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B49CDC62-4D23-6241-96DF-09E36264CA79}"/>
              </a:ext>
            </a:extLst>
          </p:cNvPr>
          <p:cNvSpPr>
            <a:spLocks noGrp="1"/>
          </p:cNvSpPr>
          <p:nvPr>
            <p:ph type="body" idx="1"/>
          </p:nvPr>
        </p:nvSpPr>
        <p:spPr>
          <a:xfrm>
            <a:off x="574729" y="1559056"/>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E2FFE3E3-6D99-164C-87B2-A75510C7561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US" dirty="0">
              <a:latin typeface="Arial" panose="020B0604020202020204" pitchFamily="34" charset="0"/>
              <a:cs typeface="Arial" panose="020B0604020202020204" pitchFamily="34" charset="0"/>
            </a:endParaRPr>
          </a:p>
        </p:txBody>
      </p:sp>
      <p:sp>
        <p:nvSpPr>
          <p:cNvPr id="6" name="Slide Number Placeholder 5">
            <a:extLst>
              <a:ext uri="{FF2B5EF4-FFF2-40B4-BE49-F238E27FC236}">
                <a16:creationId xmlns:a16="http://schemas.microsoft.com/office/drawing/2014/main" id="{A158C688-F077-5E4A-808A-476E417E8212}"/>
              </a:ext>
            </a:extLst>
          </p:cNvPr>
          <p:cNvSpPr>
            <a:spLocks noGrp="1"/>
          </p:cNvSpPr>
          <p:nvPr>
            <p:ph type="sldNum" sz="quarter" idx="4"/>
          </p:nvPr>
        </p:nvSpPr>
        <p:spPr>
          <a:xfrm>
            <a:off x="9159683" y="276101"/>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7958B5F6-74EF-E74D-9C7D-4F446EB15EA8}" type="slidenum">
              <a:rPr lang="en-US" smtClean="0"/>
              <a:pPr/>
              <a:t>‹#›</a:t>
            </a:fld>
            <a:endParaRPr lang="en-US">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01DD2581-B105-7148-9739-00ED92F16B16}"/>
              </a:ext>
            </a:extLst>
          </p:cNvPr>
          <p:cNvSpPr txBox="1"/>
          <p:nvPr userDrawn="1"/>
        </p:nvSpPr>
        <p:spPr>
          <a:xfrm>
            <a:off x="8691125" y="6397233"/>
            <a:ext cx="2793304" cy="184666"/>
          </a:xfrm>
          <a:prstGeom prst="rect">
            <a:avLst/>
          </a:prstGeom>
          <a:noFill/>
        </p:spPr>
        <p:txBody>
          <a:bodyPr wrap="square" lIns="0" tIns="0" rIns="0" bIns="0" rtlCol="0">
            <a:spAutoFit/>
          </a:bodyPr>
          <a:lstStyle/>
          <a:p>
            <a:pPr algn="r"/>
            <a:r>
              <a:rPr lang="en-US" sz="1200" dirty="0">
                <a:solidFill>
                  <a:schemeClr val="bg1"/>
                </a:solidFill>
                <a:latin typeface="Arial" panose="020B0604020202020204" pitchFamily="34" charset="0"/>
                <a:cs typeface="Arial" panose="020B0604020202020204" pitchFamily="34" charset="0"/>
              </a:rPr>
              <a:t>Department of Public Affairs</a:t>
            </a:r>
          </a:p>
        </p:txBody>
      </p:sp>
    </p:spTree>
    <p:extLst>
      <p:ext uri="{BB962C8B-B14F-4D97-AF65-F5344CB8AC3E}">
        <p14:creationId xmlns:p14="http://schemas.microsoft.com/office/powerpoint/2010/main" val="954563043"/>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65" r:id="rId3"/>
    <p:sldLayoutId id="2147483660" r:id="rId4"/>
    <p:sldLayoutId id="2147483662" r:id="rId5"/>
    <p:sldLayoutId id="2147483663" r:id="rId6"/>
    <p:sldLayoutId id="2147483650" r:id="rId7"/>
    <p:sldLayoutId id="2147483664" r:id="rId8"/>
    <p:sldLayoutId id="2147483652" r:id="rId9"/>
    <p:sldLayoutId id="2147483653" r:id="rId10"/>
    <p:sldLayoutId id="2147483661" r:id="rId11"/>
    <p:sldLayoutId id="2147483654" r:id="rId12"/>
    <p:sldLayoutId id="2147483655" r:id="rId13"/>
    <p:sldLayoutId id="2147483656" r:id="rId14"/>
    <p:sldLayoutId id="2147483657" r:id="rId15"/>
  </p:sldLayoutIdLst>
  <p:txStyles>
    <p:titleStyle>
      <a:lvl1pPr algn="l" defTabSz="914400" rtl="0" eaLnBrk="1" latinLnBrk="0" hangingPunct="1">
        <a:lnSpc>
          <a:spcPct val="90000"/>
        </a:lnSpc>
        <a:spcBef>
          <a:spcPct val="0"/>
        </a:spcBef>
        <a:buNone/>
        <a:defRPr sz="3200" b="1" kern="1200">
          <a:solidFill>
            <a:srgbClr val="0C6EB0"/>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8.png"/><Relationship Id="rId5" Type="http://schemas.openxmlformats.org/officeDocument/2006/relationships/image" Target="cid:0A71ABFE-10FE-4140-A9A0-E04D04B54E95" TargetMode="External"/><Relationship Id="rId4" Type="http://schemas.openxmlformats.org/officeDocument/2006/relationships/image" Target="../media/image9.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8.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8.png"/><Relationship Id="rId4" Type="http://schemas.openxmlformats.org/officeDocument/2006/relationships/image" Target="../media/image10.emf"/></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8.png"/><Relationship Id="rId4" Type="http://schemas.openxmlformats.org/officeDocument/2006/relationships/hyperlink" Target="http://www.my.uhnj.org/" TargetMode="Externa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8.png"/><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8.png"/><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84943C-57CD-3049-BF96-8C8AB3C28190}"/>
              </a:ext>
            </a:extLst>
          </p:cNvPr>
          <p:cNvSpPr>
            <a:spLocks noGrp="1"/>
          </p:cNvSpPr>
          <p:nvPr>
            <p:ph type="title"/>
          </p:nvPr>
        </p:nvSpPr>
        <p:spPr/>
        <p:txBody>
          <a:bodyPr/>
          <a:lstStyle/>
          <a:p>
            <a:r>
              <a:rPr lang="en-US" dirty="0"/>
              <a:t>New Employee Orientation Overview</a:t>
            </a:r>
          </a:p>
        </p:txBody>
      </p:sp>
      <p:sp>
        <p:nvSpPr>
          <p:cNvPr id="3" name="Text Placeholder 2">
            <a:extLst>
              <a:ext uri="{FF2B5EF4-FFF2-40B4-BE49-F238E27FC236}">
                <a16:creationId xmlns:a16="http://schemas.microsoft.com/office/drawing/2014/main" id="{7DCED73F-8B47-F44D-BA26-45DC98668562}"/>
              </a:ext>
            </a:extLst>
          </p:cNvPr>
          <p:cNvSpPr>
            <a:spLocks noGrp="1"/>
          </p:cNvSpPr>
          <p:nvPr>
            <p:ph type="body" idx="1"/>
          </p:nvPr>
        </p:nvSpPr>
        <p:spPr>
          <a:xfrm>
            <a:off x="1188647" y="4280783"/>
            <a:ext cx="10515600" cy="2300887"/>
          </a:xfrm>
        </p:spPr>
        <p:txBody>
          <a:bodyPr>
            <a:normAutofit/>
          </a:bodyPr>
          <a:lstStyle/>
          <a:p>
            <a:r>
              <a:rPr lang="en-US" dirty="0"/>
              <a:t>Includes:</a:t>
            </a:r>
          </a:p>
          <a:p>
            <a:endParaRPr lang="en-US" dirty="0"/>
          </a:p>
          <a:p>
            <a:pPr marL="800100" lvl="1" indent="-342900">
              <a:buFont typeface="Wingdings" panose="05000000000000000000" pitchFamily="2" charset="2"/>
              <a:buChar char="ü"/>
            </a:pPr>
            <a:r>
              <a:rPr lang="en-US" dirty="0">
                <a:solidFill>
                  <a:schemeClr val="tx1"/>
                </a:solidFill>
              </a:rPr>
              <a:t>New Employee Orientation Booklet	</a:t>
            </a:r>
          </a:p>
          <a:p>
            <a:pPr marL="800100" lvl="1" indent="-342900">
              <a:buFont typeface="Wingdings" panose="05000000000000000000" pitchFamily="2" charset="2"/>
              <a:buChar char="ü"/>
            </a:pPr>
            <a:r>
              <a:rPr lang="en-US" dirty="0">
                <a:solidFill>
                  <a:schemeClr val="tx1"/>
                </a:solidFill>
              </a:rPr>
              <a:t>Employee Handbook</a:t>
            </a:r>
          </a:p>
          <a:p>
            <a:endParaRPr lang="en-US" dirty="0"/>
          </a:p>
          <a:p>
            <a:r>
              <a:rPr lang="en-US" dirty="0"/>
              <a:t>You will receive these booklets on Day 2</a:t>
            </a:r>
          </a:p>
        </p:txBody>
      </p:sp>
      <p:pic>
        <p:nvPicPr>
          <p:cNvPr id="13" name="Picture 12">
            <a:hlinkClick r:id="" action="ppaction://media"/>
            <a:extLst>
              <a:ext uri="{FF2B5EF4-FFF2-40B4-BE49-F238E27FC236}">
                <a16:creationId xmlns:a16="http://schemas.microsoft.com/office/drawing/2014/main" id="{8892C2F3-DB1D-4995-B2E9-9744589E306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86146" y="6123774"/>
            <a:ext cx="609600" cy="609600"/>
          </a:xfrm>
          <a:prstGeom prst="rect">
            <a:avLst/>
          </a:prstGeom>
        </p:spPr>
      </p:pic>
    </p:spTree>
    <p:extLst>
      <p:ext uri="{BB962C8B-B14F-4D97-AF65-F5344CB8AC3E}">
        <p14:creationId xmlns:p14="http://schemas.microsoft.com/office/powerpoint/2010/main" val="18092541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294"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22C773-871B-422B-890F-636C5C84D8DB}"/>
              </a:ext>
            </a:extLst>
          </p:cNvPr>
          <p:cNvSpPr>
            <a:spLocks noGrp="1"/>
          </p:cNvSpPr>
          <p:nvPr>
            <p:ph type="title"/>
          </p:nvPr>
        </p:nvSpPr>
        <p:spPr/>
        <p:txBody>
          <a:bodyPr/>
          <a:lstStyle/>
          <a:p>
            <a:r>
              <a:rPr lang="en-US" dirty="0"/>
              <a:t>Employee Rights and Responsibilities </a:t>
            </a:r>
            <a:br>
              <a:rPr lang="en-US" dirty="0"/>
            </a:br>
            <a:r>
              <a:rPr lang="en-US" dirty="0"/>
              <a:t>Personal Appearance</a:t>
            </a:r>
          </a:p>
        </p:txBody>
      </p:sp>
      <p:sp>
        <p:nvSpPr>
          <p:cNvPr id="7" name="Content Placeholder 6">
            <a:extLst>
              <a:ext uri="{FF2B5EF4-FFF2-40B4-BE49-F238E27FC236}">
                <a16:creationId xmlns:a16="http://schemas.microsoft.com/office/drawing/2014/main" id="{5598939F-1B0C-47F8-8612-85E6434D6DCE}"/>
              </a:ext>
            </a:extLst>
          </p:cNvPr>
          <p:cNvSpPr>
            <a:spLocks noGrp="1"/>
          </p:cNvSpPr>
          <p:nvPr>
            <p:ph idx="1"/>
          </p:nvPr>
        </p:nvSpPr>
        <p:spPr>
          <a:xfrm>
            <a:off x="574729" y="1559410"/>
            <a:ext cx="10918576" cy="4574103"/>
          </a:xfrm>
        </p:spPr>
        <p:txBody>
          <a:bodyPr>
            <a:normAutofit/>
          </a:bodyPr>
          <a:lstStyle/>
          <a:p>
            <a:r>
              <a:rPr lang="en-US" dirty="0"/>
              <a:t>It is important that employees representing University Hospital present a professional impression to the public, patients and co-workers. Your personal appearance is the basis of such an impression and therefore appropriate clothing, good grooming, neatness and cleanliness are essential. You are expected to follow the Dress Code policy.</a:t>
            </a:r>
          </a:p>
          <a:p>
            <a:r>
              <a:rPr lang="en-US" dirty="0"/>
              <a:t>If you work in an area where uniforms are required, you must wear your full uniform at all times and it must be neat and clean. Also, be sure that your accessories, such as scarves, belts and jewelry do not present a safety hazard around equipment and office machinery.</a:t>
            </a:r>
          </a:p>
          <a:p>
            <a:r>
              <a:rPr lang="en-US" dirty="0"/>
              <a:t>Your employee I.D. badge is considered a part of your attire/uniform and must be worn at all times conspicuously with your name in full view when on duty or when present on University Hospital property.</a:t>
            </a:r>
          </a:p>
        </p:txBody>
      </p:sp>
      <p:pic>
        <p:nvPicPr>
          <p:cNvPr id="4" name="Picture 3">
            <a:hlinkClick r:id="" action="ppaction://media"/>
            <a:extLst>
              <a:ext uri="{FF2B5EF4-FFF2-40B4-BE49-F238E27FC236}">
                <a16:creationId xmlns:a16="http://schemas.microsoft.com/office/drawing/2014/main" id="{B081C9C3-28B9-450C-9A13-5BFD2BC23F1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12471" y="6133513"/>
            <a:ext cx="609600" cy="609600"/>
          </a:xfrm>
          <a:prstGeom prst="rect">
            <a:avLst/>
          </a:prstGeom>
        </p:spPr>
      </p:pic>
    </p:spTree>
    <p:extLst>
      <p:ext uri="{BB962C8B-B14F-4D97-AF65-F5344CB8AC3E}">
        <p14:creationId xmlns:p14="http://schemas.microsoft.com/office/powerpoint/2010/main" val="242279554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47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E6257F-4A5A-4F2B-8724-64EDD85E8A81}"/>
              </a:ext>
            </a:extLst>
          </p:cNvPr>
          <p:cNvSpPr>
            <a:spLocks noGrp="1"/>
          </p:cNvSpPr>
          <p:nvPr>
            <p:ph type="title"/>
          </p:nvPr>
        </p:nvSpPr>
        <p:spPr/>
        <p:txBody>
          <a:bodyPr/>
          <a:lstStyle/>
          <a:p>
            <a:pPr algn="ctr"/>
            <a:r>
              <a:rPr lang="en-US" dirty="0"/>
              <a:t>Solicitations and Distribution</a:t>
            </a:r>
          </a:p>
        </p:txBody>
      </p:sp>
      <p:sp>
        <p:nvSpPr>
          <p:cNvPr id="3" name="Content Placeholder 2">
            <a:extLst>
              <a:ext uri="{FF2B5EF4-FFF2-40B4-BE49-F238E27FC236}">
                <a16:creationId xmlns:a16="http://schemas.microsoft.com/office/drawing/2014/main" id="{CCF12234-12B1-4C8A-A741-4F643C9D6073}"/>
              </a:ext>
            </a:extLst>
          </p:cNvPr>
          <p:cNvSpPr>
            <a:spLocks noGrp="1"/>
          </p:cNvSpPr>
          <p:nvPr>
            <p:ph idx="1"/>
          </p:nvPr>
        </p:nvSpPr>
        <p:spPr>
          <a:xfrm>
            <a:off x="766987" y="2506662"/>
            <a:ext cx="11425013" cy="4351338"/>
          </a:xfrm>
        </p:spPr>
        <p:txBody>
          <a:bodyPr/>
          <a:lstStyle/>
          <a:p>
            <a:r>
              <a:rPr lang="en-US" dirty="0"/>
              <a:t>In the interest of maintaining the best possible environment for the furtherance of our mission, solicitation for contributions by employees is prohibited unless it is related to Hospital sponsored or approved activity. Distribution of literature by Hospital employees, outside vendors or members of the public is prohibited. Unauthorized solicitation and distribution must be reported to the Chief Human Resources Officer. If you have any questions about this policy contact your Supervisor or the Human Resources Department.</a:t>
            </a:r>
          </a:p>
        </p:txBody>
      </p:sp>
      <p:pic>
        <p:nvPicPr>
          <p:cNvPr id="4" name="Picture 3">
            <a:hlinkClick r:id="" action="ppaction://media"/>
            <a:extLst>
              <a:ext uri="{FF2B5EF4-FFF2-40B4-BE49-F238E27FC236}">
                <a16:creationId xmlns:a16="http://schemas.microsoft.com/office/drawing/2014/main" id="{FCC15A66-D853-4B12-8E5B-CD5BAECF31B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82400" y="6140866"/>
            <a:ext cx="609600" cy="609600"/>
          </a:xfrm>
          <a:prstGeom prst="rect">
            <a:avLst/>
          </a:prstGeom>
        </p:spPr>
      </p:pic>
    </p:spTree>
    <p:extLst>
      <p:ext uri="{BB962C8B-B14F-4D97-AF65-F5344CB8AC3E}">
        <p14:creationId xmlns:p14="http://schemas.microsoft.com/office/powerpoint/2010/main" val="234585585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48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93AF1-60F6-457F-90CB-F6490DF7D150}"/>
              </a:ext>
            </a:extLst>
          </p:cNvPr>
          <p:cNvSpPr>
            <a:spLocks noGrp="1"/>
          </p:cNvSpPr>
          <p:nvPr>
            <p:ph type="title"/>
          </p:nvPr>
        </p:nvSpPr>
        <p:spPr>
          <a:xfrm>
            <a:off x="574728" y="203899"/>
            <a:ext cx="11326539" cy="1325563"/>
          </a:xfrm>
        </p:spPr>
        <p:txBody>
          <a:bodyPr>
            <a:normAutofit/>
          </a:bodyPr>
          <a:lstStyle/>
          <a:p>
            <a:r>
              <a:rPr lang="en-US" dirty="0"/>
              <a:t>Personal Phone Calls and Mail</a:t>
            </a:r>
            <a:br>
              <a:rPr lang="en-US" dirty="0"/>
            </a:br>
            <a:r>
              <a:rPr lang="en-US" dirty="0"/>
              <a:t>Personal Computers, Email, Internet and Social Media</a:t>
            </a:r>
          </a:p>
        </p:txBody>
      </p:sp>
      <p:sp>
        <p:nvSpPr>
          <p:cNvPr id="3" name="Content Placeholder 2">
            <a:extLst>
              <a:ext uri="{FF2B5EF4-FFF2-40B4-BE49-F238E27FC236}">
                <a16:creationId xmlns:a16="http://schemas.microsoft.com/office/drawing/2014/main" id="{D9EC7156-752F-4193-9B44-FE7B2F569628}"/>
              </a:ext>
            </a:extLst>
          </p:cNvPr>
          <p:cNvSpPr>
            <a:spLocks noGrp="1"/>
          </p:cNvSpPr>
          <p:nvPr>
            <p:ph idx="1"/>
          </p:nvPr>
        </p:nvSpPr>
        <p:spPr>
          <a:xfrm>
            <a:off x="574729" y="1559411"/>
            <a:ext cx="11326538" cy="4799186"/>
          </a:xfrm>
        </p:spPr>
        <p:txBody>
          <a:bodyPr>
            <a:normAutofit fontScale="85000" lnSpcReduction="20000"/>
          </a:bodyPr>
          <a:lstStyle/>
          <a:p>
            <a:r>
              <a:rPr lang="en-US" dirty="0"/>
              <a:t>Many employees have been provided with personal computers (PC’s). Sufficient cautionary</a:t>
            </a:r>
          </a:p>
          <a:p>
            <a:r>
              <a:rPr lang="en-US" dirty="0"/>
              <a:t>  measures should be taken in conjunction with IST and Public Safety to secure these pieces of</a:t>
            </a:r>
          </a:p>
          <a:p>
            <a:r>
              <a:rPr lang="en-US" dirty="0"/>
              <a:t>  University Hospital equipment.</a:t>
            </a:r>
          </a:p>
          <a:p>
            <a:endParaRPr lang="en-US" dirty="0"/>
          </a:p>
          <a:p>
            <a:r>
              <a:rPr lang="en-US" dirty="0"/>
              <a:t>Many Hospital PCs have been provided access to the Internet and to various E-Mail networks.  The purpose is to enhance each user’s ability to perform his/her job. Accessing the Internet for personal reasons in lieu of performing work during business hours is prohibited. In addition, employees with Internet and e-mail access must be mindful of what messages are communicated to fellow staff through this particular medium, as well as through conventional media. Moreover, downloading, or even accessing, web sites which may be considered sexual in nature is clearly an unauthorized use of the electronic tools which have been provided by the Hospital.</a:t>
            </a:r>
          </a:p>
          <a:p>
            <a:endParaRPr lang="en-US" dirty="0"/>
          </a:p>
          <a:p>
            <a:r>
              <a:rPr lang="en-US" dirty="0"/>
              <a:t>Any misuse of the electronic media may subject the individual to disciplinary action, up to and</a:t>
            </a:r>
          </a:p>
          <a:p>
            <a:r>
              <a:rPr lang="en-US" dirty="0"/>
              <a:t>  including termination. Please note University Hospital reserves its right to monitor PC usage.</a:t>
            </a:r>
          </a:p>
          <a:p>
            <a:r>
              <a:rPr lang="en-US" dirty="0"/>
              <a:t>  You are expected to follow the Use of Social Media policy.</a:t>
            </a:r>
          </a:p>
        </p:txBody>
      </p:sp>
      <p:pic>
        <p:nvPicPr>
          <p:cNvPr id="5" name="Picture 4">
            <a:hlinkClick r:id="" action="ppaction://media"/>
            <a:extLst>
              <a:ext uri="{FF2B5EF4-FFF2-40B4-BE49-F238E27FC236}">
                <a16:creationId xmlns:a16="http://schemas.microsoft.com/office/drawing/2014/main" id="{8B08BD51-A56B-4341-B84D-D5A953D69B0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91667" y="6083746"/>
            <a:ext cx="609600" cy="609600"/>
          </a:xfrm>
          <a:prstGeom prst="rect">
            <a:avLst/>
          </a:prstGeom>
        </p:spPr>
      </p:pic>
    </p:spTree>
    <p:extLst>
      <p:ext uri="{BB962C8B-B14F-4D97-AF65-F5344CB8AC3E}">
        <p14:creationId xmlns:p14="http://schemas.microsoft.com/office/powerpoint/2010/main" val="236645082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638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6552E-A41B-454D-AAF5-E141B81712FD}"/>
              </a:ext>
            </a:extLst>
          </p:cNvPr>
          <p:cNvSpPr>
            <a:spLocks noGrp="1"/>
          </p:cNvSpPr>
          <p:nvPr>
            <p:ph type="title"/>
          </p:nvPr>
        </p:nvSpPr>
        <p:spPr/>
        <p:txBody>
          <a:bodyPr/>
          <a:lstStyle/>
          <a:p>
            <a:r>
              <a:rPr lang="en-US" dirty="0"/>
              <a:t>Attendance</a:t>
            </a:r>
          </a:p>
        </p:txBody>
      </p:sp>
      <p:sp>
        <p:nvSpPr>
          <p:cNvPr id="3" name="Content Placeholder 2">
            <a:extLst>
              <a:ext uri="{FF2B5EF4-FFF2-40B4-BE49-F238E27FC236}">
                <a16:creationId xmlns:a16="http://schemas.microsoft.com/office/drawing/2014/main" id="{C7899D39-BB67-4F08-98E7-5781798EA762}"/>
              </a:ext>
            </a:extLst>
          </p:cNvPr>
          <p:cNvSpPr>
            <a:spLocks noGrp="1"/>
          </p:cNvSpPr>
          <p:nvPr>
            <p:ph idx="1"/>
          </p:nvPr>
        </p:nvSpPr>
        <p:spPr>
          <a:xfrm>
            <a:off x="574728" y="1559411"/>
            <a:ext cx="11326539" cy="4351338"/>
          </a:xfrm>
        </p:spPr>
        <p:txBody>
          <a:bodyPr>
            <a:noAutofit/>
          </a:bodyPr>
          <a:lstStyle/>
          <a:p>
            <a:r>
              <a:rPr lang="en-US" sz="1600" dirty="0"/>
              <a:t>Every employee of University Hospital has been assigned specific tasks and specified hours during which these tasks are to be performed. Therefore, regular attendance and punctuality are essential to providing high quality patient care and efficient dependable service to outside agencies and the public.</a:t>
            </a:r>
          </a:p>
          <a:p>
            <a:r>
              <a:rPr lang="en-US" sz="1600" dirty="0"/>
              <a:t>If you are going to be unavoidably detained or if you will not be able to report for work, notify your Supervisor as early as you can, in accordance with departmental and Hospital policy. If you will be out ill, you must keep your Supervisor informed each day, and indicate your approximate date of return to work. If you fail to call your Supervisor and notify him/her of an unscheduled absence, you will be considered absent without leave and subject to disciplinary action under the Hospital’s Attendance Control Policy.</a:t>
            </a:r>
          </a:p>
          <a:p>
            <a:r>
              <a:rPr lang="en-US" sz="1600" dirty="0"/>
              <a:t>If you are serving a probationary period, failure to maintain satisfactory attendance can result in failure of probation and termination of your employment. Every employee has an obligation to keep absences, especially unscheduled ones, and lateness to an absolute minimum.</a:t>
            </a:r>
          </a:p>
          <a:p>
            <a:r>
              <a:rPr lang="en-US" sz="1600" dirty="0"/>
              <a:t>Unscheduled absences and lateness place a burden on your Department, especially your Supervisor and co-workers. You are expected, throughout your employment with the Hospital, to comply with our attendance standards. Failure to comply will result in disciplinary action under the Hospital’s Attendance Control Policy.</a:t>
            </a:r>
          </a:p>
        </p:txBody>
      </p:sp>
      <p:pic>
        <p:nvPicPr>
          <p:cNvPr id="6" name="Picture 5">
            <a:hlinkClick r:id="" action="ppaction://media"/>
            <a:extLst>
              <a:ext uri="{FF2B5EF4-FFF2-40B4-BE49-F238E27FC236}">
                <a16:creationId xmlns:a16="http://schemas.microsoft.com/office/drawing/2014/main" id="{6212C2AF-849C-4B2E-B5BA-EA2AA2BA104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82400" y="6175049"/>
            <a:ext cx="609600" cy="609600"/>
          </a:xfrm>
          <a:prstGeom prst="rect">
            <a:avLst/>
          </a:prstGeom>
        </p:spPr>
      </p:pic>
    </p:spTree>
    <p:extLst>
      <p:ext uri="{BB962C8B-B14F-4D97-AF65-F5344CB8AC3E}">
        <p14:creationId xmlns:p14="http://schemas.microsoft.com/office/powerpoint/2010/main" val="414981078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36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90159-E473-4B78-92A4-0C5CC8DC6797}"/>
              </a:ext>
            </a:extLst>
          </p:cNvPr>
          <p:cNvSpPr>
            <a:spLocks noGrp="1"/>
          </p:cNvSpPr>
          <p:nvPr>
            <p:ph type="title"/>
          </p:nvPr>
        </p:nvSpPr>
        <p:spPr/>
        <p:txBody>
          <a:bodyPr/>
          <a:lstStyle/>
          <a:p>
            <a:pPr algn="ctr"/>
            <a:r>
              <a:rPr lang="en-US" dirty="0"/>
              <a:t>Emergency Curtailment of Operations</a:t>
            </a:r>
          </a:p>
        </p:txBody>
      </p:sp>
      <p:sp>
        <p:nvSpPr>
          <p:cNvPr id="3" name="Content Placeholder 2">
            <a:extLst>
              <a:ext uri="{FF2B5EF4-FFF2-40B4-BE49-F238E27FC236}">
                <a16:creationId xmlns:a16="http://schemas.microsoft.com/office/drawing/2014/main" id="{655CE76B-D744-4F03-9BB2-31C8E8FBA534}"/>
              </a:ext>
            </a:extLst>
          </p:cNvPr>
          <p:cNvSpPr>
            <a:spLocks noGrp="1"/>
          </p:cNvSpPr>
          <p:nvPr>
            <p:ph idx="1"/>
          </p:nvPr>
        </p:nvSpPr>
        <p:spPr>
          <a:xfrm>
            <a:off x="574728" y="1559411"/>
            <a:ext cx="11298403" cy="4351338"/>
          </a:xfrm>
        </p:spPr>
        <p:txBody>
          <a:bodyPr>
            <a:normAutofit/>
          </a:bodyPr>
          <a:lstStyle/>
          <a:p>
            <a:r>
              <a:rPr lang="en-US" dirty="0"/>
              <a:t>Severe weather condition(s) such as a snowstorm, ice storm, flooding, hurricane, or other catastrophic events may threaten the continuation of some programs and services provided by University Hospital and necessitate the declaration of an “Emergency Curtailment of Operations”. However, operations such as inpatient patient care services require the continuation of such services no matter what weather/emergency conditions occur.</a:t>
            </a:r>
          </a:p>
          <a:p>
            <a:r>
              <a:rPr lang="en-US" dirty="0"/>
              <a:t>Announcements of closing by any federal, state and/or local governmental agency do not pertain to University Hospital. The Hospital makes its own determination as to whether to declare an “Emergency Curtailment of Operations”. Your Supervisor will advise you with regard to your status and obligations should such be declared.</a:t>
            </a:r>
          </a:p>
        </p:txBody>
      </p:sp>
      <p:pic>
        <p:nvPicPr>
          <p:cNvPr id="5" name="Picture 4">
            <a:hlinkClick r:id="" action="ppaction://media"/>
            <a:extLst>
              <a:ext uri="{FF2B5EF4-FFF2-40B4-BE49-F238E27FC236}">
                <a16:creationId xmlns:a16="http://schemas.microsoft.com/office/drawing/2014/main" id="{F38E7C37-1DA2-49DA-8868-361396573FA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57062" y="6106682"/>
            <a:ext cx="609600" cy="609600"/>
          </a:xfrm>
          <a:prstGeom prst="rect">
            <a:avLst/>
          </a:prstGeom>
        </p:spPr>
      </p:pic>
    </p:spTree>
    <p:extLst>
      <p:ext uri="{BB962C8B-B14F-4D97-AF65-F5344CB8AC3E}">
        <p14:creationId xmlns:p14="http://schemas.microsoft.com/office/powerpoint/2010/main" val="36490636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39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A86FE-9E36-42CC-A68E-02022370152D}"/>
              </a:ext>
            </a:extLst>
          </p:cNvPr>
          <p:cNvSpPr>
            <a:spLocks noGrp="1"/>
          </p:cNvSpPr>
          <p:nvPr>
            <p:ph type="title"/>
          </p:nvPr>
        </p:nvSpPr>
        <p:spPr/>
        <p:txBody>
          <a:bodyPr/>
          <a:lstStyle/>
          <a:p>
            <a:pPr algn="ctr"/>
            <a:r>
              <a:rPr lang="en-US" dirty="0"/>
              <a:t>Employee Conduct and Performance</a:t>
            </a:r>
          </a:p>
        </p:txBody>
      </p:sp>
      <p:sp>
        <p:nvSpPr>
          <p:cNvPr id="3" name="Content Placeholder 2">
            <a:extLst>
              <a:ext uri="{FF2B5EF4-FFF2-40B4-BE49-F238E27FC236}">
                <a16:creationId xmlns:a16="http://schemas.microsoft.com/office/drawing/2014/main" id="{D2941458-D504-435B-B8DB-74676ED034B2}"/>
              </a:ext>
            </a:extLst>
          </p:cNvPr>
          <p:cNvSpPr>
            <a:spLocks noGrp="1"/>
          </p:cNvSpPr>
          <p:nvPr>
            <p:ph idx="1"/>
          </p:nvPr>
        </p:nvSpPr>
        <p:spPr>
          <a:xfrm>
            <a:off x="574728" y="1559411"/>
            <a:ext cx="11382809" cy="4351338"/>
          </a:xfrm>
        </p:spPr>
        <p:txBody>
          <a:bodyPr>
            <a:noAutofit/>
          </a:bodyPr>
          <a:lstStyle/>
          <a:p>
            <a:r>
              <a:rPr lang="en-US" sz="1400" dirty="0"/>
              <a:t>Listed below are certain activities which are strictly prohibited. Employees who engage in these or other prohibited activities may be disciplined and could be subject to termination even for the first offense.  This list is not intended to cover every possible situation that may arise, but is designed to give you a basic understanding of common types of unacceptable conduct or performance</a:t>
            </a:r>
          </a:p>
          <a:p>
            <a:endParaRPr lang="en-US" sz="1400" dirty="0"/>
          </a:p>
          <a:p>
            <a:pPr marL="285750" indent="-285750">
              <a:buFont typeface="Arial" panose="020B0604020202020204" pitchFamily="34" charset="0"/>
              <a:buChar char="•"/>
            </a:pPr>
            <a:r>
              <a:rPr lang="en-US" sz="1400" dirty="0"/>
              <a:t> Falsification of employment application, related documents or other University Hospital records.</a:t>
            </a:r>
          </a:p>
          <a:p>
            <a:pPr marL="285750" indent="-285750">
              <a:buFont typeface="Arial" panose="020B0604020202020204" pitchFamily="34" charset="0"/>
              <a:buChar char="•"/>
            </a:pPr>
            <a:r>
              <a:rPr lang="en-US" sz="1400" dirty="0"/>
              <a:t> Any unauthorized employment while on leave of absence.</a:t>
            </a:r>
          </a:p>
          <a:p>
            <a:pPr marL="285750" indent="-285750">
              <a:buFont typeface="Arial" panose="020B0604020202020204" pitchFamily="34" charset="0"/>
              <a:buChar char="•"/>
            </a:pPr>
            <a:r>
              <a:rPr lang="en-US" sz="1400" dirty="0"/>
              <a:t>Clocking in or reporting time of arrival or time of departure for another employee, clocking in for another employee, or requesting another  employee to record time other than his/her own.</a:t>
            </a:r>
          </a:p>
          <a:p>
            <a:pPr marL="285750" indent="-285750">
              <a:buFont typeface="Arial" panose="020B0604020202020204" pitchFamily="34" charset="0"/>
              <a:buChar char="•"/>
            </a:pPr>
            <a:r>
              <a:rPr lang="en-US" sz="1400" dirty="0"/>
              <a:t>Theft of Time.</a:t>
            </a:r>
          </a:p>
          <a:p>
            <a:pPr marL="285750" indent="-285750">
              <a:buFont typeface="Arial" panose="020B0604020202020204" pitchFamily="34" charset="0"/>
              <a:buChar char="•"/>
            </a:pPr>
            <a:r>
              <a:rPr lang="en-US" sz="1400" dirty="0"/>
              <a:t>Frequent tardiness or absenteeism or unauthorized absence from workstation during work hours.</a:t>
            </a:r>
          </a:p>
          <a:p>
            <a:pPr marL="285750" indent="-285750">
              <a:buFont typeface="Arial" panose="020B0604020202020204" pitchFamily="34" charset="0"/>
              <a:buChar char="•"/>
            </a:pPr>
            <a:r>
              <a:rPr lang="en-US" sz="1400" dirty="0"/>
              <a:t>Loafing or sleeping on the job during working hours.</a:t>
            </a:r>
          </a:p>
          <a:p>
            <a:pPr marL="285750" indent="-285750">
              <a:buFont typeface="Arial" panose="020B0604020202020204" pitchFamily="34" charset="0"/>
              <a:buChar char="•"/>
            </a:pPr>
            <a:r>
              <a:rPr lang="en-US" sz="1400" dirty="0"/>
              <a:t>Insubordination (refusal to carry out orders, instructions or an assignment).</a:t>
            </a:r>
          </a:p>
          <a:p>
            <a:pPr marL="285750" indent="-285750">
              <a:buFont typeface="Arial" panose="020B0604020202020204" pitchFamily="34" charset="0"/>
              <a:buChar char="•"/>
            </a:pPr>
            <a:r>
              <a:rPr lang="en-US" sz="1400" dirty="0"/>
              <a:t>Failure to Follow a Directive.</a:t>
            </a:r>
          </a:p>
          <a:p>
            <a:pPr marL="285750" indent="-285750">
              <a:buFont typeface="Arial" panose="020B0604020202020204" pitchFamily="34" charset="0"/>
              <a:buChar char="•"/>
            </a:pPr>
            <a:r>
              <a:rPr lang="en-US" sz="1400" dirty="0"/>
              <a:t>Using racial, religious or sexual epithets.</a:t>
            </a:r>
          </a:p>
          <a:p>
            <a:pPr marL="285750" indent="-285750">
              <a:buFont typeface="Arial" panose="020B0604020202020204" pitchFamily="34" charset="0"/>
              <a:buChar char="•"/>
            </a:pPr>
            <a:r>
              <a:rPr lang="en-US" sz="1400" dirty="0"/>
              <a:t>Gambling on University Hospital premises.                                                                       </a:t>
            </a:r>
            <a:r>
              <a:rPr lang="en-US" sz="1400" dirty="0">
                <a:solidFill>
                  <a:srgbClr val="2FC0FF"/>
                </a:solidFill>
              </a:rPr>
              <a:t>and more as noted on page 26</a:t>
            </a:r>
          </a:p>
        </p:txBody>
      </p:sp>
      <p:pic>
        <p:nvPicPr>
          <p:cNvPr id="5" name="Picture 4">
            <a:hlinkClick r:id="" action="ppaction://media"/>
            <a:extLst>
              <a:ext uri="{FF2B5EF4-FFF2-40B4-BE49-F238E27FC236}">
                <a16:creationId xmlns:a16="http://schemas.microsoft.com/office/drawing/2014/main" id="{7C2B5835-BAB1-47AE-BE33-E0EE4712C3C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47937" y="6149411"/>
            <a:ext cx="609600" cy="609600"/>
          </a:xfrm>
          <a:prstGeom prst="rect">
            <a:avLst/>
          </a:prstGeom>
        </p:spPr>
      </p:pic>
    </p:spTree>
    <p:extLst>
      <p:ext uri="{BB962C8B-B14F-4D97-AF65-F5344CB8AC3E}">
        <p14:creationId xmlns:p14="http://schemas.microsoft.com/office/powerpoint/2010/main" val="94990067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68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2815A4-68B3-4B98-9397-BAC2406E92F1}"/>
              </a:ext>
            </a:extLst>
          </p:cNvPr>
          <p:cNvSpPr>
            <a:spLocks noGrp="1"/>
          </p:cNvSpPr>
          <p:nvPr>
            <p:ph type="title"/>
          </p:nvPr>
        </p:nvSpPr>
        <p:spPr/>
        <p:txBody>
          <a:bodyPr/>
          <a:lstStyle/>
          <a:p>
            <a:pPr algn="ctr"/>
            <a:r>
              <a:rPr lang="en-US" dirty="0"/>
              <a:t>Fitness for Duty</a:t>
            </a:r>
          </a:p>
        </p:txBody>
      </p:sp>
      <p:sp>
        <p:nvSpPr>
          <p:cNvPr id="3" name="Content Placeholder 2">
            <a:extLst>
              <a:ext uri="{FF2B5EF4-FFF2-40B4-BE49-F238E27FC236}">
                <a16:creationId xmlns:a16="http://schemas.microsoft.com/office/drawing/2014/main" id="{564EEF32-2435-4A76-B97D-A5D87B45FD09}"/>
              </a:ext>
            </a:extLst>
          </p:cNvPr>
          <p:cNvSpPr>
            <a:spLocks noGrp="1"/>
          </p:cNvSpPr>
          <p:nvPr>
            <p:ph idx="1"/>
          </p:nvPr>
        </p:nvSpPr>
        <p:spPr>
          <a:xfrm>
            <a:off x="574729" y="2140436"/>
            <a:ext cx="10515600" cy="4351338"/>
          </a:xfrm>
        </p:spPr>
        <p:txBody>
          <a:bodyPr>
            <a:normAutofit fontScale="77500" lnSpcReduction="20000"/>
          </a:bodyPr>
          <a:lstStyle/>
          <a:p>
            <a:r>
              <a:rPr lang="en-US" dirty="0"/>
              <a:t>All University Hospital employees are expected to report to work ready and able to perform their</a:t>
            </a:r>
          </a:p>
          <a:p>
            <a:r>
              <a:rPr lang="en-US" dirty="0"/>
              <a:t>job responsibilities. You must be free of the influence of any intoxicant, including but not limited</a:t>
            </a:r>
          </a:p>
          <a:p>
            <a:r>
              <a:rPr lang="en-US" dirty="0"/>
              <a:t>to alcohol or any controlled substance. During work hours you can neither possess nor consume</a:t>
            </a:r>
          </a:p>
          <a:p>
            <a:r>
              <a:rPr lang="en-US" dirty="0"/>
              <a:t>any intoxicant, illegally obtained controlled substance or illegal substance. Failure to adhere to</a:t>
            </a:r>
          </a:p>
          <a:p>
            <a:r>
              <a:rPr lang="en-US" dirty="0"/>
              <a:t>any of the above will result in disciplinary action or termination of employment. An employee</a:t>
            </a:r>
          </a:p>
          <a:p>
            <a:r>
              <a:rPr lang="en-US" dirty="0"/>
              <a:t>who has a physical and/or mental impairment, which could adversely affect the ability to perform</a:t>
            </a:r>
          </a:p>
          <a:p>
            <a:r>
              <a:rPr lang="en-US" dirty="0"/>
              <a:t>job duties, shall report this to the immediate Supervisor. The impairment may be the result of</a:t>
            </a:r>
          </a:p>
          <a:p>
            <a:r>
              <a:rPr lang="en-US" dirty="0"/>
              <a:t>an illness, injury, emotional disorder, medication use or use of a chemical substance, including</a:t>
            </a:r>
          </a:p>
          <a:p>
            <a:r>
              <a:rPr lang="en-US" dirty="0"/>
              <a:t>alcohol and controlled substances.</a:t>
            </a:r>
          </a:p>
        </p:txBody>
      </p:sp>
      <p:pic>
        <p:nvPicPr>
          <p:cNvPr id="6" name="Picture 5">
            <a:hlinkClick r:id="" action="ppaction://media"/>
            <a:extLst>
              <a:ext uri="{FF2B5EF4-FFF2-40B4-BE49-F238E27FC236}">
                <a16:creationId xmlns:a16="http://schemas.microsoft.com/office/drawing/2014/main" id="{FB130E26-6238-44BA-9925-726BA267209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82400" y="6186974"/>
            <a:ext cx="609600" cy="609600"/>
          </a:xfrm>
          <a:prstGeom prst="rect">
            <a:avLst/>
          </a:prstGeom>
        </p:spPr>
      </p:pic>
    </p:spTree>
    <p:extLst>
      <p:ext uri="{BB962C8B-B14F-4D97-AF65-F5344CB8AC3E}">
        <p14:creationId xmlns:p14="http://schemas.microsoft.com/office/powerpoint/2010/main" val="366797974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4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F8C69-1BC2-483D-8519-FC3FAF5ABB0F}"/>
              </a:ext>
            </a:extLst>
          </p:cNvPr>
          <p:cNvSpPr>
            <a:spLocks noGrp="1"/>
          </p:cNvSpPr>
          <p:nvPr>
            <p:ph type="title"/>
          </p:nvPr>
        </p:nvSpPr>
        <p:spPr/>
        <p:txBody>
          <a:bodyPr/>
          <a:lstStyle/>
          <a:p>
            <a:pPr algn="ctr"/>
            <a:r>
              <a:rPr lang="en-US" dirty="0"/>
              <a:t>Smoking</a:t>
            </a:r>
          </a:p>
        </p:txBody>
      </p:sp>
      <p:sp>
        <p:nvSpPr>
          <p:cNvPr id="3" name="Content Placeholder 2">
            <a:extLst>
              <a:ext uri="{FF2B5EF4-FFF2-40B4-BE49-F238E27FC236}">
                <a16:creationId xmlns:a16="http://schemas.microsoft.com/office/drawing/2014/main" id="{9A07B86D-D3C6-4BB1-BE59-37E2DE9804C1}"/>
              </a:ext>
            </a:extLst>
          </p:cNvPr>
          <p:cNvSpPr>
            <a:spLocks noGrp="1"/>
          </p:cNvSpPr>
          <p:nvPr>
            <p:ph idx="1"/>
          </p:nvPr>
        </p:nvSpPr>
        <p:spPr>
          <a:xfrm>
            <a:off x="679504" y="2309599"/>
            <a:ext cx="10515600" cy="4351338"/>
          </a:xfrm>
        </p:spPr>
        <p:txBody>
          <a:bodyPr/>
          <a:lstStyle/>
          <a:p>
            <a:r>
              <a:rPr lang="en-US" dirty="0"/>
              <a:t>University Hospital is a smoke-free institution. Smoking by employees, students and visitors is prohibited in all Hospital facilities. In some entrance areas, receptacles are provided to dispose of cigarettes. The Hospital encourages employees to stop smoking at all times. However, if you are found to be smoking inside a Hospital facility, you will be subject to disciplinary action.</a:t>
            </a:r>
          </a:p>
        </p:txBody>
      </p:sp>
      <p:pic>
        <p:nvPicPr>
          <p:cNvPr id="5" name="Picture 4">
            <a:hlinkClick r:id="" action="ppaction://media"/>
            <a:extLst>
              <a:ext uri="{FF2B5EF4-FFF2-40B4-BE49-F238E27FC236}">
                <a16:creationId xmlns:a16="http://schemas.microsoft.com/office/drawing/2014/main" id="{E5033C6B-191E-4672-8458-19A43FB234D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12496" y="6132319"/>
            <a:ext cx="609600" cy="609600"/>
          </a:xfrm>
          <a:prstGeom prst="rect">
            <a:avLst/>
          </a:prstGeom>
        </p:spPr>
      </p:pic>
    </p:spTree>
    <p:extLst>
      <p:ext uri="{BB962C8B-B14F-4D97-AF65-F5344CB8AC3E}">
        <p14:creationId xmlns:p14="http://schemas.microsoft.com/office/powerpoint/2010/main" val="224631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15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C160F-CD83-4E1E-BA8C-E2F89989368A}"/>
              </a:ext>
            </a:extLst>
          </p:cNvPr>
          <p:cNvSpPr>
            <a:spLocks noGrp="1"/>
          </p:cNvSpPr>
          <p:nvPr>
            <p:ph type="title"/>
          </p:nvPr>
        </p:nvSpPr>
        <p:spPr/>
        <p:txBody>
          <a:bodyPr/>
          <a:lstStyle/>
          <a:p>
            <a:pPr algn="ctr"/>
            <a:r>
              <a:rPr lang="en-US" dirty="0"/>
              <a:t>Outside Employment</a:t>
            </a:r>
          </a:p>
        </p:txBody>
      </p:sp>
      <p:sp>
        <p:nvSpPr>
          <p:cNvPr id="3" name="Content Placeholder 2">
            <a:extLst>
              <a:ext uri="{FF2B5EF4-FFF2-40B4-BE49-F238E27FC236}">
                <a16:creationId xmlns:a16="http://schemas.microsoft.com/office/drawing/2014/main" id="{CD4C463C-CDAD-40BF-AA98-6C348756843E}"/>
              </a:ext>
            </a:extLst>
          </p:cNvPr>
          <p:cNvSpPr>
            <a:spLocks noGrp="1"/>
          </p:cNvSpPr>
          <p:nvPr>
            <p:ph idx="1"/>
          </p:nvPr>
        </p:nvSpPr>
        <p:spPr>
          <a:xfrm>
            <a:off x="574729" y="2178536"/>
            <a:ext cx="10515600" cy="4351338"/>
          </a:xfrm>
        </p:spPr>
        <p:txBody>
          <a:bodyPr>
            <a:normAutofit/>
          </a:bodyPr>
          <a:lstStyle/>
          <a:p>
            <a:r>
              <a:rPr lang="en-US" dirty="0"/>
              <a:t>When you accept a position as a full-time employee of University Hospital, you agree that your primary work obligation is to the Hospital.  If you desire to work outside of working hours for another employer, you must notify the Hospital of such employment.  Such outside employment must not present a conflict of interest, conflict in hours and must not diminish your capacity to fulfill your obligations to your primary employer - University Hospital. Failure to observe this policy with respect to outside employment will subject you to disciplinary action.</a:t>
            </a:r>
          </a:p>
        </p:txBody>
      </p:sp>
      <p:pic>
        <p:nvPicPr>
          <p:cNvPr id="4" name="Picture 3">
            <a:hlinkClick r:id="" action="ppaction://media"/>
            <a:extLst>
              <a:ext uri="{FF2B5EF4-FFF2-40B4-BE49-F238E27FC236}">
                <a16:creationId xmlns:a16="http://schemas.microsoft.com/office/drawing/2014/main" id="{3C036508-B457-4703-BB79-7C6ADDCC9DD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12471" y="6029770"/>
            <a:ext cx="609600" cy="609600"/>
          </a:xfrm>
          <a:prstGeom prst="rect">
            <a:avLst/>
          </a:prstGeom>
        </p:spPr>
      </p:pic>
    </p:spTree>
    <p:extLst>
      <p:ext uri="{BB962C8B-B14F-4D97-AF65-F5344CB8AC3E}">
        <p14:creationId xmlns:p14="http://schemas.microsoft.com/office/powerpoint/2010/main" val="93419269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21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94671-5E5F-4B4B-A1D1-DCBCE0790FD2}"/>
              </a:ext>
            </a:extLst>
          </p:cNvPr>
          <p:cNvSpPr>
            <a:spLocks noGrp="1"/>
          </p:cNvSpPr>
          <p:nvPr>
            <p:ph type="title"/>
          </p:nvPr>
        </p:nvSpPr>
        <p:spPr/>
        <p:txBody>
          <a:bodyPr/>
          <a:lstStyle/>
          <a:p>
            <a:pPr algn="ctr"/>
            <a:r>
              <a:rPr lang="en-US" dirty="0"/>
              <a:t>Notice of Resignation</a:t>
            </a:r>
          </a:p>
        </p:txBody>
      </p:sp>
      <p:sp>
        <p:nvSpPr>
          <p:cNvPr id="3" name="Content Placeholder 2">
            <a:extLst>
              <a:ext uri="{FF2B5EF4-FFF2-40B4-BE49-F238E27FC236}">
                <a16:creationId xmlns:a16="http://schemas.microsoft.com/office/drawing/2014/main" id="{C3E3DA55-CB04-4B6F-84CF-A3401E0DAC1A}"/>
              </a:ext>
            </a:extLst>
          </p:cNvPr>
          <p:cNvSpPr>
            <a:spLocks noGrp="1"/>
          </p:cNvSpPr>
          <p:nvPr>
            <p:ph idx="1"/>
          </p:nvPr>
        </p:nvSpPr>
        <p:spPr>
          <a:xfrm>
            <a:off x="574728" y="2298700"/>
            <a:ext cx="11217221" cy="4351338"/>
          </a:xfrm>
        </p:spPr>
        <p:txBody>
          <a:bodyPr>
            <a:normAutofit/>
          </a:bodyPr>
          <a:lstStyle/>
          <a:p>
            <a:r>
              <a:rPr lang="en-US" dirty="0"/>
              <a:t>If you decide to resign from your position with University Hospital, you should give a minimum of three (3) weeks’ notice. Individuals in management and executive positions are expected to give a minimum of four (4) weeks’ notice. Upon resignation or separation from the Hospital, it is required that all Hospital property be returned to either your immediate Supervisor or Human Resources (i.e. - keys, parking hang tag, identification cards, etc.). You may be requested by Human Resources to participate in an exit interview to be conducted by your HR Generalist.</a:t>
            </a:r>
          </a:p>
        </p:txBody>
      </p:sp>
      <p:pic>
        <p:nvPicPr>
          <p:cNvPr id="5" name="Picture 4">
            <a:hlinkClick r:id="" action="ppaction://media"/>
            <a:extLst>
              <a:ext uri="{FF2B5EF4-FFF2-40B4-BE49-F238E27FC236}">
                <a16:creationId xmlns:a16="http://schemas.microsoft.com/office/drawing/2014/main" id="{B83D004D-9920-474A-9558-0A05581B628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7149" y="6140866"/>
            <a:ext cx="609600" cy="609600"/>
          </a:xfrm>
          <a:prstGeom prst="rect">
            <a:avLst/>
          </a:prstGeom>
        </p:spPr>
      </p:pic>
    </p:spTree>
    <p:extLst>
      <p:ext uri="{BB962C8B-B14F-4D97-AF65-F5344CB8AC3E}">
        <p14:creationId xmlns:p14="http://schemas.microsoft.com/office/powerpoint/2010/main" val="346001980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39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BDC57E0-375E-4A0C-8F45-CE74DF29A34E}"/>
              </a:ext>
            </a:extLst>
          </p:cNvPr>
          <p:cNvPicPr/>
          <p:nvPr/>
        </p:nvPicPr>
        <p:blipFill rotWithShape="1">
          <a:blip r:embed="rId4" r:link="rId5">
            <a:extLst>
              <a:ext uri="{28A0092B-C50C-407E-A947-70E740481C1C}">
                <a14:useLocalDpi xmlns:a14="http://schemas.microsoft.com/office/drawing/2010/main" val="0"/>
              </a:ext>
            </a:extLst>
          </a:blip>
          <a:srcRect l="4418" t="4642" r="6158" b="5620"/>
          <a:stretch>
            <a:fillRect/>
          </a:stretch>
        </p:blipFill>
        <p:spPr bwMode="auto">
          <a:xfrm rot="5400000">
            <a:off x="2828610" y="406958"/>
            <a:ext cx="6662057" cy="6049107"/>
          </a:xfrm>
          <a:prstGeom prst="rect">
            <a:avLst/>
          </a:prstGeom>
          <a:noFill/>
          <a:ln>
            <a:noFill/>
          </a:ln>
          <a:extLst>
            <a:ext uri="{53640926-AAD7-44D8-BBD7-CCE9431645EC}">
              <a14:shadowObscured xmlns:a14="http://schemas.microsoft.com/office/drawing/2010/main"/>
            </a:ext>
          </a:extLst>
        </p:spPr>
      </p:pic>
      <p:pic>
        <p:nvPicPr>
          <p:cNvPr id="5" name="Picture 4">
            <a:hlinkClick r:id="" action="ppaction://media"/>
            <a:extLst>
              <a:ext uri="{FF2B5EF4-FFF2-40B4-BE49-F238E27FC236}">
                <a16:creationId xmlns:a16="http://schemas.microsoft.com/office/drawing/2014/main" id="{A1E07C94-AC53-4174-936A-887C3FB6897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06684" y="5987041"/>
            <a:ext cx="609600" cy="609600"/>
          </a:xfrm>
          <a:prstGeom prst="rect">
            <a:avLst/>
          </a:prstGeom>
        </p:spPr>
      </p:pic>
    </p:spTree>
    <p:extLst>
      <p:ext uri="{BB962C8B-B14F-4D97-AF65-F5344CB8AC3E}">
        <p14:creationId xmlns:p14="http://schemas.microsoft.com/office/powerpoint/2010/main" val="77677161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0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3AEF1-3828-4917-9382-5D33167B9318}"/>
              </a:ext>
            </a:extLst>
          </p:cNvPr>
          <p:cNvSpPr>
            <a:spLocks noGrp="1"/>
          </p:cNvSpPr>
          <p:nvPr>
            <p:ph type="title"/>
          </p:nvPr>
        </p:nvSpPr>
        <p:spPr/>
        <p:txBody>
          <a:bodyPr/>
          <a:lstStyle/>
          <a:p>
            <a:pPr algn="ctr"/>
            <a:r>
              <a:rPr lang="en-US" dirty="0"/>
              <a:t>Personal Data</a:t>
            </a:r>
          </a:p>
        </p:txBody>
      </p:sp>
      <p:sp>
        <p:nvSpPr>
          <p:cNvPr id="3" name="Content Placeholder 2">
            <a:extLst>
              <a:ext uri="{FF2B5EF4-FFF2-40B4-BE49-F238E27FC236}">
                <a16:creationId xmlns:a16="http://schemas.microsoft.com/office/drawing/2014/main" id="{27178838-B107-4CC2-AA40-336A83958CEB}"/>
              </a:ext>
            </a:extLst>
          </p:cNvPr>
          <p:cNvSpPr>
            <a:spLocks noGrp="1"/>
          </p:cNvSpPr>
          <p:nvPr>
            <p:ph idx="1"/>
          </p:nvPr>
        </p:nvSpPr>
        <p:spPr>
          <a:xfrm>
            <a:off x="838200" y="2493074"/>
            <a:ext cx="10515600" cy="4351338"/>
          </a:xfrm>
        </p:spPr>
        <p:txBody>
          <a:bodyPr>
            <a:normAutofit/>
          </a:bodyPr>
          <a:lstStyle/>
          <a:p>
            <a:r>
              <a:rPr lang="en-US" dirty="0"/>
              <a:t>University Hospital offers web services for all active employees to access personal, confidential Payroll and Human Resources information. Banner Self-Service provides you the ability to view and update personal information such as address, phone numbers, emergency contacts and W28 4 elections. All Hospital employees are required to provide up-to-date personal data to the Human Resources Office. Therefore, if your marital status changes or you have any additional dependents, you should let the Human Resources Office know as soon as possible. This will ensure correct insurance coverage and receipt of official communications sent to your home (including W-2 forms).</a:t>
            </a:r>
          </a:p>
        </p:txBody>
      </p:sp>
      <p:pic>
        <p:nvPicPr>
          <p:cNvPr id="4" name="Picture 3">
            <a:hlinkClick r:id="" action="ppaction://media"/>
            <a:extLst>
              <a:ext uri="{FF2B5EF4-FFF2-40B4-BE49-F238E27FC236}">
                <a16:creationId xmlns:a16="http://schemas.microsoft.com/office/drawing/2014/main" id="{AEDA1374-4879-4F23-8D38-CE890B288E7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14333" y="6157957"/>
            <a:ext cx="609600" cy="609600"/>
          </a:xfrm>
          <a:prstGeom prst="rect">
            <a:avLst/>
          </a:prstGeom>
        </p:spPr>
      </p:pic>
    </p:spTree>
    <p:extLst>
      <p:ext uri="{BB962C8B-B14F-4D97-AF65-F5344CB8AC3E}">
        <p14:creationId xmlns:p14="http://schemas.microsoft.com/office/powerpoint/2010/main" val="225433252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5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73835-FAC1-4614-958B-E44B66DC8022}"/>
              </a:ext>
            </a:extLst>
          </p:cNvPr>
          <p:cNvSpPr>
            <a:spLocks noGrp="1"/>
          </p:cNvSpPr>
          <p:nvPr>
            <p:ph type="title"/>
          </p:nvPr>
        </p:nvSpPr>
        <p:spPr/>
        <p:txBody>
          <a:bodyPr/>
          <a:lstStyle/>
          <a:p>
            <a:pPr algn="ctr"/>
            <a:r>
              <a:rPr lang="en-US" dirty="0"/>
              <a:t>Union Representation</a:t>
            </a:r>
          </a:p>
        </p:txBody>
      </p:sp>
      <p:sp>
        <p:nvSpPr>
          <p:cNvPr id="3" name="Content Placeholder 2">
            <a:extLst>
              <a:ext uri="{FF2B5EF4-FFF2-40B4-BE49-F238E27FC236}">
                <a16:creationId xmlns:a16="http://schemas.microsoft.com/office/drawing/2014/main" id="{353D6384-8477-4F40-8A95-1C76DD1F814A}"/>
              </a:ext>
            </a:extLst>
          </p:cNvPr>
          <p:cNvSpPr>
            <a:spLocks noGrp="1"/>
          </p:cNvSpPr>
          <p:nvPr>
            <p:ph idx="1"/>
          </p:nvPr>
        </p:nvSpPr>
        <p:spPr>
          <a:xfrm>
            <a:off x="574728" y="1559410"/>
            <a:ext cx="11121971" cy="4593739"/>
          </a:xfrm>
        </p:spPr>
        <p:txBody>
          <a:bodyPr>
            <a:normAutofit fontScale="85000" lnSpcReduction="10000"/>
          </a:bodyPr>
          <a:lstStyle/>
          <a:p>
            <a:r>
              <a:rPr lang="en-US" dirty="0"/>
              <a:t>Many Hospital employees are covered by collective negotiations agreements. Listed below, for your information, are the unions which represent different groups. Each union is the exclusive legal agent for the employees in each group and engages in collective negotiations with University Hospital on behalf of its members.</a:t>
            </a:r>
          </a:p>
          <a:p>
            <a:pPr marL="342900" indent="-342900">
              <a:buFont typeface="Arial" panose="020B0604020202020204" pitchFamily="34" charset="0"/>
              <a:buChar char="•"/>
            </a:pPr>
            <a:r>
              <a:rPr lang="en-US" dirty="0"/>
              <a:t>International Brotherhood of Teamsters, Local 97 for clerical, paraprofessional, service and</a:t>
            </a:r>
          </a:p>
          <a:p>
            <a:r>
              <a:rPr lang="en-US" dirty="0"/>
              <a:t>        technical staff.</a:t>
            </a:r>
          </a:p>
          <a:p>
            <a:pPr marL="342900" indent="-342900">
              <a:buFont typeface="Arial" panose="020B0604020202020204" pitchFamily="34" charset="0"/>
              <a:buChar char="•"/>
            </a:pPr>
            <a:r>
              <a:rPr lang="en-US" dirty="0"/>
              <a:t>Hospital Professional and Allied Employees (HPAE 5089) for professional nurses</a:t>
            </a:r>
          </a:p>
          <a:p>
            <a:pPr marL="342900" indent="-342900">
              <a:buFont typeface="Arial" panose="020B0604020202020204" pitchFamily="34" charset="0"/>
              <a:buChar char="•"/>
            </a:pPr>
            <a:r>
              <a:rPr lang="en-US" dirty="0"/>
              <a:t>Hospital Professional and Allied Employees (HPAE 5094) for professional staff</a:t>
            </a:r>
          </a:p>
          <a:p>
            <a:pPr marL="342900" indent="-342900">
              <a:buFont typeface="Arial" panose="020B0604020202020204" pitchFamily="34" charset="0"/>
              <a:buChar char="•"/>
            </a:pPr>
            <a:r>
              <a:rPr lang="en-US" dirty="0"/>
              <a:t>Operating Engineers, Local 68 for skilled trades International Association of EMTs &amp; Paramedics for EMS Supervisors Committee of Interns and Residents for Interns, Residents and Fellows</a:t>
            </a:r>
          </a:p>
          <a:p>
            <a:pPr marL="342900" indent="-342900">
              <a:buFont typeface="Arial" panose="020B0604020202020204" pitchFamily="34" charset="0"/>
              <a:buChar char="•"/>
            </a:pPr>
            <a:r>
              <a:rPr lang="en-US" dirty="0"/>
              <a:t>Communications Workers of America, Local 1031 for non-nursing, non-EMS, Supervisory staff</a:t>
            </a:r>
          </a:p>
          <a:p>
            <a:r>
              <a:rPr lang="en-US" dirty="0"/>
              <a:t>If you are interested in becoming a Union member, please contact the Union which represents</a:t>
            </a:r>
          </a:p>
          <a:p>
            <a:r>
              <a:rPr lang="en-US" dirty="0"/>
              <a:t>employees in your job title.</a:t>
            </a:r>
          </a:p>
        </p:txBody>
      </p:sp>
      <p:pic>
        <p:nvPicPr>
          <p:cNvPr id="4" name="Picture 3">
            <a:hlinkClick r:id="" action="ppaction://media"/>
            <a:extLst>
              <a:ext uri="{FF2B5EF4-FFF2-40B4-BE49-F238E27FC236}">
                <a16:creationId xmlns:a16="http://schemas.microsoft.com/office/drawing/2014/main" id="{BBA21351-129F-4C5B-882F-FBFABA9F78F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91899" y="6112556"/>
            <a:ext cx="609600" cy="609600"/>
          </a:xfrm>
          <a:prstGeom prst="rect">
            <a:avLst/>
          </a:prstGeom>
        </p:spPr>
      </p:pic>
    </p:spTree>
    <p:extLst>
      <p:ext uri="{BB962C8B-B14F-4D97-AF65-F5344CB8AC3E}">
        <p14:creationId xmlns:p14="http://schemas.microsoft.com/office/powerpoint/2010/main" val="346162471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1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8D5F1-18C6-49E5-8843-9A03832889FF}"/>
              </a:ext>
            </a:extLst>
          </p:cNvPr>
          <p:cNvSpPr>
            <a:spLocks noGrp="1"/>
          </p:cNvSpPr>
          <p:nvPr>
            <p:ph type="title"/>
          </p:nvPr>
        </p:nvSpPr>
        <p:spPr/>
        <p:txBody>
          <a:bodyPr/>
          <a:lstStyle/>
          <a:p>
            <a:pPr algn="ctr"/>
            <a:r>
              <a:rPr lang="en-US" dirty="0"/>
              <a:t>Non-Discrimination, Harassment and Other Inappropriate Workplace Conduct</a:t>
            </a:r>
          </a:p>
        </p:txBody>
      </p:sp>
      <p:sp>
        <p:nvSpPr>
          <p:cNvPr id="3" name="Content Placeholder 2">
            <a:extLst>
              <a:ext uri="{FF2B5EF4-FFF2-40B4-BE49-F238E27FC236}">
                <a16:creationId xmlns:a16="http://schemas.microsoft.com/office/drawing/2014/main" id="{A8983903-7E5F-4DF7-8B52-A2CEEB960143}"/>
              </a:ext>
            </a:extLst>
          </p:cNvPr>
          <p:cNvSpPr>
            <a:spLocks noGrp="1"/>
          </p:cNvSpPr>
          <p:nvPr>
            <p:ph idx="1"/>
          </p:nvPr>
        </p:nvSpPr>
        <p:spPr>
          <a:xfrm>
            <a:off x="574729" y="2290549"/>
            <a:ext cx="10515600" cy="4351338"/>
          </a:xfrm>
        </p:spPr>
        <p:txBody>
          <a:bodyPr/>
          <a:lstStyle/>
          <a:p>
            <a:r>
              <a:rPr lang="en-US" dirty="0"/>
              <a:t>Working and Learning Environment</a:t>
            </a:r>
          </a:p>
          <a:p>
            <a:endParaRPr lang="en-US" dirty="0"/>
          </a:p>
          <a:p>
            <a:r>
              <a:rPr lang="en-US" dirty="0"/>
              <a:t>Consensual Relationships</a:t>
            </a:r>
          </a:p>
          <a:p>
            <a:endParaRPr lang="en-US" dirty="0"/>
          </a:p>
          <a:p>
            <a:endParaRPr lang="en-US" dirty="0"/>
          </a:p>
          <a:p>
            <a:r>
              <a:rPr lang="en-US" sz="1800" dirty="0">
                <a:solidFill>
                  <a:srgbClr val="2FC0FF"/>
                </a:solidFill>
              </a:rPr>
              <a:t>Pages 28 and 29</a:t>
            </a:r>
          </a:p>
          <a:p>
            <a:endParaRPr lang="en-US" dirty="0"/>
          </a:p>
        </p:txBody>
      </p:sp>
      <p:pic>
        <p:nvPicPr>
          <p:cNvPr id="8" name="Picture 7">
            <a:hlinkClick r:id="" action="ppaction://media"/>
            <a:extLst>
              <a:ext uri="{FF2B5EF4-FFF2-40B4-BE49-F238E27FC236}">
                <a16:creationId xmlns:a16="http://schemas.microsoft.com/office/drawing/2014/main" id="{7D1AA36D-9A7E-4406-ABD0-86A18FF71F0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82400" y="6248400"/>
            <a:ext cx="609600" cy="609600"/>
          </a:xfrm>
          <a:prstGeom prst="rect">
            <a:avLst/>
          </a:prstGeom>
        </p:spPr>
      </p:pic>
    </p:spTree>
    <p:extLst>
      <p:ext uri="{BB962C8B-B14F-4D97-AF65-F5344CB8AC3E}">
        <p14:creationId xmlns:p14="http://schemas.microsoft.com/office/powerpoint/2010/main" val="69851382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49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705963-229E-45EE-96F5-E1E3A8EE2954}"/>
              </a:ext>
            </a:extLst>
          </p:cNvPr>
          <p:cNvSpPr>
            <a:spLocks noGrp="1"/>
          </p:cNvSpPr>
          <p:nvPr>
            <p:ph type="title"/>
          </p:nvPr>
        </p:nvSpPr>
        <p:spPr/>
        <p:txBody>
          <a:bodyPr/>
          <a:lstStyle/>
          <a:p>
            <a:pPr algn="ctr"/>
            <a:r>
              <a:rPr lang="en-US" dirty="0"/>
              <a:t>Compliance</a:t>
            </a:r>
          </a:p>
        </p:txBody>
      </p:sp>
      <p:sp>
        <p:nvSpPr>
          <p:cNvPr id="3" name="Content Placeholder 2">
            <a:extLst>
              <a:ext uri="{FF2B5EF4-FFF2-40B4-BE49-F238E27FC236}">
                <a16:creationId xmlns:a16="http://schemas.microsoft.com/office/drawing/2014/main" id="{4B89665F-48A7-4288-B80F-EC70B2778E99}"/>
              </a:ext>
            </a:extLst>
          </p:cNvPr>
          <p:cNvSpPr>
            <a:spLocks noGrp="1"/>
          </p:cNvSpPr>
          <p:nvPr>
            <p:ph idx="1"/>
          </p:nvPr>
        </p:nvSpPr>
        <p:spPr/>
        <p:txBody>
          <a:bodyPr/>
          <a:lstStyle/>
          <a:p>
            <a:r>
              <a:rPr lang="en-US" dirty="0"/>
              <a:t>Employee Conduct</a:t>
            </a:r>
          </a:p>
          <a:p>
            <a:endParaRPr lang="en-US" dirty="0"/>
          </a:p>
          <a:p>
            <a:r>
              <a:rPr lang="en-US" dirty="0"/>
              <a:t>Deficit Reduction Act</a:t>
            </a:r>
          </a:p>
          <a:p>
            <a:endParaRPr lang="en-US" dirty="0"/>
          </a:p>
          <a:p>
            <a:r>
              <a:rPr lang="en-US" dirty="0"/>
              <a:t>Whistleblower Protections</a:t>
            </a:r>
          </a:p>
          <a:p>
            <a:endParaRPr lang="en-US" dirty="0"/>
          </a:p>
          <a:p>
            <a:r>
              <a:rPr lang="en-US" dirty="0"/>
              <a:t>Enforcement and Whistleblower Protections at University Hospital</a:t>
            </a:r>
          </a:p>
          <a:p>
            <a:endParaRPr lang="en-US" dirty="0"/>
          </a:p>
          <a:p>
            <a:r>
              <a:rPr lang="en-US" sz="1800" dirty="0">
                <a:solidFill>
                  <a:srgbClr val="2FC0FF"/>
                </a:solidFill>
              </a:rPr>
              <a:t>Pages 29-38</a:t>
            </a:r>
          </a:p>
        </p:txBody>
      </p:sp>
      <p:pic>
        <p:nvPicPr>
          <p:cNvPr id="4" name="Picture 3">
            <a:hlinkClick r:id="" action="ppaction://media"/>
            <a:extLst>
              <a:ext uri="{FF2B5EF4-FFF2-40B4-BE49-F238E27FC236}">
                <a16:creationId xmlns:a16="http://schemas.microsoft.com/office/drawing/2014/main" id="{5BC3CBD0-5594-4E52-B372-A67C2F72C9E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25428" y="6132320"/>
            <a:ext cx="609600" cy="609600"/>
          </a:xfrm>
          <a:prstGeom prst="rect">
            <a:avLst/>
          </a:prstGeom>
        </p:spPr>
      </p:pic>
    </p:spTree>
    <p:extLst>
      <p:ext uri="{BB962C8B-B14F-4D97-AF65-F5344CB8AC3E}">
        <p14:creationId xmlns:p14="http://schemas.microsoft.com/office/powerpoint/2010/main" val="156624579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66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A440A-E27C-472C-9056-B25FC077FA2D}"/>
              </a:ext>
            </a:extLst>
          </p:cNvPr>
          <p:cNvSpPr>
            <a:spLocks noGrp="1"/>
          </p:cNvSpPr>
          <p:nvPr>
            <p:ph type="title"/>
          </p:nvPr>
        </p:nvSpPr>
        <p:spPr/>
        <p:txBody>
          <a:bodyPr/>
          <a:lstStyle/>
          <a:p>
            <a:pPr algn="ctr"/>
            <a:r>
              <a:rPr lang="en-US" dirty="0"/>
              <a:t>Your Future at University Hospital</a:t>
            </a:r>
          </a:p>
        </p:txBody>
      </p:sp>
      <p:sp>
        <p:nvSpPr>
          <p:cNvPr id="3" name="Content Placeholder 2">
            <a:extLst>
              <a:ext uri="{FF2B5EF4-FFF2-40B4-BE49-F238E27FC236}">
                <a16:creationId xmlns:a16="http://schemas.microsoft.com/office/drawing/2014/main" id="{8F1561E9-B0B6-4AB5-9D6C-4723577C88AC}"/>
              </a:ext>
            </a:extLst>
          </p:cNvPr>
          <p:cNvSpPr>
            <a:spLocks noGrp="1"/>
          </p:cNvSpPr>
          <p:nvPr>
            <p:ph idx="1"/>
          </p:nvPr>
        </p:nvSpPr>
        <p:spPr>
          <a:xfrm>
            <a:off x="574729" y="2169011"/>
            <a:ext cx="10515600" cy="4351338"/>
          </a:xfrm>
        </p:spPr>
        <p:txBody>
          <a:bodyPr/>
          <a:lstStyle/>
          <a:p>
            <a:r>
              <a:rPr lang="en-US" dirty="0"/>
              <a:t>Job Postings</a:t>
            </a:r>
          </a:p>
          <a:p>
            <a:endParaRPr lang="en-US" dirty="0"/>
          </a:p>
          <a:p>
            <a:r>
              <a:rPr lang="en-US" dirty="0"/>
              <a:t>Promotions and Transfers</a:t>
            </a:r>
          </a:p>
          <a:p>
            <a:endParaRPr lang="en-US" dirty="0"/>
          </a:p>
          <a:p>
            <a:r>
              <a:rPr lang="en-US" dirty="0"/>
              <a:t>Performance Evaluations</a:t>
            </a:r>
          </a:p>
          <a:p>
            <a:endParaRPr lang="en-US" dirty="0"/>
          </a:p>
          <a:p>
            <a:r>
              <a:rPr lang="en-US" dirty="0"/>
              <a:t>Employee Development</a:t>
            </a:r>
          </a:p>
        </p:txBody>
      </p:sp>
      <p:pic>
        <p:nvPicPr>
          <p:cNvPr id="4" name="Picture 3">
            <a:hlinkClick r:id="" action="ppaction://media"/>
            <a:extLst>
              <a:ext uri="{FF2B5EF4-FFF2-40B4-BE49-F238E27FC236}">
                <a16:creationId xmlns:a16="http://schemas.microsoft.com/office/drawing/2014/main" id="{500397D9-1719-401D-B73B-92920D70F7E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99790" y="6140865"/>
            <a:ext cx="609600" cy="609600"/>
          </a:xfrm>
          <a:prstGeom prst="rect">
            <a:avLst/>
          </a:prstGeom>
        </p:spPr>
      </p:pic>
    </p:spTree>
    <p:extLst>
      <p:ext uri="{BB962C8B-B14F-4D97-AF65-F5344CB8AC3E}">
        <p14:creationId xmlns:p14="http://schemas.microsoft.com/office/powerpoint/2010/main" val="16434847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88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6DDF703-FEA8-4BBD-AD7F-EA4415CA0F8D}"/>
              </a:ext>
            </a:extLst>
          </p:cNvPr>
          <p:cNvSpPr/>
          <p:nvPr/>
        </p:nvSpPr>
        <p:spPr>
          <a:xfrm>
            <a:off x="3152774" y="319265"/>
            <a:ext cx="5991225" cy="4893647"/>
          </a:xfrm>
          <a:prstGeom prst="rect">
            <a:avLst/>
          </a:prstGeom>
        </p:spPr>
        <p:txBody>
          <a:bodyPr wrap="square">
            <a:spAutoFit/>
          </a:bodyPr>
          <a:lstStyle/>
          <a:p>
            <a:r>
              <a:rPr lang="en-US" b="1" dirty="0">
                <a:latin typeface="Calibri-Bold"/>
              </a:rPr>
              <a:t>ACKNOWLEDGMENT OF RECEIPT</a:t>
            </a:r>
          </a:p>
          <a:p>
            <a:endParaRPr lang="en-US" b="1" dirty="0">
              <a:latin typeface="Calibri-Bold"/>
            </a:endParaRPr>
          </a:p>
          <a:p>
            <a:endParaRPr lang="en-US" b="1" dirty="0">
              <a:latin typeface="Calibri-Bold"/>
            </a:endParaRPr>
          </a:p>
          <a:p>
            <a:endParaRPr lang="en-US" b="1" dirty="0">
              <a:latin typeface="Calibri-Bold"/>
            </a:endParaRPr>
          </a:p>
          <a:p>
            <a:r>
              <a:rPr lang="en-US" sz="1600" dirty="0">
                <a:latin typeface="Calibri" panose="020F0502020204030204" pitchFamily="34" charset="0"/>
              </a:rPr>
              <a:t>I hereby acknowledge receipt of University Hospital’s Employee Handbook, and further acknowledge that it is my responsibility to read and understand its contents. I understand this handbook is intended as a general source of information and nothing contained in this handbook constitutes a contractual agreement between me and the Hospital. I further understand that, University Hospital reserves the right to change, rescind or add to its policies, benefits and/or</a:t>
            </a:r>
          </a:p>
          <a:p>
            <a:r>
              <a:rPr lang="en-US" sz="1600" dirty="0">
                <a:latin typeface="Calibri" panose="020F0502020204030204" pitchFamily="34" charset="0"/>
              </a:rPr>
              <a:t>practices at any time without prior notice.</a:t>
            </a:r>
          </a:p>
          <a:p>
            <a:endParaRPr lang="en-US" sz="1600" dirty="0">
              <a:latin typeface="Calibri" panose="020F0502020204030204" pitchFamily="34" charset="0"/>
            </a:endParaRPr>
          </a:p>
          <a:p>
            <a:endParaRPr lang="en-US" sz="1600" dirty="0">
              <a:latin typeface="Calibri" panose="020F0502020204030204" pitchFamily="34" charset="0"/>
            </a:endParaRPr>
          </a:p>
          <a:p>
            <a:r>
              <a:rPr lang="en-US" sz="1600" dirty="0">
                <a:latin typeface="Calibri" panose="020F0502020204030204" pitchFamily="34" charset="0"/>
              </a:rPr>
              <a:t>(Please Print) Name:_____________________________________</a:t>
            </a:r>
          </a:p>
          <a:p>
            <a:r>
              <a:rPr lang="en-US" sz="1600" dirty="0">
                <a:latin typeface="Calibri" panose="020F0502020204030204" pitchFamily="34" charset="0"/>
              </a:rPr>
              <a:t>Employee I.D. #:                    A______________________________</a:t>
            </a:r>
          </a:p>
          <a:p>
            <a:r>
              <a:rPr lang="en-US" sz="1600" dirty="0">
                <a:latin typeface="Calibri" panose="020F0502020204030204" pitchFamily="34" charset="0"/>
              </a:rPr>
              <a:t>Employee Signature:                _____________________________</a:t>
            </a:r>
          </a:p>
          <a:p>
            <a:r>
              <a:rPr lang="en-US" sz="1600" dirty="0">
                <a:latin typeface="Calibri" panose="020F0502020204030204" pitchFamily="34" charset="0"/>
              </a:rPr>
              <a:t>Supervisor/HR Representative:   ___________________________</a:t>
            </a:r>
          </a:p>
          <a:p>
            <a:r>
              <a:rPr lang="en-US" sz="1600" dirty="0">
                <a:latin typeface="Calibri" panose="020F0502020204030204" pitchFamily="34" charset="0"/>
              </a:rPr>
              <a:t>Date:                                                                   ___________________</a:t>
            </a:r>
            <a:endParaRPr lang="en-US" sz="1600" dirty="0"/>
          </a:p>
        </p:txBody>
      </p:sp>
      <p:pic>
        <p:nvPicPr>
          <p:cNvPr id="6" name="Picture 5">
            <a:hlinkClick r:id="" action="ppaction://media"/>
            <a:extLst>
              <a:ext uri="{FF2B5EF4-FFF2-40B4-BE49-F238E27FC236}">
                <a16:creationId xmlns:a16="http://schemas.microsoft.com/office/drawing/2014/main" id="{8DF5FA56-0E37-493F-8861-E67FFA88453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74153" y="6063953"/>
            <a:ext cx="609600" cy="609600"/>
          </a:xfrm>
          <a:prstGeom prst="rect">
            <a:avLst/>
          </a:prstGeom>
        </p:spPr>
      </p:pic>
    </p:spTree>
    <p:extLst>
      <p:ext uri="{BB962C8B-B14F-4D97-AF65-F5344CB8AC3E}">
        <p14:creationId xmlns:p14="http://schemas.microsoft.com/office/powerpoint/2010/main" val="34034382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64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807091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2538FD7-71CF-46EA-BDDB-6000C4756A12}"/>
              </a:ext>
            </a:extLst>
          </p:cNvPr>
          <p:cNvSpPr/>
          <p:nvPr/>
        </p:nvSpPr>
        <p:spPr>
          <a:xfrm>
            <a:off x="3166905" y="140678"/>
            <a:ext cx="5858189" cy="6434710"/>
          </a:xfrm>
          <a:prstGeom prst="rect">
            <a:avLst/>
          </a:prstGeom>
        </p:spPr>
        <p:txBody>
          <a:bodyPr wrap="square">
            <a:spAutoFit/>
          </a:bodyPr>
          <a:lstStyle/>
          <a:p>
            <a:pPr>
              <a:lnSpc>
                <a:spcPct val="150000"/>
              </a:lnSpc>
            </a:pPr>
            <a:r>
              <a:rPr lang="en-US" dirty="0">
                <a:solidFill>
                  <a:srgbClr val="000000"/>
                </a:solidFill>
                <a:latin typeface="Calibri" panose="020F0502020204030204" pitchFamily="34" charset="0"/>
                <a:ea typeface="Calibri" panose="020F0502020204030204" pitchFamily="34" charset="0"/>
              </a:rPr>
              <a:t> </a:t>
            </a:r>
            <a:r>
              <a:rPr lang="en-US" sz="1200" dirty="0">
                <a:solidFill>
                  <a:srgbClr val="000000"/>
                </a:solidFill>
                <a:latin typeface="Calibri" panose="020F0502020204030204" pitchFamily="34" charset="0"/>
                <a:ea typeface="Calibri" panose="020F0502020204030204" pitchFamily="34" charset="0"/>
              </a:rPr>
              <a:t>Dear University Hospital Employees: </a:t>
            </a:r>
          </a:p>
          <a:p>
            <a:pPr>
              <a:lnSpc>
                <a:spcPct val="150000"/>
              </a:lnSpc>
            </a:pPr>
            <a:r>
              <a:rPr lang="en-US" sz="1200" dirty="0">
                <a:solidFill>
                  <a:srgbClr val="000000"/>
                </a:solidFill>
                <a:latin typeface="Calibri" panose="020F0502020204030204" pitchFamily="34" charset="0"/>
                <a:ea typeface="Calibri" panose="020F0502020204030204" pitchFamily="34" charset="0"/>
              </a:rPr>
              <a:t> </a:t>
            </a:r>
          </a:p>
          <a:p>
            <a:pPr>
              <a:lnSpc>
                <a:spcPct val="150000"/>
              </a:lnSpc>
            </a:pPr>
            <a:r>
              <a:rPr lang="en-US" sz="1200" dirty="0">
                <a:solidFill>
                  <a:srgbClr val="000000"/>
                </a:solidFill>
                <a:latin typeface="Franklin Gothic Book" panose="020B0503020102020204" pitchFamily="34" charset="0"/>
                <a:ea typeface="Calibri" panose="020F0502020204030204" pitchFamily="34" charset="0"/>
                <a:cs typeface="Franklin Gothic Book" panose="020B0503020102020204" pitchFamily="34" charset="0"/>
              </a:rPr>
              <a:t>Welcome to University Hospital.  I am delighted to have you on our team of talented employees, all of whom are dedicated to </a:t>
            </a:r>
            <a:r>
              <a:rPr lang="en-US" sz="1200" i="1" dirty="0">
                <a:solidFill>
                  <a:srgbClr val="000000"/>
                </a:solidFill>
                <a:latin typeface="Franklin Gothic Book" panose="020B0503020102020204" pitchFamily="34" charset="0"/>
                <a:ea typeface="Calibri" panose="020F0502020204030204" pitchFamily="34" charset="0"/>
                <a:cs typeface="Franklin Gothic Book" panose="020B0503020102020204" pitchFamily="34" charset="0"/>
              </a:rPr>
              <a:t>putting our patients first</a:t>
            </a:r>
            <a:r>
              <a:rPr lang="en-US" sz="1200" dirty="0">
                <a:solidFill>
                  <a:srgbClr val="000000"/>
                </a:solidFill>
                <a:latin typeface="Franklin Gothic Book" panose="020B0503020102020204" pitchFamily="34" charset="0"/>
                <a:ea typeface="Calibri" panose="020F0502020204030204" pitchFamily="34" charset="0"/>
                <a:cs typeface="Franklin Gothic Book" panose="020B0503020102020204" pitchFamily="34" charset="0"/>
              </a:rPr>
              <a:t>. </a:t>
            </a:r>
            <a:endParaRPr lang="en-US" sz="1200" dirty="0">
              <a:solidFill>
                <a:srgbClr val="000000"/>
              </a:solidFill>
              <a:latin typeface="Calibri" panose="020F0502020204030204" pitchFamily="34" charset="0"/>
              <a:ea typeface="Calibri" panose="020F0502020204030204" pitchFamily="34" charset="0"/>
            </a:endParaRPr>
          </a:p>
          <a:p>
            <a:pPr>
              <a:lnSpc>
                <a:spcPct val="150000"/>
              </a:lnSpc>
            </a:pPr>
            <a:r>
              <a:rPr lang="en-US" sz="1200" dirty="0">
                <a:solidFill>
                  <a:srgbClr val="000000"/>
                </a:solidFill>
                <a:latin typeface="Franklin Gothic Book" panose="020B0503020102020204" pitchFamily="34" charset="0"/>
                <a:ea typeface="Calibri" panose="020F0502020204030204" pitchFamily="34" charset="0"/>
                <a:cs typeface="Franklin Gothic Book" panose="020B0503020102020204" pitchFamily="34" charset="0"/>
              </a:rPr>
              <a:t> </a:t>
            </a:r>
            <a:endParaRPr lang="en-US" sz="1200" dirty="0">
              <a:solidFill>
                <a:srgbClr val="000000"/>
              </a:solidFill>
              <a:latin typeface="Calibri" panose="020F0502020204030204" pitchFamily="34" charset="0"/>
              <a:ea typeface="Calibri" panose="020F0502020204030204" pitchFamily="34" charset="0"/>
            </a:endParaRPr>
          </a:p>
          <a:p>
            <a:pPr>
              <a:lnSpc>
                <a:spcPct val="150000"/>
              </a:lnSpc>
            </a:pPr>
            <a:r>
              <a:rPr lang="en-US" sz="1200" dirty="0">
                <a:solidFill>
                  <a:srgbClr val="000000"/>
                </a:solidFill>
                <a:latin typeface="Franklin Gothic Book" panose="020B0503020102020204" pitchFamily="34" charset="0"/>
                <a:ea typeface="Calibri" panose="020F0502020204030204" pitchFamily="34" charset="0"/>
                <a:cs typeface="Franklin Gothic Book" panose="020B0503020102020204" pitchFamily="34" charset="0"/>
              </a:rPr>
              <a:t>The New Jersey Medical and Health Sciences Education Restructuring Act established our hospital as a separate, standalone entity and an instrumentality of the State on</a:t>
            </a:r>
            <a:endParaRPr lang="en-US" sz="1200" dirty="0">
              <a:solidFill>
                <a:srgbClr val="000000"/>
              </a:solidFill>
              <a:latin typeface="Calibri" panose="020F0502020204030204" pitchFamily="34" charset="0"/>
              <a:ea typeface="Calibri" panose="020F0502020204030204" pitchFamily="34" charset="0"/>
            </a:endParaRPr>
          </a:p>
          <a:p>
            <a:pPr>
              <a:lnSpc>
                <a:spcPct val="150000"/>
              </a:lnSpc>
            </a:pPr>
            <a:r>
              <a:rPr lang="en-US" sz="1200" dirty="0">
                <a:solidFill>
                  <a:srgbClr val="000000"/>
                </a:solidFill>
                <a:latin typeface="Franklin Gothic Book" panose="020B0503020102020204" pitchFamily="34" charset="0"/>
                <a:ea typeface="Calibri" panose="020F0502020204030204" pitchFamily="34" charset="0"/>
                <a:cs typeface="Franklin Gothic Book" panose="020B0503020102020204" pitchFamily="34" charset="0"/>
              </a:rPr>
              <a:t>July 1, 2013. This transition continues to give all our valued employees opportunities to advance our mission of improving the quality of life for all those we touch through excellence in patient care, education, research, and community service. </a:t>
            </a:r>
            <a:endParaRPr lang="en-US" sz="1200" dirty="0">
              <a:solidFill>
                <a:srgbClr val="000000"/>
              </a:solidFill>
              <a:latin typeface="Calibri" panose="020F0502020204030204" pitchFamily="34" charset="0"/>
              <a:ea typeface="Calibri" panose="020F0502020204030204" pitchFamily="34" charset="0"/>
            </a:endParaRPr>
          </a:p>
          <a:p>
            <a:pPr>
              <a:lnSpc>
                <a:spcPct val="150000"/>
              </a:lnSpc>
            </a:pPr>
            <a:r>
              <a:rPr lang="en-US" sz="1200" dirty="0">
                <a:solidFill>
                  <a:srgbClr val="000000"/>
                </a:solidFill>
                <a:latin typeface="Franklin Gothic Book" panose="020B0503020102020204" pitchFamily="34" charset="0"/>
                <a:ea typeface="Calibri" panose="020F0502020204030204" pitchFamily="34" charset="0"/>
                <a:cs typeface="Franklin Gothic Book" panose="020B0503020102020204" pitchFamily="34" charset="0"/>
              </a:rPr>
              <a:t> </a:t>
            </a:r>
            <a:endParaRPr lang="en-US" sz="1200" dirty="0">
              <a:solidFill>
                <a:srgbClr val="000000"/>
              </a:solidFill>
              <a:latin typeface="Calibri" panose="020F0502020204030204" pitchFamily="34" charset="0"/>
              <a:ea typeface="Calibri" panose="020F0502020204030204" pitchFamily="34" charset="0"/>
            </a:endParaRPr>
          </a:p>
          <a:p>
            <a:pPr>
              <a:lnSpc>
                <a:spcPct val="150000"/>
              </a:lnSpc>
            </a:pPr>
            <a:r>
              <a:rPr lang="en-US" sz="1200" dirty="0">
                <a:solidFill>
                  <a:srgbClr val="000000"/>
                </a:solidFill>
                <a:latin typeface="Franklin Gothic Book" panose="020B0503020102020204" pitchFamily="34" charset="0"/>
                <a:ea typeface="Calibri" panose="020F0502020204030204" pitchFamily="34" charset="0"/>
                <a:cs typeface="Franklin Gothic Book" panose="020B0503020102020204" pitchFamily="34" charset="0"/>
              </a:rPr>
              <a:t>We look forward to having you on board as we work to shape our future.  I am confident we have the potential to become one of the leading academic medical centers in the country.</a:t>
            </a:r>
            <a:endParaRPr lang="en-US" sz="1200" dirty="0">
              <a:solidFill>
                <a:srgbClr val="000000"/>
              </a:solidFill>
              <a:latin typeface="Calibri" panose="020F0502020204030204" pitchFamily="34" charset="0"/>
              <a:ea typeface="Calibri" panose="020F0502020204030204" pitchFamily="34" charset="0"/>
            </a:endParaRPr>
          </a:p>
          <a:p>
            <a:pPr>
              <a:lnSpc>
                <a:spcPct val="150000"/>
              </a:lnSpc>
            </a:pPr>
            <a:r>
              <a:rPr lang="en-US" dirty="0">
                <a:solidFill>
                  <a:srgbClr val="000000"/>
                </a:solidFill>
                <a:latin typeface="Franklin Gothic Book" panose="020B0503020102020204" pitchFamily="34" charset="0"/>
                <a:ea typeface="Calibri" panose="020F0502020204030204" pitchFamily="34" charset="0"/>
                <a:cs typeface="Franklin Gothic Book" panose="020B0503020102020204" pitchFamily="34" charset="0"/>
              </a:rPr>
              <a:t> </a:t>
            </a:r>
            <a:endParaRPr lang="en-US" dirty="0">
              <a:solidFill>
                <a:srgbClr val="000000"/>
              </a:solidFill>
              <a:latin typeface="Calibri" panose="020F0502020204030204" pitchFamily="34" charset="0"/>
              <a:ea typeface="Calibri" panose="020F0502020204030204" pitchFamily="34" charset="0"/>
            </a:endParaRPr>
          </a:p>
          <a:p>
            <a:pPr>
              <a:lnSpc>
                <a:spcPct val="150000"/>
              </a:lnSpc>
            </a:pPr>
            <a:r>
              <a:rPr lang="en-US" dirty="0">
                <a:solidFill>
                  <a:srgbClr val="000000"/>
                </a:solidFill>
                <a:latin typeface="Franklin Gothic Book" panose="020B0503020102020204" pitchFamily="34" charset="0"/>
                <a:ea typeface="Calibri" panose="020F0502020204030204" pitchFamily="34" charset="0"/>
                <a:cs typeface="Franklin Gothic Book" panose="020B0503020102020204" pitchFamily="34" charset="0"/>
              </a:rPr>
              <a:t> </a:t>
            </a:r>
            <a:r>
              <a:rPr lang="en-US" sz="1200" dirty="0">
                <a:solidFill>
                  <a:srgbClr val="000000"/>
                </a:solidFill>
                <a:latin typeface="Franklin Gothic Book" panose="020B0503020102020204" pitchFamily="34" charset="0"/>
                <a:ea typeface="Calibri" panose="020F0502020204030204" pitchFamily="34" charset="0"/>
                <a:cs typeface="Franklin Gothic Book" panose="020B0503020102020204" pitchFamily="34" charset="0"/>
              </a:rPr>
              <a:t>I believe you will find much satisfaction in contributing to our important mission, and I look forward to your success at University Hospital. </a:t>
            </a:r>
            <a:endParaRPr lang="en-US" sz="1200" dirty="0">
              <a:solidFill>
                <a:srgbClr val="000000"/>
              </a:solidFill>
              <a:latin typeface="Calibri" panose="020F0502020204030204" pitchFamily="34" charset="0"/>
              <a:ea typeface="Calibri" panose="020F0502020204030204" pitchFamily="34" charset="0"/>
            </a:endParaRPr>
          </a:p>
          <a:p>
            <a:pPr>
              <a:lnSpc>
                <a:spcPct val="150000"/>
              </a:lnSpc>
            </a:pPr>
            <a:r>
              <a:rPr lang="en-US" sz="1200" dirty="0">
                <a:solidFill>
                  <a:srgbClr val="000000"/>
                </a:solidFill>
                <a:latin typeface="Franklin Gothic Book" panose="020B0503020102020204" pitchFamily="34" charset="0"/>
                <a:ea typeface="Calibri" panose="020F0502020204030204" pitchFamily="34" charset="0"/>
                <a:cs typeface="Franklin Gothic Book" panose="020B0503020102020204" pitchFamily="34" charset="0"/>
              </a:rPr>
              <a:t> </a:t>
            </a:r>
            <a:endParaRPr lang="en-US" sz="1200" dirty="0">
              <a:solidFill>
                <a:srgbClr val="000000"/>
              </a:solidFill>
              <a:latin typeface="Calibri" panose="020F0502020204030204" pitchFamily="34" charset="0"/>
              <a:ea typeface="Calibri" panose="020F0502020204030204" pitchFamily="34" charset="0"/>
            </a:endParaRPr>
          </a:p>
          <a:p>
            <a:pPr>
              <a:lnSpc>
                <a:spcPct val="150000"/>
              </a:lnSpc>
            </a:pPr>
            <a:r>
              <a:rPr lang="en-US" sz="1200" dirty="0">
                <a:solidFill>
                  <a:srgbClr val="000000"/>
                </a:solidFill>
                <a:latin typeface="Franklin Gothic Book" panose="020B0503020102020204" pitchFamily="34" charset="0"/>
                <a:ea typeface="Calibri" panose="020F0502020204030204" pitchFamily="34" charset="0"/>
                <a:cs typeface="Franklin Gothic Book" panose="020B0503020102020204" pitchFamily="34" charset="0"/>
              </a:rPr>
              <a:t>Sincerely, </a:t>
            </a:r>
            <a:endParaRPr lang="en-US" dirty="0">
              <a:solidFill>
                <a:srgbClr val="000000"/>
              </a:solidFill>
              <a:latin typeface="Calibri" panose="020F0502020204030204" pitchFamily="34" charset="0"/>
              <a:ea typeface="Calibri" panose="020F0502020204030204" pitchFamily="34" charset="0"/>
            </a:endParaRPr>
          </a:p>
          <a:p>
            <a:pPr>
              <a:lnSpc>
                <a:spcPct val="150000"/>
              </a:lnSpc>
            </a:pPr>
            <a:endParaRPr lang="en-US" dirty="0">
              <a:solidFill>
                <a:srgbClr val="000000"/>
              </a:solidFill>
              <a:latin typeface="Calibri" panose="020F0502020204030204" pitchFamily="34" charset="0"/>
              <a:ea typeface="Calibri" panose="020F0502020204030204" pitchFamily="34" charset="0"/>
            </a:endParaRPr>
          </a:p>
          <a:p>
            <a:pPr>
              <a:lnSpc>
                <a:spcPct val="150000"/>
              </a:lnSpc>
            </a:pPr>
            <a:r>
              <a:rPr lang="en-US" sz="1200" dirty="0">
                <a:latin typeface="Calibri" panose="020F0502020204030204" pitchFamily="34" charset="0"/>
                <a:ea typeface="Calibri" panose="020F0502020204030204" pitchFamily="34" charset="0"/>
                <a:cs typeface="Times New Roman" panose="02020603050405020304" pitchFamily="18" charset="0"/>
              </a:rPr>
              <a:t>Chief Human Resources Officer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a:hlinkClick r:id="" action="ppaction://media"/>
            <a:extLst>
              <a:ext uri="{FF2B5EF4-FFF2-40B4-BE49-F238E27FC236}">
                <a16:creationId xmlns:a16="http://schemas.microsoft.com/office/drawing/2014/main" id="{C7F3290F-950D-4959-BF8C-FF2E7AC4D59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1424" y="6166503"/>
            <a:ext cx="609600" cy="609600"/>
          </a:xfrm>
          <a:prstGeom prst="rect">
            <a:avLst/>
          </a:prstGeom>
        </p:spPr>
      </p:pic>
    </p:spTree>
    <p:extLst>
      <p:ext uri="{BB962C8B-B14F-4D97-AF65-F5344CB8AC3E}">
        <p14:creationId xmlns:p14="http://schemas.microsoft.com/office/powerpoint/2010/main" val="108686239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41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03549" y="840514"/>
            <a:ext cx="4164064" cy="734395"/>
          </a:xfrm>
        </p:spPr>
        <p:txBody>
          <a:bodyPr>
            <a:normAutofit/>
          </a:bodyPr>
          <a:lstStyle/>
          <a:p>
            <a:pPr algn="ctr"/>
            <a:r>
              <a:rPr lang="en-US" dirty="0"/>
              <a:t>Our Mission</a:t>
            </a:r>
          </a:p>
        </p:txBody>
      </p:sp>
      <p:sp>
        <p:nvSpPr>
          <p:cNvPr id="7" name="Subtitle 6"/>
          <p:cNvSpPr>
            <a:spLocks noGrp="1"/>
          </p:cNvSpPr>
          <p:nvPr>
            <p:ph idx="1"/>
          </p:nvPr>
        </p:nvSpPr>
        <p:spPr>
          <a:xfrm>
            <a:off x="6096000" y="1574909"/>
            <a:ext cx="5579165" cy="1854091"/>
          </a:xfrm>
        </p:spPr>
        <p:txBody>
          <a:bodyPr/>
          <a:lstStyle/>
          <a:p>
            <a:pPr marL="0" indent="0" algn="ctr">
              <a:lnSpc>
                <a:spcPct val="100000"/>
              </a:lnSpc>
              <a:spcBef>
                <a:spcPts val="0"/>
              </a:spcBef>
              <a:buNone/>
            </a:pPr>
            <a:r>
              <a:rPr lang="en-US" dirty="0"/>
              <a:t>As New Jersey’s public academic health center University Hospital is committed to providing exceptional care to every patient, every time </a:t>
            </a:r>
          </a:p>
        </p:txBody>
      </p:sp>
      <p:sp>
        <p:nvSpPr>
          <p:cNvPr id="9" name="Subtitle 1"/>
          <p:cNvSpPr txBox="1">
            <a:spLocks/>
          </p:cNvSpPr>
          <p:nvPr/>
        </p:nvSpPr>
        <p:spPr bwMode="auto">
          <a:xfrm>
            <a:off x="6254164" y="4258199"/>
            <a:ext cx="5262835" cy="1440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0" indent="0" algn="l" rtl="0" eaLnBrk="1" fontAlgn="base" hangingPunct="1">
              <a:spcBef>
                <a:spcPct val="20000"/>
              </a:spcBef>
              <a:spcAft>
                <a:spcPct val="0"/>
              </a:spcAft>
              <a:buFontTx/>
              <a:buNone/>
              <a:defRPr sz="2200">
                <a:solidFill>
                  <a:schemeClr val="bg1"/>
                </a:solidFill>
                <a:effectLst/>
                <a:latin typeface="+mn-lt"/>
                <a:ea typeface="ＭＳ Ｐゴシック" charset="0"/>
                <a:cs typeface="ＭＳ Ｐゴシック" charset="0"/>
              </a:defRPr>
            </a:lvl1pPr>
            <a:lvl2pPr marL="228600" indent="-228600" algn="l" rtl="0" eaLnBrk="1" fontAlgn="base" hangingPunct="1">
              <a:spcBef>
                <a:spcPct val="20000"/>
              </a:spcBef>
              <a:spcAft>
                <a:spcPct val="0"/>
              </a:spcAft>
              <a:buFont typeface="Arial" panose="020B0604020202020204" pitchFamily="34" charset="0"/>
              <a:buChar char="•"/>
              <a:defRPr sz="1800">
                <a:solidFill>
                  <a:schemeClr val="tx1"/>
                </a:solidFill>
                <a:latin typeface="+mn-lt"/>
                <a:ea typeface="ＭＳ Ｐゴシック" charset="0"/>
              </a:defRPr>
            </a:lvl2pPr>
            <a:lvl3pPr marL="517525" indent="-228600" algn="l" rtl="0" eaLnBrk="1" fontAlgn="base" hangingPunct="1">
              <a:spcBef>
                <a:spcPct val="20000"/>
              </a:spcBef>
              <a:spcAft>
                <a:spcPct val="0"/>
              </a:spcAft>
              <a:buFont typeface="Arial" panose="020B0604020202020204" pitchFamily="34" charset="0"/>
              <a:buChar char="–"/>
              <a:defRPr sz="1800">
                <a:solidFill>
                  <a:schemeClr val="tx1"/>
                </a:solidFill>
                <a:latin typeface="+mn-lt"/>
                <a:ea typeface="ＭＳ Ｐゴシック" charset="0"/>
              </a:defRPr>
            </a:lvl3pPr>
            <a:lvl4pPr marL="800100" indent="-228600" algn="l" rtl="0" eaLnBrk="1" fontAlgn="base" hangingPunct="1">
              <a:spcBef>
                <a:spcPct val="20000"/>
              </a:spcBef>
              <a:spcAft>
                <a:spcPct val="0"/>
              </a:spcAft>
              <a:buFont typeface="Arial" panose="020B0604020202020204" pitchFamily="34" charset="0"/>
              <a:buChar char="•"/>
              <a:tabLst/>
              <a:defRPr sz="1800">
                <a:solidFill>
                  <a:schemeClr val="tx1"/>
                </a:solidFill>
                <a:latin typeface="+mn-lt"/>
                <a:ea typeface="ＭＳ Ｐゴシック" charset="0"/>
              </a:defRPr>
            </a:lvl4pPr>
            <a:lvl5pPr marL="1143000" indent="-228600" algn="l" rtl="0" eaLnBrk="1" fontAlgn="base" hangingPunct="1">
              <a:spcBef>
                <a:spcPct val="20000"/>
              </a:spcBef>
              <a:spcAft>
                <a:spcPct val="0"/>
              </a:spcAft>
              <a:buFont typeface="Tahoma" panose="020B0604030504040204" pitchFamily="34" charset="0"/>
              <a:buChar char="̶"/>
              <a:defRPr sz="1800">
                <a:solidFill>
                  <a:schemeClr val="tx1"/>
                </a:solidFill>
                <a:latin typeface="+mn-lt"/>
                <a:ea typeface="ＭＳ Ｐゴシック" charset="0"/>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algn="ctr"/>
            <a:r>
              <a:rPr lang="en-US" sz="2400" kern="0" dirty="0">
                <a:latin typeface="Arial" panose="020B0604020202020204" pitchFamily="34" charset="0"/>
                <a:cs typeface="Arial" panose="020B0604020202020204" pitchFamily="34" charset="0"/>
              </a:rPr>
              <a:t>Partnering with our communities, University Hospital improves health for generations to come</a:t>
            </a:r>
          </a:p>
        </p:txBody>
      </p:sp>
      <p:sp>
        <p:nvSpPr>
          <p:cNvPr id="10" name="Title 1"/>
          <p:cNvSpPr txBox="1">
            <a:spLocks/>
          </p:cNvSpPr>
          <p:nvPr/>
        </p:nvSpPr>
        <p:spPr bwMode="auto">
          <a:xfrm>
            <a:off x="6960645" y="3763152"/>
            <a:ext cx="3849872" cy="495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l" rtl="0" eaLnBrk="1" fontAlgn="base" hangingPunct="1">
              <a:lnSpc>
                <a:spcPct val="90000"/>
              </a:lnSpc>
              <a:spcBef>
                <a:spcPct val="0"/>
              </a:spcBef>
              <a:spcAft>
                <a:spcPct val="0"/>
              </a:spcAft>
              <a:defRPr sz="2800" b="1">
                <a:solidFill>
                  <a:schemeClr val="bg1"/>
                </a:solidFill>
                <a:latin typeface="Arial Black" pitchFamily="34" charset="0"/>
                <a:ea typeface="ＭＳ Ｐゴシック" charset="0"/>
                <a:cs typeface="ＭＳ Ｐゴシック" charset="0"/>
              </a:defRPr>
            </a:lvl1pPr>
            <a:lvl2pPr algn="ctr" rtl="0" eaLnBrk="1" fontAlgn="base" hangingPunct="1">
              <a:spcBef>
                <a:spcPct val="0"/>
              </a:spcBef>
              <a:spcAft>
                <a:spcPct val="0"/>
              </a:spcAft>
              <a:defRPr sz="3600" b="1">
                <a:solidFill>
                  <a:schemeClr val="tx2"/>
                </a:solidFill>
                <a:latin typeface="Arial" charset="0"/>
                <a:ea typeface="ＭＳ Ｐゴシック" charset="0"/>
                <a:cs typeface="ＭＳ Ｐゴシック" charset="0"/>
              </a:defRPr>
            </a:lvl2pPr>
            <a:lvl3pPr algn="ctr" rtl="0" eaLnBrk="1" fontAlgn="base" hangingPunct="1">
              <a:spcBef>
                <a:spcPct val="0"/>
              </a:spcBef>
              <a:spcAft>
                <a:spcPct val="0"/>
              </a:spcAft>
              <a:defRPr sz="3600" b="1">
                <a:solidFill>
                  <a:schemeClr val="tx2"/>
                </a:solidFill>
                <a:latin typeface="Arial" charset="0"/>
                <a:ea typeface="ＭＳ Ｐゴシック" charset="0"/>
                <a:cs typeface="ＭＳ Ｐゴシック" charset="0"/>
              </a:defRPr>
            </a:lvl3pPr>
            <a:lvl4pPr algn="ctr" rtl="0" eaLnBrk="1" fontAlgn="base" hangingPunct="1">
              <a:spcBef>
                <a:spcPct val="0"/>
              </a:spcBef>
              <a:spcAft>
                <a:spcPct val="0"/>
              </a:spcAft>
              <a:defRPr sz="3600" b="1">
                <a:solidFill>
                  <a:schemeClr val="tx2"/>
                </a:solidFill>
                <a:latin typeface="Arial" charset="0"/>
                <a:ea typeface="ＭＳ Ｐゴシック" charset="0"/>
                <a:cs typeface="ＭＳ Ｐゴシック" charset="0"/>
              </a:defRPr>
            </a:lvl4pPr>
            <a:lvl5pPr algn="ctr" rtl="0" eaLnBrk="1" fontAlgn="base" hangingPunct="1">
              <a:spcBef>
                <a:spcPct val="0"/>
              </a:spcBef>
              <a:spcAft>
                <a:spcPct val="0"/>
              </a:spcAft>
              <a:defRPr sz="3600" b="1">
                <a:solidFill>
                  <a:schemeClr val="tx2"/>
                </a:solidFill>
                <a:latin typeface="Arial" charset="0"/>
                <a:ea typeface="ＭＳ Ｐゴシック" charset="0"/>
                <a:cs typeface="ＭＳ Ｐゴシック" charset="0"/>
              </a:defRPr>
            </a:lvl5pPr>
            <a:lvl6pPr marL="457200" algn="ctr" rtl="0" eaLnBrk="1" fontAlgn="base" hangingPunct="1">
              <a:spcBef>
                <a:spcPct val="0"/>
              </a:spcBef>
              <a:spcAft>
                <a:spcPct val="0"/>
              </a:spcAft>
              <a:defRPr sz="3600" b="1">
                <a:solidFill>
                  <a:schemeClr val="tx2"/>
                </a:solidFill>
                <a:latin typeface="Arial" charset="0"/>
              </a:defRPr>
            </a:lvl6pPr>
            <a:lvl7pPr marL="914400" algn="ctr" rtl="0" eaLnBrk="1" fontAlgn="base" hangingPunct="1">
              <a:spcBef>
                <a:spcPct val="0"/>
              </a:spcBef>
              <a:spcAft>
                <a:spcPct val="0"/>
              </a:spcAft>
              <a:defRPr sz="3600" b="1">
                <a:solidFill>
                  <a:schemeClr val="tx2"/>
                </a:solidFill>
                <a:latin typeface="Arial" charset="0"/>
              </a:defRPr>
            </a:lvl7pPr>
            <a:lvl8pPr marL="1371600" algn="ctr" rtl="0" eaLnBrk="1" fontAlgn="base" hangingPunct="1">
              <a:spcBef>
                <a:spcPct val="0"/>
              </a:spcBef>
              <a:spcAft>
                <a:spcPct val="0"/>
              </a:spcAft>
              <a:defRPr sz="3600" b="1">
                <a:solidFill>
                  <a:schemeClr val="tx2"/>
                </a:solidFill>
                <a:latin typeface="Arial" charset="0"/>
              </a:defRPr>
            </a:lvl8pPr>
            <a:lvl9pPr marL="1828800" algn="ctr" rtl="0" eaLnBrk="1" fontAlgn="base" hangingPunct="1">
              <a:spcBef>
                <a:spcPct val="0"/>
              </a:spcBef>
              <a:spcAft>
                <a:spcPct val="0"/>
              </a:spcAft>
              <a:defRPr sz="3600" b="1">
                <a:solidFill>
                  <a:schemeClr val="tx2"/>
                </a:solidFill>
                <a:latin typeface="Arial" charset="0"/>
              </a:defRPr>
            </a:lvl9pPr>
          </a:lstStyle>
          <a:p>
            <a:pPr algn="ctr"/>
            <a:r>
              <a:rPr lang="en-US" sz="3200" kern="0" dirty="0"/>
              <a:t>Our Vision</a:t>
            </a:r>
          </a:p>
        </p:txBody>
      </p:sp>
      <p:pic>
        <p:nvPicPr>
          <p:cNvPr id="3" name="Picture 2">
            <a:hlinkClick r:id="" action="ppaction://media"/>
            <a:extLst>
              <a:ext uri="{FF2B5EF4-FFF2-40B4-BE49-F238E27FC236}">
                <a16:creationId xmlns:a16="http://schemas.microsoft.com/office/drawing/2014/main" id="{11BB0CAF-983B-47C6-82AD-1A042B6BDD4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70365" y="6063953"/>
            <a:ext cx="609600" cy="609600"/>
          </a:xfrm>
          <a:prstGeom prst="rect">
            <a:avLst/>
          </a:prstGeom>
        </p:spPr>
      </p:pic>
    </p:spTree>
    <p:extLst>
      <p:ext uri="{BB962C8B-B14F-4D97-AF65-F5344CB8AC3E}">
        <p14:creationId xmlns:p14="http://schemas.microsoft.com/office/powerpoint/2010/main" val="301428704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95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a:extLst>
              <a:ext uri="{FF2B5EF4-FFF2-40B4-BE49-F238E27FC236}">
                <a16:creationId xmlns:a16="http://schemas.microsoft.com/office/drawing/2014/main" id="{CFF01529-CFEC-4FFB-BAB6-5B7664D8BDD6}"/>
              </a:ext>
            </a:extLst>
          </p:cNvPr>
          <p:cNvPicPr>
            <a:picLocks noGrp="1" noChangeAspect="1"/>
          </p:cNvPicPr>
          <p:nvPr>
            <p:ph idx="1"/>
          </p:nvPr>
        </p:nvPicPr>
        <p:blipFill>
          <a:blip r:embed="rId4"/>
          <a:stretch>
            <a:fillRect/>
          </a:stretch>
        </p:blipFill>
        <p:spPr>
          <a:xfrm>
            <a:off x="2173713" y="848719"/>
            <a:ext cx="7064291" cy="5360648"/>
          </a:xfrm>
          <a:prstGeom prst="rect">
            <a:avLst/>
          </a:prstGeom>
        </p:spPr>
      </p:pic>
      <p:pic>
        <p:nvPicPr>
          <p:cNvPr id="2" name="Picture 1">
            <a:hlinkClick r:id="" action="ppaction://media"/>
            <a:extLst>
              <a:ext uri="{FF2B5EF4-FFF2-40B4-BE49-F238E27FC236}">
                <a16:creationId xmlns:a16="http://schemas.microsoft.com/office/drawing/2014/main" id="{CB6F73D6-6D81-4CEE-8B05-6BAACB7FEF9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57062" y="6115228"/>
            <a:ext cx="609600" cy="609600"/>
          </a:xfrm>
          <a:prstGeom prst="rect">
            <a:avLst/>
          </a:prstGeom>
        </p:spPr>
      </p:pic>
    </p:spTree>
    <p:extLst>
      <p:ext uri="{BB962C8B-B14F-4D97-AF65-F5344CB8AC3E}">
        <p14:creationId xmlns:p14="http://schemas.microsoft.com/office/powerpoint/2010/main" val="4923836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68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2174F-292D-400E-9D76-B366D545ECD3}"/>
              </a:ext>
            </a:extLst>
          </p:cNvPr>
          <p:cNvSpPr>
            <a:spLocks noGrp="1"/>
          </p:cNvSpPr>
          <p:nvPr>
            <p:ph type="title"/>
          </p:nvPr>
        </p:nvSpPr>
        <p:spPr>
          <a:xfrm>
            <a:off x="665164" y="575688"/>
            <a:ext cx="10515600" cy="1325563"/>
          </a:xfrm>
        </p:spPr>
        <p:txBody>
          <a:bodyPr/>
          <a:lstStyle/>
          <a:p>
            <a:r>
              <a:rPr lang="en-US" dirty="0"/>
              <a:t>				Fast Facts 2022</a:t>
            </a:r>
          </a:p>
        </p:txBody>
      </p:sp>
      <p:graphicFrame>
        <p:nvGraphicFramePr>
          <p:cNvPr id="4" name="Content Placeholder 3">
            <a:extLst>
              <a:ext uri="{FF2B5EF4-FFF2-40B4-BE49-F238E27FC236}">
                <a16:creationId xmlns:a16="http://schemas.microsoft.com/office/drawing/2014/main" id="{AA7D747E-01A6-4FAD-85F3-A8BDB4BFA07B}"/>
              </a:ext>
            </a:extLst>
          </p:cNvPr>
          <p:cNvGraphicFramePr>
            <a:graphicFrameLocks noGrp="1"/>
          </p:cNvGraphicFramePr>
          <p:nvPr>
            <p:ph idx="1"/>
            <p:extLst>
              <p:ext uri="{D42A27DB-BD31-4B8C-83A1-F6EECF244321}">
                <p14:modId xmlns:p14="http://schemas.microsoft.com/office/powerpoint/2010/main" val="2220530803"/>
              </p:ext>
            </p:extLst>
          </p:nvPr>
        </p:nvGraphicFramePr>
        <p:xfrm>
          <a:off x="3372897" y="1901251"/>
          <a:ext cx="5446205" cy="3969098"/>
        </p:xfrm>
        <a:graphic>
          <a:graphicData uri="http://schemas.openxmlformats.org/drawingml/2006/table">
            <a:tbl>
              <a:tblPr>
                <a:tableStyleId>{5C22544A-7EE6-4342-B048-85BDC9FD1C3A}</a:tableStyleId>
              </a:tblPr>
              <a:tblGrid>
                <a:gridCol w="1057763">
                  <a:extLst>
                    <a:ext uri="{9D8B030D-6E8A-4147-A177-3AD203B41FA5}">
                      <a16:colId xmlns:a16="http://schemas.microsoft.com/office/drawing/2014/main" val="3724204811"/>
                    </a:ext>
                  </a:extLst>
                </a:gridCol>
                <a:gridCol w="4388442">
                  <a:extLst>
                    <a:ext uri="{9D8B030D-6E8A-4147-A177-3AD203B41FA5}">
                      <a16:colId xmlns:a16="http://schemas.microsoft.com/office/drawing/2014/main" val="380190390"/>
                    </a:ext>
                  </a:extLst>
                </a:gridCol>
              </a:tblGrid>
              <a:tr h="704574">
                <a:tc>
                  <a:txBody>
                    <a:bodyPr/>
                    <a:lstStyle/>
                    <a:p>
                      <a:pPr marL="0" marR="0">
                        <a:lnSpc>
                          <a:spcPct val="107000"/>
                        </a:lnSpc>
                        <a:spcBef>
                          <a:spcPts val="360"/>
                        </a:spcBef>
                        <a:spcAft>
                          <a:spcPts val="0"/>
                        </a:spcAft>
                      </a:pPr>
                      <a:r>
                        <a:rPr lang="en-US" sz="2000">
                          <a:effectLst/>
                        </a:rPr>
                        <a:t> </a:t>
                      </a:r>
                    </a:p>
                    <a:p>
                      <a:pPr marL="0" marR="0">
                        <a:lnSpc>
                          <a:spcPct val="107000"/>
                        </a:lnSpc>
                        <a:spcBef>
                          <a:spcPts val="360"/>
                        </a:spcBef>
                        <a:spcAft>
                          <a:spcPts val="0"/>
                        </a:spcAft>
                      </a:pPr>
                      <a:r>
                        <a:rPr lang="en-US" sz="2000">
                          <a:effectLst/>
                        </a:rPr>
                        <a:t>     519</a:t>
                      </a:r>
                      <a:endParaRPr lang="en-U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2000" dirty="0">
                          <a:effectLst/>
                        </a:rPr>
                        <a:t> </a:t>
                      </a:r>
                    </a:p>
                    <a:p>
                      <a:pPr marL="0" marR="0">
                        <a:lnSpc>
                          <a:spcPct val="107000"/>
                        </a:lnSpc>
                        <a:spcBef>
                          <a:spcPts val="0"/>
                        </a:spcBef>
                        <a:spcAft>
                          <a:spcPts val="0"/>
                        </a:spcAft>
                      </a:pPr>
                      <a:r>
                        <a:rPr lang="en-US" sz="2000" dirty="0">
                          <a:effectLst/>
                        </a:rPr>
                        <a:t> B</a:t>
                      </a:r>
                      <a:r>
                        <a:rPr lang="en-US" sz="2000" spc="-5" dirty="0">
                          <a:effectLst/>
                        </a:rPr>
                        <a:t>e</a:t>
                      </a:r>
                      <a:r>
                        <a:rPr lang="en-US" sz="2000" spc="10" dirty="0">
                          <a:effectLst/>
                        </a:rPr>
                        <a:t>d</a:t>
                      </a:r>
                      <a:r>
                        <a:rPr lang="en-US" sz="2000" dirty="0">
                          <a:effectLst/>
                        </a:rPr>
                        <a:t>s</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2283814024"/>
                  </a:ext>
                </a:extLst>
              </a:tr>
              <a:tr h="467479">
                <a:tc>
                  <a:txBody>
                    <a:bodyPr/>
                    <a:lstStyle/>
                    <a:p>
                      <a:pPr marL="44450" marR="0">
                        <a:lnSpc>
                          <a:spcPct val="107000"/>
                        </a:lnSpc>
                        <a:spcBef>
                          <a:spcPts val="370"/>
                        </a:spcBef>
                        <a:spcAft>
                          <a:spcPts val="0"/>
                        </a:spcAft>
                      </a:pPr>
                      <a:r>
                        <a:rPr lang="en-US" sz="2000">
                          <a:effectLst/>
                        </a:rPr>
                        <a:t>3,731</a:t>
                      </a:r>
                      <a:endParaRPr lang="en-U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45720" marR="0">
                        <a:lnSpc>
                          <a:spcPct val="107000"/>
                        </a:lnSpc>
                        <a:spcBef>
                          <a:spcPts val="370"/>
                        </a:spcBef>
                        <a:spcAft>
                          <a:spcPts val="0"/>
                        </a:spcAft>
                      </a:pPr>
                      <a:r>
                        <a:rPr lang="en-US" sz="2000">
                          <a:effectLst/>
                        </a:rPr>
                        <a:t>Fu</a:t>
                      </a:r>
                      <a:r>
                        <a:rPr lang="en-US" sz="2000" spc="5">
                          <a:effectLst/>
                        </a:rPr>
                        <a:t>l</a:t>
                      </a:r>
                      <a:r>
                        <a:rPr lang="en-US" sz="2000" spc="-5">
                          <a:effectLst/>
                        </a:rPr>
                        <a:t>l</a:t>
                      </a:r>
                      <a:r>
                        <a:rPr lang="en-US" sz="2000">
                          <a:effectLst/>
                        </a:rPr>
                        <a:t>-ti</a:t>
                      </a:r>
                      <a:r>
                        <a:rPr lang="en-US" sz="2000" spc="10">
                          <a:effectLst/>
                        </a:rPr>
                        <a:t>m</a:t>
                      </a:r>
                      <a:r>
                        <a:rPr lang="en-US" sz="2000">
                          <a:effectLst/>
                        </a:rPr>
                        <a:t>e</a:t>
                      </a:r>
                      <a:r>
                        <a:rPr lang="en-US" sz="2000" spc="-55">
                          <a:effectLst/>
                        </a:rPr>
                        <a:t> </a:t>
                      </a:r>
                      <a:r>
                        <a:rPr lang="en-US" sz="2000" spc="5">
                          <a:effectLst/>
                        </a:rPr>
                        <a:t>E</a:t>
                      </a:r>
                      <a:r>
                        <a:rPr lang="en-US" sz="2000">
                          <a:effectLst/>
                        </a:rPr>
                        <a:t>m</a:t>
                      </a:r>
                      <a:r>
                        <a:rPr lang="en-US" sz="2000" spc="15">
                          <a:effectLst/>
                        </a:rPr>
                        <a:t>p</a:t>
                      </a:r>
                      <a:r>
                        <a:rPr lang="en-US" sz="2000" spc="-5">
                          <a:effectLst/>
                        </a:rPr>
                        <a:t>l</a:t>
                      </a:r>
                      <a:r>
                        <a:rPr lang="en-US" sz="2000">
                          <a:effectLst/>
                        </a:rPr>
                        <a:t>o</a:t>
                      </a:r>
                      <a:r>
                        <a:rPr lang="en-US" sz="2000" spc="10">
                          <a:effectLst/>
                        </a:rPr>
                        <a:t>y</a:t>
                      </a:r>
                      <a:r>
                        <a:rPr lang="en-US" sz="2000">
                          <a:effectLst/>
                        </a:rPr>
                        <a:t>ees</a:t>
                      </a:r>
                      <a:endParaRPr lang="en-U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3475673160"/>
                  </a:ext>
                </a:extLst>
              </a:tr>
              <a:tr h="467479">
                <a:tc>
                  <a:txBody>
                    <a:bodyPr/>
                    <a:lstStyle/>
                    <a:p>
                      <a:pPr marL="44450" marR="0">
                        <a:lnSpc>
                          <a:spcPct val="107000"/>
                        </a:lnSpc>
                        <a:spcBef>
                          <a:spcPts val="435"/>
                        </a:spcBef>
                        <a:spcAft>
                          <a:spcPts val="0"/>
                        </a:spcAft>
                      </a:pPr>
                      <a:r>
                        <a:rPr lang="en-US" sz="2000">
                          <a:effectLst/>
                        </a:rPr>
                        <a:t>17,000</a:t>
                      </a:r>
                      <a:endParaRPr lang="en-U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45720" marR="0">
                        <a:lnSpc>
                          <a:spcPct val="107000"/>
                        </a:lnSpc>
                        <a:spcBef>
                          <a:spcPts val="435"/>
                        </a:spcBef>
                        <a:spcAft>
                          <a:spcPts val="0"/>
                        </a:spcAft>
                      </a:pPr>
                      <a:r>
                        <a:rPr lang="en-US" sz="2000" spc="-5">
                          <a:effectLst/>
                        </a:rPr>
                        <a:t>A</a:t>
                      </a:r>
                      <a:r>
                        <a:rPr lang="en-US" sz="2000">
                          <a:effectLst/>
                        </a:rPr>
                        <a:t>d</a:t>
                      </a:r>
                      <a:r>
                        <a:rPr lang="en-US" sz="2000" spc="15">
                          <a:effectLst/>
                        </a:rPr>
                        <a:t>m</a:t>
                      </a:r>
                      <a:r>
                        <a:rPr lang="en-US" sz="2000" spc="-5">
                          <a:effectLst/>
                        </a:rPr>
                        <a:t>i</a:t>
                      </a:r>
                      <a:r>
                        <a:rPr lang="en-US" sz="2000" spc="10">
                          <a:effectLst/>
                        </a:rPr>
                        <a:t>s</a:t>
                      </a:r>
                      <a:r>
                        <a:rPr lang="en-US" sz="2000">
                          <a:effectLst/>
                        </a:rPr>
                        <a:t>s</a:t>
                      </a:r>
                      <a:r>
                        <a:rPr lang="en-US" sz="2000" spc="-5">
                          <a:effectLst/>
                        </a:rPr>
                        <a:t>i</a:t>
                      </a:r>
                      <a:r>
                        <a:rPr lang="en-US" sz="2000" spc="10">
                          <a:effectLst/>
                        </a:rPr>
                        <a:t>o</a:t>
                      </a:r>
                      <a:r>
                        <a:rPr lang="en-US" sz="2000">
                          <a:effectLst/>
                        </a:rPr>
                        <a:t>ns</a:t>
                      </a:r>
                      <a:endParaRPr lang="en-U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803876943"/>
                  </a:ext>
                </a:extLst>
              </a:tr>
              <a:tr h="467479">
                <a:tc>
                  <a:txBody>
                    <a:bodyPr/>
                    <a:lstStyle/>
                    <a:p>
                      <a:pPr marL="44450" marR="0">
                        <a:lnSpc>
                          <a:spcPct val="107000"/>
                        </a:lnSpc>
                        <a:spcBef>
                          <a:spcPts val="435"/>
                        </a:spcBef>
                        <a:spcAft>
                          <a:spcPts val="0"/>
                        </a:spcAft>
                      </a:pPr>
                      <a:r>
                        <a:rPr lang="en-US" sz="2000">
                          <a:effectLst/>
                        </a:rPr>
                        <a:t>1,200</a:t>
                      </a:r>
                      <a:endParaRPr lang="en-U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45720" marR="0">
                        <a:lnSpc>
                          <a:spcPct val="107000"/>
                        </a:lnSpc>
                        <a:spcBef>
                          <a:spcPts val="435"/>
                        </a:spcBef>
                        <a:spcAft>
                          <a:spcPts val="0"/>
                        </a:spcAft>
                      </a:pPr>
                      <a:r>
                        <a:rPr lang="en-US" sz="2000" dirty="0">
                          <a:effectLst/>
                        </a:rPr>
                        <a:t>B</a:t>
                      </a:r>
                      <a:r>
                        <a:rPr lang="en-US" sz="2000" spc="-5" dirty="0">
                          <a:effectLst/>
                        </a:rPr>
                        <a:t>ir</a:t>
                      </a:r>
                      <a:r>
                        <a:rPr lang="en-US" sz="2000" spc="15" dirty="0">
                          <a:effectLst/>
                        </a:rPr>
                        <a:t>t</a:t>
                      </a:r>
                      <a:r>
                        <a:rPr lang="en-US" sz="2000" dirty="0">
                          <a:effectLst/>
                        </a:rPr>
                        <a:t>hs</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3703592255"/>
                  </a:ext>
                </a:extLst>
              </a:tr>
              <a:tr h="464124">
                <a:tc>
                  <a:txBody>
                    <a:bodyPr/>
                    <a:lstStyle/>
                    <a:p>
                      <a:pPr marL="44450" marR="0">
                        <a:lnSpc>
                          <a:spcPct val="107000"/>
                        </a:lnSpc>
                        <a:spcBef>
                          <a:spcPts val="435"/>
                        </a:spcBef>
                        <a:spcAft>
                          <a:spcPts val="0"/>
                        </a:spcAft>
                      </a:pPr>
                      <a:r>
                        <a:rPr lang="en-US" sz="2000">
                          <a:effectLst/>
                        </a:rPr>
                        <a:t>75,000</a:t>
                      </a:r>
                      <a:endParaRPr lang="en-U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45720" marR="0">
                        <a:lnSpc>
                          <a:spcPct val="107000"/>
                        </a:lnSpc>
                        <a:spcBef>
                          <a:spcPts val="435"/>
                        </a:spcBef>
                        <a:spcAft>
                          <a:spcPts val="0"/>
                        </a:spcAft>
                      </a:pPr>
                      <a:r>
                        <a:rPr lang="en-US" sz="2000" spc="5">
                          <a:effectLst/>
                        </a:rPr>
                        <a:t>E</a:t>
                      </a:r>
                      <a:r>
                        <a:rPr lang="en-US" sz="2000">
                          <a:effectLst/>
                        </a:rPr>
                        <a:t>merg</a:t>
                      </a:r>
                      <a:r>
                        <a:rPr lang="en-US" sz="2000" spc="5">
                          <a:effectLst/>
                        </a:rPr>
                        <a:t>e</a:t>
                      </a:r>
                      <a:r>
                        <a:rPr lang="en-US" sz="2000">
                          <a:effectLst/>
                        </a:rPr>
                        <a:t>ncy</a:t>
                      </a:r>
                      <a:r>
                        <a:rPr lang="en-US" sz="2000" spc="-55">
                          <a:effectLst/>
                        </a:rPr>
                        <a:t> </a:t>
                      </a:r>
                      <a:r>
                        <a:rPr lang="en-US" sz="2000">
                          <a:effectLst/>
                        </a:rPr>
                        <a:t>d</a:t>
                      </a:r>
                      <a:r>
                        <a:rPr lang="en-US" sz="2000" spc="10">
                          <a:effectLst/>
                        </a:rPr>
                        <a:t>e</a:t>
                      </a:r>
                      <a:r>
                        <a:rPr lang="en-US" sz="2000">
                          <a:effectLst/>
                        </a:rPr>
                        <a:t>p</a:t>
                      </a:r>
                      <a:r>
                        <a:rPr lang="en-US" sz="2000" spc="5">
                          <a:effectLst/>
                        </a:rPr>
                        <a:t>a</a:t>
                      </a:r>
                      <a:r>
                        <a:rPr lang="en-US" sz="2000" spc="-5">
                          <a:effectLst/>
                        </a:rPr>
                        <a:t>r</a:t>
                      </a:r>
                      <a:r>
                        <a:rPr lang="en-US" sz="2000">
                          <a:effectLst/>
                        </a:rPr>
                        <a:t>t</a:t>
                      </a:r>
                      <a:r>
                        <a:rPr lang="en-US" sz="2000" spc="5">
                          <a:effectLst/>
                        </a:rPr>
                        <a:t>m</a:t>
                      </a:r>
                      <a:r>
                        <a:rPr lang="en-US" sz="2000" spc="10">
                          <a:effectLst/>
                        </a:rPr>
                        <a:t>e</a:t>
                      </a:r>
                      <a:r>
                        <a:rPr lang="en-US" sz="2000">
                          <a:effectLst/>
                        </a:rPr>
                        <a:t>nt</a:t>
                      </a:r>
                      <a:r>
                        <a:rPr lang="en-US" sz="2000" spc="-70">
                          <a:effectLst/>
                        </a:rPr>
                        <a:t> </a:t>
                      </a:r>
                      <a:r>
                        <a:rPr lang="en-US" sz="2000">
                          <a:effectLst/>
                        </a:rPr>
                        <a:t>v</a:t>
                      </a:r>
                      <a:r>
                        <a:rPr lang="en-US" sz="2000" spc="5">
                          <a:effectLst/>
                        </a:rPr>
                        <a:t>i</a:t>
                      </a:r>
                      <a:r>
                        <a:rPr lang="en-US" sz="2000">
                          <a:effectLst/>
                        </a:rPr>
                        <a:t>s</a:t>
                      </a:r>
                      <a:r>
                        <a:rPr lang="en-US" sz="2000" spc="-5">
                          <a:effectLst/>
                        </a:rPr>
                        <a:t>i</a:t>
                      </a:r>
                      <a:r>
                        <a:rPr lang="en-US" sz="2000" spc="15">
                          <a:effectLst/>
                        </a:rPr>
                        <a:t>t</a:t>
                      </a:r>
                      <a:r>
                        <a:rPr lang="en-US" sz="2000">
                          <a:effectLst/>
                        </a:rPr>
                        <a:t>s</a:t>
                      </a:r>
                      <a:endParaRPr lang="en-U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3385677777"/>
                  </a:ext>
                </a:extLst>
              </a:tr>
              <a:tr h="467479">
                <a:tc>
                  <a:txBody>
                    <a:bodyPr/>
                    <a:lstStyle/>
                    <a:p>
                      <a:pPr marL="44450" marR="0">
                        <a:lnSpc>
                          <a:spcPct val="107000"/>
                        </a:lnSpc>
                        <a:spcBef>
                          <a:spcPts val="445"/>
                        </a:spcBef>
                        <a:spcAft>
                          <a:spcPts val="0"/>
                        </a:spcAft>
                      </a:pPr>
                      <a:r>
                        <a:rPr lang="en-US" sz="2000">
                          <a:effectLst/>
                        </a:rPr>
                        <a:t>107,774</a:t>
                      </a:r>
                      <a:endParaRPr lang="en-U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45720" marR="0">
                        <a:lnSpc>
                          <a:spcPct val="107000"/>
                        </a:lnSpc>
                        <a:spcBef>
                          <a:spcPts val="445"/>
                        </a:spcBef>
                        <a:spcAft>
                          <a:spcPts val="0"/>
                        </a:spcAft>
                      </a:pPr>
                      <a:r>
                        <a:rPr lang="en-US" sz="2000" spc="5">
                          <a:effectLst/>
                        </a:rPr>
                        <a:t>E</a:t>
                      </a:r>
                      <a:r>
                        <a:rPr lang="en-US" sz="2000">
                          <a:effectLst/>
                        </a:rPr>
                        <a:t>merg</a:t>
                      </a:r>
                      <a:r>
                        <a:rPr lang="en-US" sz="2000" spc="5">
                          <a:effectLst/>
                        </a:rPr>
                        <a:t>e</a:t>
                      </a:r>
                      <a:r>
                        <a:rPr lang="en-US" sz="2000">
                          <a:effectLst/>
                        </a:rPr>
                        <a:t>ncy</a:t>
                      </a:r>
                      <a:r>
                        <a:rPr lang="en-US" sz="2000" spc="-55">
                          <a:effectLst/>
                        </a:rPr>
                        <a:t> </a:t>
                      </a:r>
                      <a:r>
                        <a:rPr lang="en-US" sz="2000" spc="5">
                          <a:effectLst/>
                        </a:rPr>
                        <a:t>M</a:t>
                      </a:r>
                      <a:r>
                        <a:rPr lang="en-US" sz="2000">
                          <a:effectLst/>
                        </a:rPr>
                        <a:t>e</a:t>
                      </a:r>
                      <a:r>
                        <a:rPr lang="en-US" sz="2000" spc="10">
                          <a:effectLst/>
                        </a:rPr>
                        <a:t>d</a:t>
                      </a:r>
                      <a:r>
                        <a:rPr lang="en-US" sz="2000" spc="-5">
                          <a:effectLst/>
                        </a:rPr>
                        <a:t>i</a:t>
                      </a:r>
                      <a:r>
                        <a:rPr lang="en-US" sz="2000">
                          <a:effectLst/>
                        </a:rPr>
                        <a:t>c</a:t>
                      </a:r>
                      <a:r>
                        <a:rPr lang="en-US" sz="2000" spc="10">
                          <a:effectLst/>
                        </a:rPr>
                        <a:t>a</a:t>
                      </a:r>
                      <a:r>
                        <a:rPr lang="en-US" sz="2000">
                          <a:effectLst/>
                        </a:rPr>
                        <a:t>l</a:t>
                      </a:r>
                      <a:r>
                        <a:rPr lang="en-US" sz="2000" spc="-40">
                          <a:effectLst/>
                        </a:rPr>
                        <a:t> </a:t>
                      </a:r>
                      <a:r>
                        <a:rPr lang="en-US" sz="2000" spc="10">
                          <a:effectLst/>
                        </a:rPr>
                        <a:t>S</a:t>
                      </a:r>
                      <a:r>
                        <a:rPr lang="en-US" sz="2000">
                          <a:effectLst/>
                        </a:rPr>
                        <a:t>e</a:t>
                      </a:r>
                      <a:r>
                        <a:rPr lang="en-US" sz="2000" spc="-5">
                          <a:effectLst/>
                        </a:rPr>
                        <a:t>r</a:t>
                      </a:r>
                      <a:r>
                        <a:rPr lang="en-US" sz="2000">
                          <a:effectLst/>
                        </a:rPr>
                        <a:t>v</a:t>
                      </a:r>
                      <a:r>
                        <a:rPr lang="en-US" sz="2000" spc="-5">
                          <a:effectLst/>
                        </a:rPr>
                        <a:t>i</a:t>
                      </a:r>
                      <a:r>
                        <a:rPr lang="en-US" sz="2000" spc="15">
                          <a:effectLst/>
                        </a:rPr>
                        <a:t>c</a:t>
                      </a:r>
                      <a:r>
                        <a:rPr lang="en-US" sz="2000">
                          <a:effectLst/>
                        </a:rPr>
                        <a:t>es</a:t>
                      </a:r>
                      <a:r>
                        <a:rPr lang="en-US" sz="2000" spc="-45">
                          <a:effectLst/>
                        </a:rPr>
                        <a:t> </a:t>
                      </a:r>
                      <a:r>
                        <a:rPr lang="en-US" sz="2000" spc="-5">
                          <a:effectLst/>
                        </a:rPr>
                        <a:t>r</a:t>
                      </a:r>
                      <a:r>
                        <a:rPr lang="en-US" sz="2000" spc="10">
                          <a:effectLst/>
                        </a:rPr>
                        <a:t>e</a:t>
                      </a:r>
                      <a:r>
                        <a:rPr lang="en-US" sz="2000">
                          <a:effectLst/>
                        </a:rPr>
                        <a:t>sp</a:t>
                      </a:r>
                      <a:r>
                        <a:rPr lang="en-US" sz="2000" spc="10">
                          <a:effectLst/>
                        </a:rPr>
                        <a:t>o</a:t>
                      </a:r>
                      <a:r>
                        <a:rPr lang="en-US" sz="2000">
                          <a:effectLst/>
                        </a:rPr>
                        <a:t>n</a:t>
                      </a:r>
                      <a:r>
                        <a:rPr lang="en-US" sz="2000" spc="5">
                          <a:effectLst/>
                        </a:rPr>
                        <a:t>s</a:t>
                      </a:r>
                      <a:r>
                        <a:rPr lang="en-US" sz="2000">
                          <a:effectLst/>
                        </a:rPr>
                        <a:t>es</a:t>
                      </a:r>
                      <a:endParaRPr lang="en-U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2896744975"/>
                  </a:ext>
                </a:extLst>
              </a:tr>
              <a:tr h="465242">
                <a:tc>
                  <a:txBody>
                    <a:bodyPr/>
                    <a:lstStyle/>
                    <a:p>
                      <a:pPr marL="44450" marR="0">
                        <a:lnSpc>
                          <a:spcPct val="107000"/>
                        </a:lnSpc>
                        <a:spcBef>
                          <a:spcPts val="435"/>
                        </a:spcBef>
                        <a:spcAft>
                          <a:spcPts val="0"/>
                        </a:spcAft>
                      </a:pPr>
                      <a:r>
                        <a:rPr lang="en-US" sz="2000">
                          <a:effectLst/>
                        </a:rPr>
                        <a:t>230,000</a:t>
                      </a:r>
                      <a:endParaRPr lang="en-U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45720" marR="0">
                        <a:lnSpc>
                          <a:spcPct val="107000"/>
                        </a:lnSpc>
                        <a:spcBef>
                          <a:spcPts val="435"/>
                        </a:spcBef>
                        <a:spcAft>
                          <a:spcPts val="0"/>
                        </a:spcAft>
                      </a:pPr>
                      <a:r>
                        <a:rPr lang="en-US" sz="2000" dirty="0">
                          <a:effectLst/>
                        </a:rPr>
                        <a:t>C</a:t>
                      </a:r>
                      <a:r>
                        <a:rPr lang="en-US" sz="2000" spc="-5" dirty="0">
                          <a:effectLst/>
                        </a:rPr>
                        <a:t>l</a:t>
                      </a:r>
                      <a:r>
                        <a:rPr lang="en-US" sz="2000" spc="5" dirty="0">
                          <a:effectLst/>
                        </a:rPr>
                        <a:t>i</a:t>
                      </a:r>
                      <a:r>
                        <a:rPr lang="en-US" sz="2000" dirty="0">
                          <a:effectLst/>
                        </a:rPr>
                        <a:t>n</a:t>
                      </a:r>
                      <a:r>
                        <a:rPr lang="en-US" sz="2000" spc="-5" dirty="0">
                          <a:effectLst/>
                        </a:rPr>
                        <a:t>i</a:t>
                      </a:r>
                      <a:r>
                        <a:rPr lang="en-US" sz="2000" dirty="0">
                          <a:effectLst/>
                        </a:rPr>
                        <a:t>c</a:t>
                      </a:r>
                      <a:r>
                        <a:rPr lang="en-US" sz="2000" spc="-25" dirty="0">
                          <a:effectLst/>
                        </a:rPr>
                        <a:t> </a:t>
                      </a:r>
                      <a:r>
                        <a:rPr lang="en-US" sz="2000" dirty="0">
                          <a:effectLst/>
                        </a:rPr>
                        <a:t>out</a:t>
                      </a:r>
                      <a:r>
                        <a:rPr lang="en-US" sz="2000" spc="10" dirty="0">
                          <a:effectLst/>
                        </a:rPr>
                        <a:t>p</a:t>
                      </a:r>
                      <a:r>
                        <a:rPr lang="en-US" sz="2000" spc="-5" dirty="0">
                          <a:effectLst/>
                        </a:rPr>
                        <a:t>a</a:t>
                      </a:r>
                      <a:r>
                        <a:rPr lang="en-US" sz="2000" spc="15" dirty="0">
                          <a:effectLst/>
                        </a:rPr>
                        <a:t>t</a:t>
                      </a:r>
                      <a:r>
                        <a:rPr lang="en-US" sz="2000" spc="-5" dirty="0">
                          <a:effectLst/>
                        </a:rPr>
                        <a:t>i</a:t>
                      </a:r>
                      <a:r>
                        <a:rPr lang="en-US" sz="2000" dirty="0">
                          <a:effectLst/>
                        </a:rPr>
                        <a:t>ent</a:t>
                      </a:r>
                      <a:r>
                        <a:rPr lang="en-US" sz="2000" spc="-55" dirty="0">
                          <a:effectLst/>
                        </a:rPr>
                        <a:t> </a:t>
                      </a:r>
                      <a:r>
                        <a:rPr lang="en-US" sz="2000" dirty="0">
                          <a:effectLst/>
                        </a:rPr>
                        <a:t>v</a:t>
                      </a:r>
                      <a:r>
                        <a:rPr lang="en-US" sz="2000" spc="5" dirty="0">
                          <a:effectLst/>
                        </a:rPr>
                        <a:t>i</a:t>
                      </a:r>
                      <a:r>
                        <a:rPr lang="en-US" sz="2000" dirty="0">
                          <a:effectLst/>
                        </a:rPr>
                        <a:t>s</a:t>
                      </a:r>
                      <a:r>
                        <a:rPr lang="en-US" sz="2000" spc="-5" dirty="0">
                          <a:effectLst/>
                        </a:rPr>
                        <a:t>i</a:t>
                      </a:r>
                      <a:r>
                        <a:rPr lang="en-US" sz="2000" spc="15" dirty="0">
                          <a:effectLst/>
                        </a:rPr>
                        <a:t>t</a:t>
                      </a:r>
                      <a:r>
                        <a:rPr lang="en-US" sz="2000" dirty="0">
                          <a:effectLst/>
                        </a:rPr>
                        <a:t>s</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76293604"/>
                  </a:ext>
                </a:extLst>
              </a:tr>
              <a:tr h="465242">
                <a:tc>
                  <a:txBody>
                    <a:bodyPr/>
                    <a:lstStyle/>
                    <a:p>
                      <a:pPr marL="44450" marR="0">
                        <a:lnSpc>
                          <a:spcPct val="107000"/>
                        </a:lnSpc>
                        <a:spcBef>
                          <a:spcPts val="435"/>
                        </a:spcBef>
                        <a:spcAft>
                          <a:spcPts val="0"/>
                        </a:spcAft>
                      </a:pPr>
                      <a:r>
                        <a:rPr lang="en-US" sz="1000">
                          <a:effectLst/>
                        </a:rPr>
                        <a:t> </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45720" marR="0">
                        <a:lnSpc>
                          <a:spcPct val="107000"/>
                        </a:lnSpc>
                        <a:spcBef>
                          <a:spcPts val="435"/>
                        </a:spcBef>
                        <a:spcAft>
                          <a:spcPts val="0"/>
                        </a:spcAft>
                      </a:pPr>
                      <a:r>
                        <a:rPr lang="en-US" sz="1000" dirty="0">
                          <a:effectLst/>
                        </a:rPr>
                        <a:t>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3043122115"/>
                  </a:ext>
                </a:extLst>
              </a:tr>
            </a:tbl>
          </a:graphicData>
        </a:graphic>
      </p:graphicFrame>
      <p:pic>
        <p:nvPicPr>
          <p:cNvPr id="3" name="Picture 2">
            <a:hlinkClick r:id="" action="ppaction://media"/>
            <a:extLst>
              <a:ext uri="{FF2B5EF4-FFF2-40B4-BE49-F238E27FC236}">
                <a16:creationId xmlns:a16="http://schemas.microsoft.com/office/drawing/2014/main" id="{DA32D382-E704-4A9D-90D1-2E194A304F6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71604" y="6072499"/>
            <a:ext cx="609600" cy="609600"/>
          </a:xfrm>
          <a:prstGeom prst="rect">
            <a:avLst/>
          </a:prstGeom>
        </p:spPr>
      </p:pic>
    </p:spTree>
    <p:extLst>
      <p:ext uri="{BB962C8B-B14F-4D97-AF65-F5344CB8AC3E}">
        <p14:creationId xmlns:p14="http://schemas.microsoft.com/office/powerpoint/2010/main" val="42301700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26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Rectangle 53">
            <a:extLst>
              <a:ext uri="{FF2B5EF4-FFF2-40B4-BE49-F238E27FC236}">
                <a16:creationId xmlns:a16="http://schemas.microsoft.com/office/drawing/2014/main" id="{96A3977D-9426-43E2-957F-69C5F2805C9A}"/>
              </a:ext>
            </a:extLst>
          </p:cNvPr>
          <p:cNvSpPr/>
          <p:nvPr/>
        </p:nvSpPr>
        <p:spPr>
          <a:xfrm>
            <a:off x="3138435" y="1006918"/>
            <a:ext cx="6096000" cy="5773375"/>
          </a:xfrm>
          <a:prstGeom prst="rect">
            <a:avLst/>
          </a:prstGeom>
        </p:spPr>
        <p:txBody>
          <a:bodyPr>
            <a:spAutoFit/>
          </a:bodyPr>
          <a:lstStyle/>
          <a:p>
            <a:pPr marL="63500" marR="0">
              <a:lnSpc>
                <a:spcPct val="107000"/>
              </a:lnSpc>
              <a:spcBef>
                <a:spcPts val="0"/>
              </a:spcBef>
              <a:spcAft>
                <a:spcPts val="0"/>
              </a:spcAft>
              <a:tabLst>
                <a:tab pos="4241800" algn="l"/>
              </a:tabLst>
            </a:pPr>
            <a:r>
              <a:rPr lang="en-US" sz="1000" dirty="0">
                <a:solidFill>
                  <a:srgbClr val="000000"/>
                </a:solidFill>
                <a:latin typeface="Calibri" panose="020F0502020204030204" pitchFamily="34" charset="0"/>
                <a:ea typeface="Times New Roman" panose="02020603050405020304" pitchFamily="18" charset="0"/>
                <a:cs typeface="Arial" panose="020B0604020202020204" pitchFamily="34" charset="0"/>
              </a:rPr>
              <a:t>Ad</a:t>
            </a:r>
            <a:r>
              <a:rPr lang="en-US" sz="1000" spc="-5" dirty="0">
                <a:solidFill>
                  <a:srgbClr val="000000"/>
                </a:solidFill>
                <a:latin typeface="Calibri" panose="020F0502020204030204" pitchFamily="34" charset="0"/>
                <a:ea typeface="Times New Roman" panose="02020603050405020304" pitchFamily="18" charset="0"/>
                <a:cs typeface="Arial" panose="020B0604020202020204" pitchFamily="34" charset="0"/>
              </a:rPr>
              <a:t>m</a:t>
            </a:r>
            <a:r>
              <a:rPr lang="en-US" sz="1000" dirty="0">
                <a:solidFill>
                  <a:srgbClr val="000000"/>
                </a:solidFill>
                <a:latin typeface="Calibri" panose="020F0502020204030204" pitchFamily="34" charset="0"/>
                <a:ea typeface="Times New Roman" panose="02020603050405020304" pitchFamily="18" charset="0"/>
                <a:cs typeface="Arial" panose="020B0604020202020204" pitchFamily="34" charset="0"/>
              </a:rPr>
              <a:t>i</a:t>
            </a:r>
            <a:r>
              <a:rPr lang="en-US" sz="1000" spc="5" dirty="0">
                <a:solidFill>
                  <a:srgbClr val="000000"/>
                </a:solidFill>
                <a:latin typeface="Calibri" panose="020F0502020204030204" pitchFamily="34" charset="0"/>
                <a:ea typeface="Times New Roman" panose="02020603050405020304" pitchFamily="18" charset="0"/>
                <a:cs typeface="Arial" panose="020B0604020202020204" pitchFamily="34" charset="0"/>
              </a:rPr>
              <a:t>tt</a:t>
            </a:r>
            <a:r>
              <a:rPr lang="en-US" sz="1000" spc="-10" dirty="0">
                <a:solidFill>
                  <a:srgbClr val="000000"/>
                </a:solidFill>
                <a:latin typeface="Calibri" panose="020F0502020204030204" pitchFamily="34" charset="0"/>
                <a:ea typeface="Times New Roman" panose="02020603050405020304" pitchFamily="18" charset="0"/>
                <a:cs typeface="Arial" panose="020B0604020202020204" pitchFamily="34" charset="0"/>
              </a:rPr>
              <a:t>i</a:t>
            </a:r>
            <a:r>
              <a:rPr lang="en-US" sz="1000" dirty="0">
                <a:solidFill>
                  <a:srgbClr val="000000"/>
                </a:solidFill>
                <a:latin typeface="Calibri" panose="020F0502020204030204" pitchFamily="34" charset="0"/>
                <a:ea typeface="Times New Roman" panose="02020603050405020304" pitchFamily="18" charset="0"/>
                <a:cs typeface="Arial" panose="020B0604020202020204" pitchFamily="34" charset="0"/>
              </a:rPr>
              <a:t>ng		              (973)</a:t>
            </a:r>
            <a:r>
              <a:rPr lang="en-US" sz="1000" spc="5" dirty="0">
                <a:solidFill>
                  <a:srgbClr val="000000"/>
                </a:solidFill>
                <a:latin typeface="Calibri" panose="020F0502020204030204" pitchFamily="34" charset="0"/>
                <a:ea typeface="Times New Roman" panose="02020603050405020304" pitchFamily="18" charset="0"/>
                <a:cs typeface="Arial" panose="020B0604020202020204" pitchFamily="34" charset="0"/>
              </a:rPr>
              <a:t> </a:t>
            </a:r>
            <a:r>
              <a:rPr lang="en-US" sz="1000" dirty="0">
                <a:solidFill>
                  <a:srgbClr val="000000"/>
                </a:solidFill>
                <a:latin typeface="Calibri" panose="020F0502020204030204" pitchFamily="34" charset="0"/>
                <a:ea typeface="Times New Roman" panose="02020603050405020304" pitchFamily="18" charset="0"/>
                <a:cs typeface="Arial" panose="020B0604020202020204" pitchFamily="34" charset="0"/>
              </a:rPr>
              <a:t>9</a:t>
            </a:r>
            <a:r>
              <a:rPr lang="en-US" sz="1000" spc="-15" dirty="0">
                <a:solidFill>
                  <a:srgbClr val="000000"/>
                </a:solidFill>
                <a:latin typeface="Calibri" panose="020F0502020204030204" pitchFamily="34" charset="0"/>
                <a:ea typeface="Times New Roman" panose="02020603050405020304" pitchFamily="18" charset="0"/>
                <a:cs typeface="Arial" panose="020B0604020202020204" pitchFamily="34" charset="0"/>
              </a:rPr>
              <a:t>7</a:t>
            </a:r>
            <a:r>
              <a:rPr lang="en-US" sz="1000" spc="-10" dirty="0">
                <a:solidFill>
                  <a:srgbClr val="000000"/>
                </a:solidFill>
                <a:latin typeface="Calibri" panose="020F0502020204030204" pitchFamily="34" charset="0"/>
                <a:ea typeface="Times New Roman" panose="02020603050405020304" pitchFamily="18" charset="0"/>
                <a:cs typeface="Arial" panose="020B0604020202020204" pitchFamily="34" charset="0"/>
              </a:rPr>
              <a:t>2</a:t>
            </a:r>
            <a:r>
              <a:rPr lang="en-US" sz="1000" dirty="0">
                <a:solidFill>
                  <a:srgbClr val="000000"/>
                </a:solidFill>
                <a:latin typeface="Calibri" panose="020F0502020204030204" pitchFamily="34" charset="0"/>
                <a:ea typeface="Times New Roman" panose="02020603050405020304" pitchFamily="18" charset="0"/>
                <a:cs typeface="Arial" panose="020B0604020202020204" pitchFamily="34" charset="0"/>
              </a:rPr>
              <a:t>-4044</a:t>
            </a:r>
            <a:endParaRPr lang="en-US" sz="1000" dirty="0">
              <a:latin typeface="Calibri" panose="020F0502020204030204" pitchFamily="34" charset="0"/>
              <a:ea typeface="Times New Roman" panose="02020603050405020304" pitchFamily="18" charset="0"/>
              <a:cs typeface="Times New Roman" panose="02020603050405020304" pitchFamily="18" charset="0"/>
            </a:endParaRPr>
          </a:p>
          <a:p>
            <a:pPr marL="63500" marR="0">
              <a:lnSpc>
                <a:spcPct val="107000"/>
              </a:lnSpc>
              <a:spcBef>
                <a:spcPts val="370"/>
              </a:spcBef>
              <a:spcAft>
                <a:spcPts val="0"/>
              </a:spcAft>
              <a:tabLst>
                <a:tab pos="4241800" algn="l"/>
              </a:tabLst>
            </a:pPr>
            <a:r>
              <a:rPr lang="en-US" sz="1000" spc="-5" dirty="0">
                <a:solidFill>
                  <a:srgbClr val="000000"/>
                </a:solidFill>
                <a:latin typeface="Calibri" panose="020F0502020204030204" pitchFamily="34" charset="0"/>
                <a:ea typeface="Times New Roman" panose="02020603050405020304" pitchFamily="18" charset="0"/>
                <a:cs typeface="Arial" panose="020B0604020202020204" pitchFamily="34" charset="0"/>
              </a:rPr>
              <a:t>C</a:t>
            </a:r>
            <a:r>
              <a:rPr lang="en-US" sz="1000" dirty="0">
                <a:solidFill>
                  <a:srgbClr val="000000"/>
                </a:solidFill>
                <a:latin typeface="Calibri" panose="020F0502020204030204" pitchFamily="34" charset="0"/>
                <a:ea typeface="Times New Roman" panose="02020603050405020304" pitchFamily="18" charset="0"/>
                <a:cs typeface="Arial" panose="020B0604020202020204" pitchFamily="34" charset="0"/>
              </a:rPr>
              <a:t>a</a:t>
            </a:r>
            <a:r>
              <a:rPr lang="en-US" sz="1000" spc="5" dirty="0">
                <a:solidFill>
                  <a:srgbClr val="000000"/>
                </a:solidFill>
                <a:latin typeface="Calibri" panose="020F0502020204030204" pitchFamily="34" charset="0"/>
                <a:ea typeface="Times New Roman" panose="02020603050405020304" pitchFamily="18" charset="0"/>
                <a:cs typeface="Arial" panose="020B0604020202020204" pitchFamily="34" charset="0"/>
              </a:rPr>
              <a:t>f</a:t>
            </a:r>
            <a:r>
              <a:rPr lang="en-US" sz="1000" dirty="0">
                <a:solidFill>
                  <a:srgbClr val="000000"/>
                </a:solidFill>
                <a:latin typeface="Calibri" panose="020F0502020204030204" pitchFamily="34" charset="0"/>
                <a:ea typeface="Times New Roman" panose="02020603050405020304" pitchFamily="18" charset="0"/>
                <a:cs typeface="Arial" panose="020B0604020202020204" pitchFamily="34" charset="0"/>
              </a:rPr>
              <a:t>e</a:t>
            </a:r>
            <a:r>
              <a:rPr lang="en-US" sz="1000" spc="5" dirty="0">
                <a:solidFill>
                  <a:srgbClr val="000000"/>
                </a:solidFill>
                <a:latin typeface="Calibri" panose="020F0502020204030204" pitchFamily="34" charset="0"/>
                <a:ea typeface="Times New Roman" panose="02020603050405020304" pitchFamily="18" charset="0"/>
                <a:cs typeface="Arial" panose="020B0604020202020204" pitchFamily="34" charset="0"/>
              </a:rPr>
              <a:t>t</a:t>
            </a:r>
            <a:r>
              <a:rPr lang="en-US" sz="1000" dirty="0">
                <a:solidFill>
                  <a:srgbClr val="000000"/>
                </a:solidFill>
                <a:latin typeface="Calibri" panose="020F0502020204030204" pitchFamily="34" charset="0"/>
                <a:ea typeface="Times New Roman" panose="02020603050405020304" pitchFamily="18" charset="0"/>
                <a:cs typeface="Arial" panose="020B0604020202020204" pitchFamily="34" charset="0"/>
              </a:rPr>
              <a:t>er</a:t>
            </a:r>
            <a:r>
              <a:rPr lang="en-US" sz="1000" spc="-10" dirty="0">
                <a:solidFill>
                  <a:srgbClr val="000000"/>
                </a:solidFill>
                <a:latin typeface="Calibri" panose="020F0502020204030204" pitchFamily="34" charset="0"/>
                <a:ea typeface="Times New Roman" panose="02020603050405020304" pitchFamily="18" charset="0"/>
                <a:cs typeface="Arial" panose="020B0604020202020204" pitchFamily="34" charset="0"/>
              </a:rPr>
              <a:t>i</a:t>
            </a:r>
            <a:r>
              <a:rPr lang="en-US" sz="1000" dirty="0">
                <a:solidFill>
                  <a:srgbClr val="000000"/>
                </a:solidFill>
                <a:latin typeface="Calibri" panose="020F0502020204030204" pitchFamily="34" charset="0"/>
                <a:ea typeface="Times New Roman" panose="02020603050405020304" pitchFamily="18" charset="0"/>
                <a:cs typeface="Arial" panose="020B0604020202020204" pitchFamily="34" charset="0"/>
              </a:rPr>
              <a:t>a</a:t>
            </a:r>
            <a:r>
              <a:rPr lang="en-US" sz="1000" spc="5" dirty="0">
                <a:solidFill>
                  <a:srgbClr val="000000"/>
                </a:solidFill>
                <a:latin typeface="Calibri" panose="020F0502020204030204" pitchFamily="34" charset="0"/>
                <a:ea typeface="Times New Roman" panose="02020603050405020304" pitchFamily="18" charset="0"/>
                <a:cs typeface="Arial" panose="020B0604020202020204" pitchFamily="34" charset="0"/>
              </a:rPr>
              <a:t> Talking </a:t>
            </a:r>
            <a:r>
              <a:rPr lang="en-US" sz="1000" spc="-5" dirty="0">
                <a:solidFill>
                  <a:srgbClr val="000000"/>
                </a:solidFill>
                <a:latin typeface="Calibri" panose="020F0502020204030204" pitchFamily="34" charset="0"/>
                <a:ea typeface="Times New Roman" panose="02020603050405020304" pitchFamily="18" charset="0"/>
                <a:cs typeface="Arial" panose="020B0604020202020204" pitchFamily="34" charset="0"/>
              </a:rPr>
              <a:t>M</a:t>
            </a:r>
            <a:r>
              <a:rPr lang="en-US" sz="1000" spc="-15" dirty="0">
                <a:solidFill>
                  <a:srgbClr val="000000"/>
                </a:solidFill>
                <a:latin typeface="Calibri" panose="020F0502020204030204" pitchFamily="34" charset="0"/>
                <a:ea typeface="Times New Roman" panose="02020603050405020304" pitchFamily="18" charset="0"/>
                <a:cs typeface="Arial" panose="020B0604020202020204" pitchFamily="34" charset="0"/>
              </a:rPr>
              <a:t>e</a:t>
            </a:r>
            <a:r>
              <a:rPr lang="en-US" sz="1000" dirty="0">
                <a:solidFill>
                  <a:srgbClr val="000000"/>
                </a:solidFill>
                <a:latin typeface="Calibri" panose="020F0502020204030204" pitchFamily="34" charset="0"/>
                <a:ea typeface="Times New Roman" panose="02020603050405020304" pitchFamily="18" charset="0"/>
                <a:cs typeface="Arial" panose="020B0604020202020204" pitchFamily="34" charset="0"/>
              </a:rPr>
              <a:t>nu                                                             		              (973)</a:t>
            </a:r>
            <a:r>
              <a:rPr lang="en-US" sz="1000" spc="5" dirty="0">
                <a:solidFill>
                  <a:srgbClr val="000000"/>
                </a:solidFill>
                <a:latin typeface="Calibri" panose="020F0502020204030204" pitchFamily="34" charset="0"/>
                <a:ea typeface="Times New Roman" panose="02020603050405020304" pitchFamily="18" charset="0"/>
                <a:cs typeface="Arial" panose="020B0604020202020204" pitchFamily="34" charset="0"/>
              </a:rPr>
              <a:t> </a:t>
            </a:r>
            <a:r>
              <a:rPr lang="en-US" sz="1000" dirty="0">
                <a:solidFill>
                  <a:srgbClr val="000000"/>
                </a:solidFill>
                <a:latin typeface="Calibri" panose="020F0502020204030204" pitchFamily="34" charset="0"/>
                <a:ea typeface="Times New Roman" panose="02020603050405020304" pitchFamily="18" charset="0"/>
                <a:cs typeface="Arial" panose="020B0604020202020204" pitchFamily="34" charset="0"/>
              </a:rPr>
              <a:t>9</a:t>
            </a:r>
            <a:r>
              <a:rPr lang="en-US" sz="1000" spc="-15" dirty="0">
                <a:solidFill>
                  <a:srgbClr val="000000"/>
                </a:solidFill>
                <a:latin typeface="Calibri" panose="020F0502020204030204" pitchFamily="34" charset="0"/>
                <a:ea typeface="Times New Roman" panose="02020603050405020304" pitchFamily="18" charset="0"/>
                <a:cs typeface="Arial" panose="020B0604020202020204" pitchFamily="34" charset="0"/>
              </a:rPr>
              <a:t>7</a:t>
            </a:r>
            <a:r>
              <a:rPr lang="en-US" sz="1000" spc="-10" dirty="0">
                <a:solidFill>
                  <a:srgbClr val="000000"/>
                </a:solidFill>
                <a:latin typeface="Calibri" panose="020F0502020204030204" pitchFamily="34" charset="0"/>
                <a:ea typeface="Times New Roman" panose="02020603050405020304" pitchFamily="18" charset="0"/>
                <a:cs typeface="Arial" panose="020B0604020202020204" pitchFamily="34" charset="0"/>
              </a:rPr>
              <a:t>2</a:t>
            </a:r>
            <a:r>
              <a:rPr lang="en-US" sz="1000" dirty="0">
                <a:solidFill>
                  <a:srgbClr val="000000"/>
                </a:solidFill>
                <a:latin typeface="Calibri" panose="020F0502020204030204" pitchFamily="34" charset="0"/>
                <a:ea typeface="Times New Roman" panose="02020603050405020304" pitchFamily="18" charset="0"/>
                <a:cs typeface="Arial" panose="020B0604020202020204" pitchFamily="34" charset="0"/>
              </a:rPr>
              <a:t>-4023</a:t>
            </a:r>
            <a:endParaRPr lang="en-US" sz="1000" dirty="0">
              <a:latin typeface="Calibri" panose="020F0502020204030204" pitchFamily="34" charset="0"/>
              <a:ea typeface="Times New Roman" panose="02020603050405020304" pitchFamily="18" charset="0"/>
              <a:cs typeface="Times New Roman" panose="02020603050405020304" pitchFamily="18" charset="0"/>
            </a:endParaRPr>
          </a:p>
          <a:p>
            <a:pPr marL="63500" marR="0">
              <a:lnSpc>
                <a:spcPct val="107000"/>
              </a:lnSpc>
              <a:spcBef>
                <a:spcPts val="370"/>
              </a:spcBef>
              <a:spcAft>
                <a:spcPts val="0"/>
              </a:spcAft>
              <a:tabLst>
                <a:tab pos="4241800" algn="l"/>
              </a:tabLst>
            </a:pPr>
            <a:r>
              <a:rPr lang="en-US" sz="1000" dirty="0">
                <a:solidFill>
                  <a:srgbClr val="000000"/>
                </a:solidFill>
                <a:latin typeface="Calibri" panose="020F0502020204030204" pitchFamily="34" charset="0"/>
                <a:ea typeface="Times New Roman" panose="02020603050405020304" pitchFamily="18" charset="0"/>
                <a:cs typeface="Arial" panose="020B0604020202020204" pitchFamily="34" charset="0"/>
              </a:rPr>
              <a:t>Chaplaincy Services                                                                    		              (973)972-1943</a:t>
            </a:r>
            <a:endParaRPr lang="en-US" sz="1000" dirty="0">
              <a:latin typeface="Calibri" panose="020F0502020204030204" pitchFamily="34" charset="0"/>
              <a:ea typeface="Times New Roman" panose="02020603050405020304" pitchFamily="18" charset="0"/>
              <a:cs typeface="Times New Roman" panose="02020603050405020304" pitchFamily="18" charset="0"/>
            </a:endParaRPr>
          </a:p>
          <a:p>
            <a:pPr marL="63500" marR="0">
              <a:lnSpc>
                <a:spcPct val="107000"/>
              </a:lnSpc>
              <a:spcBef>
                <a:spcPts val="190"/>
              </a:spcBef>
              <a:spcAft>
                <a:spcPts val="0"/>
              </a:spcAft>
              <a:tabLst>
                <a:tab pos="4241800" algn="l"/>
              </a:tabLst>
            </a:pPr>
            <a:r>
              <a:rPr lang="en-US" sz="1000" spc="-5" dirty="0">
                <a:solidFill>
                  <a:srgbClr val="000000"/>
                </a:solidFill>
                <a:latin typeface="Calibri" panose="020F0502020204030204" pitchFamily="34" charset="0"/>
                <a:ea typeface="Times New Roman" panose="02020603050405020304" pitchFamily="18" charset="0"/>
                <a:cs typeface="Arial" panose="020B0604020202020204" pitchFamily="34" charset="0"/>
              </a:rPr>
              <a:t> </a:t>
            </a:r>
            <a:r>
              <a:rPr lang="en-US" sz="1000" dirty="0">
                <a:solidFill>
                  <a:srgbClr val="000000"/>
                </a:solidFill>
                <a:latin typeface="Calibri" panose="020F0502020204030204" pitchFamily="34" charset="0"/>
                <a:ea typeface="Times New Roman" panose="02020603050405020304" pitchFamily="18" charset="0"/>
                <a:cs typeface="Arial" panose="020B0604020202020204" pitchFamily="34" charset="0"/>
              </a:rPr>
              <a:t>E</a:t>
            </a:r>
            <a:r>
              <a:rPr lang="en-US" sz="1000" spc="-5" dirty="0">
                <a:solidFill>
                  <a:srgbClr val="000000"/>
                </a:solidFill>
                <a:latin typeface="Calibri" panose="020F0502020204030204" pitchFamily="34" charset="0"/>
                <a:ea typeface="Times New Roman" panose="02020603050405020304" pitchFamily="18" charset="0"/>
                <a:cs typeface="Arial" panose="020B0604020202020204" pitchFamily="34" charset="0"/>
              </a:rPr>
              <a:t>m</a:t>
            </a:r>
            <a:r>
              <a:rPr lang="en-US" sz="1000" dirty="0">
                <a:solidFill>
                  <a:srgbClr val="000000"/>
                </a:solidFill>
                <a:latin typeface="Calibri" panose="020F0502020204030204" pitchFamily="34" charset="0"/>
                <a:ea typeface="Times New Roman" panose="02020603050405020304" pitchFamily="18" charset="0"/>
                <a:cs typeface="Arial" panose="020B0604020202020204" pitchFamily="34" charset="0"/>
              </a:rPr>
              <a:t>erge</a:t>
            </a:r>
            <a:r>
              <a:rPr lang="en-US" sz="1000" spc="-5" dirty="0">
                <a:solidFill>
                  <a:srgbClr val="000000"/>
                </a:solidFill>
                <a:latin typeface="Calibri" panose="020F0502020204030204" pitchFamily="34" charset="0"/>
                <a:ea typeface="Times New Roman" panose="02020603050405020304" pitchFamily="18" charset="0"/>
                <a:cs typeface="Arial" panose="020B0604020202020204" pitchFamily="34" charset="0"/>
              </a:rPr>
              <a:t>n</a:t>
            </a:r>
            <a:r>
              <a:rPr lang="en-US" sz="1000" spc="5" dirty="0">
                <a:solidFill>
                  <a:srgbClr val="000000"/>
                </a:solidFill>
                <a:latin typeface="Calibri" panose="020F0502020204030204" pitchFamily="34" charset="0"/>
                <a:ea typeface="Times New Roman" panose="02020603050405020304" pitchFamily="18" charset="0"/>
                <a:cs typeface="Arial" panose="020B0604020202020204" pitchFamily="34" charset="0"/>
              </a:rPr>
              <a:t>c</a:t>
            </a:r>
            <a:r>
              <a:rPr lang="en-US" sz="1000" dirty="0">
                <a:solidFill>
                  <a:srgbClr val="000000"/>
                </a:solidFill>
                <a:latin typeface="Calibri" panose="020F0502020204030204" pitchFamily="34" charset="0"/>
                <a:ea typeface="Times New Roman" panose="02020603050405020304" pitchFamily="18" charset="0"/>
                <a:cs typeface="Arial" panose="020B0604020202020204" pitchFamily="34" charset="0"/>
              </a:rPr>
              <a:t>y</a:t>
            </a:r>
            <a:r>
              <a:rPr lang="en-US" sz="1000" spc="-25" dirty="0">
                <a:solidFill>
                  <a:srgbClr val="000000"/>
                </a:solidFill>
                <a:latin typeface="Calibri" panose="020F0502020204030204" pitchFamily="34" charset="0"/>
                <a:ea typeface="Times New Roman" panose="02020603050405020304" pitchFamily="18" charset="0"/>
                <a:cs typeface="Arial" panose="020B0604020202020204" pitchFamily="34" charset="0"/>
              </a:rPr>
              <a:t> </a:t>
            </a:r>
            <a:r>
              <a:rPr lang="en-US" sz="1000" spc="-5" dirty="0">
                <a:solidFill>
                  <a:srgbClr val="000000"/>
                </a:solidFill>
                <a:latin typeface="Calibri" panose="020F0502020204030204" pitchFamily="34" charset="0"/>
                <a:ea typeface="Times New Roman" panose="02020603050405020304" pitchFamily="18" charset="0"/>
                <a:cs typeface="Arial" panose="020B0604020202020204" pitchFamily="34" charset="0"/>
              </a:rPr>
              <a:t>D</a:t>
            </a:r>
            <a:r>
              <a:rPr lang="en-US" sz="1000" dirty="0">
                <a:solidFill>
                  <a:srgbClr val="000000"/>
                </a:solidFill>
                <a:latin typeface="Calibri" panose="020F0502020204030204" pitchFamily="34" charset="0"/>
                <a:ea typeface="Times New Roman" panose="02020603050405020304" pitchFamily="18" charset="0"/>
                <a:cs typeface="Arial" panose="020B0604020202020204" pitchFamily="34" charset="0"/>
              </a:rPr>
              <a:t>epa</a:t>
            </a:r>
            <a:r>
              <a:rPr lang="en-US" sz="1000" spc="-10" dirty="0">
                <a:solidFill>
                  <a:srgbClr val="000000"/>
                </a:solidFill>
                <a:latin typeface="Calibri" panose="020F0502020204030204" pitchFamily="34" charset="0"/>
                <a:ea typeface="Times New Roman" panose="02020603050405020304" pitchFamily="18" charset="0"/>
                <a:cs typeface="Arial" panose="020B0604020202020204" pitchFamily="34" charset="0"/>
              </a:rPr>
              <a:t>r</a:t>
            </a:r>
            <a:r>
              <a:rPr lang="en-US" sz="1000" spc="-5" dirty="0">
                <a:solidFill>
                  <a:srgbClr val="000000"/>
                </a:solidFill>
                <a:latin typeface="Calibri" panose="020F0502020204030204" pitchFamily="34" charset="0"/>
                <a:ea typeface="Times New Roman" panose="02020603050405020304" pitchFamily="18" charset="0"/>
                <a:cs typeface="Arial" panose="020B0604020202020204" pitchFamily="34" charset="0"/>
              </a:rPr>
              <a:t>t</a:t>
            </a:r>
            <a:r>
              <a:rPr lang="en-US" sz="1000" dirty="0">
                <a:solidFill>
                  <a:srgbClr val="000000"/>
                </a:solidFill>
                <a:latin typeface="Calibri" panose="020F0502020204030204" pitchFamily="34" charset="0"/>
                <a:ea typeface="Times New Roman" panose="02020603050405020304" pitchFamily="18" charset="0"/>
                <a:cs typeface="Arial" panose="020B0604020202020204" pitchFamily="34" charset="0"/>
              </a:rPr>
              <a:t>ment		             (973)</a:t>
            </a:r>
            <a:r>
              <a:rPr lang="en-US" sz="1000" spc="5" dirty="0">
                <a:solidFill>
                  <a:srgbClr val="000000"/>
                </a:solidFill>
                <a:latin typeface="Calibri" panose="020F0502020204030204" pitchFamily="34" charset="0"/>
                <a:ea typeface="Times New Roman" panose="02020603050405020304" pitchFamily="18" charset="0"/>
                <a:cs typeface="Arial" panose="020B0604020202020204" pitchFamily="34" charset="0"/>
              </a:rPr>
              <a:t> </a:t>
            </a:r>
            <a:r>
              <a:rPr lang="en-US" sz="1000" dirty="0">
                <a:solidFill>
                  <a:srgbClr val="000000"/>
                </a:solidFill>
                <a:latin typeface="Calibri" panose="020F0502020204030204" pitchFamily="34" charset="0"/>
                <a:ea typeface="Times New Roman" panose="02020603050405020304" pitchFamily="18" charset="0"/>
                <a:cs typeface="Arial" panose="020B0604020202020204" pitchFamily="34" charset="0"/>
              </a:rPr>
              <a:t>9</a:t>
            </a:r>
            <a:r>
              <a:rPr lang="en-US" sz="1000" spc="-15" dirty="0">
                <a:solidFill>
                  <a:srgbClr val="000000"/>
                </a:solidFill>
                <a:latin typeface="Calibri" panose="020F0502020204030204" pitchFamily="34" charset="0"/>
                <a:ea typeface="Times New Roman" panose="02020603050405020304" pitchFamily="18" charset="0"/>
                <a:cs typeface="Arial" panose="020B0604020202020204" pitchFamily="34" charset="0"/>
              </a:rPr>
              <a:t>7</a:t>
            </a:r>
            <a:r>
              <a:rPr lang="en-US" sz="1000" spc="-10" dirty="0">
                <a:solidFill>
                  <a:srgbClr val="000000"/>
                </a:solidFill>
                <a:latin typeface="Calibri" panose="020F0502020204030204" pitchFamily="34" charset="0"/>
                <a:ea typeface="Times New Roman" panose="02020603050405020304" pitchFamily="18" charset="0"/>
                <a:cs typeface="Arial" panose="020B0604020202020204" pitchFamily="34" charset="0"/>
              </a:rPr>
              <a:t>2</a:t>
            </a:r>
            <a:r>
              <a:rPr lang="en-US" sz="1000" dirty="0">
                <a:solidFill>
                  <a:srgbClr val="000000"/>
                </a:solidFill>
                <a:latin typeface="Calibri" panose="020F0502020204030204" pitchFamily="34" charset="0"/>
                <a:ea typeface="Times New Roman" panose="02020603050405020304" pitchFamily="18" charset="0"/>
                <a:cs typeface="Arial" panose="020B0604020202020204" pitchFamily="34" charset="0"/>
              </a:rPr>
              <a:t>-5123</a:t>
            </a:r>
            <a:endParaRPr lang="en-US" sz="1000" dirty="0">
              <a:latin typeface="Calibri" panose="020F0502020204030204" pitchFamily="34" charset="0"/>
              <a:ea typeface="Times New Roman" panose="02020603050405020304" pitchFamily="18" charset="0"/>
              <a:cs typeface="Times New Roman" panose="02020603050405020304" pitchFamily="18" charset="0"/>
            </a:endParaRPr>
          </a:p>
          <a:p>
            <a:pPr marL="63500" marR="0">
              <a:lnSpc>
                <a:spcPct val="107000"/>
              </a:lnSpc>
              <a:spcBef>
                <a:spcPts val="405"/>
              </a:spcBef>
              <a:spcAft>
                <a:spcPts val="0"/>
              </a:spcAft>
              <a:tabLst>
                <a:tab pos="4241800" algn="l"/>
              </a:tabLst>
            </a:pPr>
            <a:r>
              <a:rPr lang="en-US" sz="1000" dirty="0">
                <a:solidFill>
                  <a:srgbClr val="000000"/>
                </a:solidFill>
                <a:latin typeface="Calibri" panose="020F0502020204030204" pitchFamily="34" charset="0"/>
                <a:ea typeface="Times New Roman" panose="02020603050405020304" pitchFamily="18" charset="0"/>
                <a:cs typeface="Arial" panose="020B0604020202020204" pitchFamily="34" charset="0"/>
              </a:rPr>
              <a:t>Environmental Health &amp; Safety (HAZMAT)		             (973) 972-3411</a:t>
            </a:r>
            <a:endParaRPr lang="en-US" sz="1000" dirty="0">
              <a:latin typeface="Calibri" panose="020F0502020204030204" pitchFamily="34" charset="0"/>
              <a:ea typeface="Times New Roman" panose="02020603050405020304" pitchFamily="18" charset="0"/>
              <a:cs typeface="Times New Roman" panose="02020603050405020304" pitchFamily="18" charset="0"/>
            </a:endParaRPr>
          </a:p>
          <a:p>
            <a:pPr marL="63500" marR="0">
              <a:lnSpc>
                <a:spcPct val="107000"/>
              </a:lnSpc>
              <a:spcBef>
                <a:spcPts val="405"/>
              </a:spcBef>
              <a:spcAft>
                <a:spcPts val="0"/>
              </a:spcAft>
              <a:tabLst>
                <a:tab pos="4241800" algn="l"/>
              </a:tabLst>
            </a:pPr>
            <a:r>
              <a:rPr lang="en-US" sz="1000" dirty="0">
                <a:solidFill>
                  <a:srgbClr val="000000"/>
                </a:solidFill>
                <a:latin typeface="Calibri" panose="020F0502020204030204" pitchFamily="34" charset="0"/>
                <a:ea typeface="Times New Roman" panose="02020603050405020304" pitchFamily="18" charset="0"/>
                <a:cs typeface="Arial" panose="020B0604020202020204" pitchFamily="34" charset="0"/>
              </a:rPr>
              <a:t>E</a:t>
            </a:r>
            <a:r>
              <a:rPr lang="en-US" sz="1000" spc="5" dirty="0">
                <a:solidFill>
                  <a:srgbClr val="000000"/>
                </a:solidFill>
                <a:latin typeface="Calibri" panose="020F0502020204030204" pitchFamily="34" charset="0"/>
                <a:ea typeface="Times New Roman" panose="02020603050405020304" pitchFamily="18" charset="0"/>
                <a:cs typeface="Arial" panose="020B0604020202020204" pitchFamily="34" charset="0"/>
              </a:rPr>
              <a:t>t</a:t>
            </a:r>
            <a:r>
              <a:rPr lang="en-US" sz="1000" dirty="0">
                <a:solidFill>
                  <a:srgbClr val="000000"/>
                </a:solidFill>
                <a:latin typeface="Calibri" panose="020F0502020204030204" pitchFamily="34" charset="0"/>
                <a:ea typeface="Times New Roman" panose="02020603050405020304" pitchFamily="18" charset="0"/>
                <a:cs typeface="Arial" panose="020B0604020202020204" pitchFamily="34" charset="0"/>
              </a:rPr>
              <a:t>h</a:t>
            </a:r>
            <a:r>
              <a:rPr lang="en-US" sz="1000" spc="-10" dirty="0">
                <a:solidFill>
                  <a:srgbClr val="000000"/>
                </a:solidFill>
                <a:latin typeface="Calibri" panose="020F0502020204030204" pitchFamily="34" charset="0"/>
                <a:ea typeface="Times New Roman" panose="02020603050405020304" pitchFamily="18" charset="0"/>
                <a:cs typeface="Arial" panose="020B0604020202020204" pitchFamily="34" charset="0"/>
              </a:rPr>
              <a:t>i</a:t>
            </a:r>
            <a:r>
              <a:rPr lang="en-US" sz="1000" spc="5" dirty="0">
                <a:solidFill>
                  <a:srgbClr val="000000"/>
                </a:solidFill>
                <a:latin typeface="Calibri" panose="020F0502020204030204" pitchFamily="34" charset="0"/>
                <a:ea typeface="Times New Roman" panose="02020603050405020304" pitchFamily="18" charset="0"/>
                <a:cs typeface="Arial" panose="020B0604020202020204" pitchFamily="34" charset="0"/>
              </a:rPr>
              <a:t>c</a:t>
            </a:r>
            <a:r>
              <a:rPr lang="en-US" sz="1000" dirty="0">
                <a:solidFill>
                  <a:srgbClr val="000000"/>
                </a:solidFill>
                <a:latin typeface="Calibri" panose="020F0502020204030204" pitchFamily="34" charset="0"/>
                <a:ea typeface="Times New Roman" panose="02020603050405020304" pitchFamily="18" charset="0"/>
                <a:cs typeface="Arial" panose="020B0604020202020204" pitchFamily="34" charset="0"/>
              </a:rPr>
              <a:t>s and</a:t>
            </a:r>
            <a:r>
              <a:rPr lang="en-US" sz="1000" spc="-5" dirty="0">
                <a:solidFill>
                  <a:srgbClr val="000000"/>
                </a:solidFill>
                <a:latin typeface="Calibri" panose="020F0502020204030204" pitchFamily="34" charset="0"/>
                <a:ea typeface="Times New Roman" panose="02020603050405020304" pitchFamily="18" charset="0"/>
                <a:cs typeface="Arial" panose="020B0604020202020204" pitchFamily="34" charset="0"/>
              </a:rPr>
              <a:t> C</a:t>
            </a:r>
            <a:r>
              <a:rPr lang="en-US" sz="1000" spc="-15" dirty="0">
                <a:solidFill>
                  <a:srgbClr val="000000"/>
                </a:solidFill>
                <a:latin typeface="Calibri" panose="020F0502020204030204" pitchFamily="34" charset="0"/>
                <a:ea typeface="Times New Roman" panose="02020603050405020304" pitchFamily="18" charset="0"/>
                <a:cs typeface="Arial" panose="020B0604020202020204" pitchFamily="34" charset="0"/>
              </a:rPr>
              <a:t>o</a:t>
            </a:r>
            <a:r>
              <a:rPr lang="en-US" sz="1000" spc="-5" dirty="0">
                <a:solidFill>
                  <a:srgbClr val="000000"/>
                </a:solidFill>
                <a:latin typeface="Calibri" panose="020F0502020204030204" pitchFamily="34" charset="0"/>
                <a:ea typeface="Times New Roman" panose="02020603050405020304" pitchFamily="18" charset="0"/>
                <a:cs typeface="Arial" panose="020B0604020202020204" pitchFamily="34" charset="0"/>
              </a:rPr>
              <a:t>m</a:t>
            </a:r>
            <a:r>
              <a:rPr lang="en-US" sz="1000" dirty="0">
                <a:solidFill>
                  <a:srgbClr val="000000"/>
                </a:solidFill>
                <a:latin typeface="Calibri" panose="020F0502020204030204" pitchFamily="34" charset="0"/>
                <a:ea typeface="Times New Roman" panose="02020603050405020304" pitchFamily="18" charset="0"/>
                <a:cs typeface="Arial" panose="020B0604020202020204" pitchFamily="34" charset="0"/>
              </a:rPr>
              <a:t>pli</a:t>
            </a:r>
            <a:r>
              <a:rPr lang="en-US" sz="1000" spc="-25" dirty="0">
                <a:solidFill>
                  <a:srgbClr val="000000"/>
                </a:solidFill>
                <a:latin typeface="Calibri" panose="020F0502020204030204" pitchFamily="34" charset="0"/>
                <a:ea typeface="Times New Roman" panose="02020603050405020304" pitchFamily="18" charset="0"/>
                <a:cs typeface="Arial" panose="020B0604020202020204" pitchFamily="34" charset="0"/>
              </a:rPr>
              <a:t>a</a:t>
            </a:r>
            <a:r>
              <a:rPr lang="en-US" sz="1000" dirty="0">
                <a:solidFill>
                  <a:srgbClr val="000000"/>
                </a:solidFill>
                <a:latin typeface="Calibri" panose="020F0502020204030204" pitchFamily="34" charset="0"/>
                <a:ea typeface="Times New Roman" panose="02020603050405020304" pitchFamily="18" charset="0"/>
                <a:cs typeface="Arial" panose="020B0604020202020204" pitchFamily="34" charset="0"/>
              </a:rPr>
              <a:t>n</a:t>
            </a:r>
            <a:r>
              <a:rPr lang="en-US" sz="1000" spc="5" dirty="0">
                <a:solidFill>
                  <a:srgbClr val="000000"/>
                </a:solidFill>
                <a:latin typeface="Calibri" panose="020F0502020204030204" pitchFamily="34" charset="0"/>
                <a:ea typeface="Times New Roman" panose="02020603050405020304" pitchFamily="18" charset="0"/>
                <a:cs typeface="Arial" panose="020B0604020202020204" pitchFamily="34" charset="0"/>
              </a:rPr>
              <a:t>c</a:t>
            </a:r>
            <a:r>
              <a:rPr lang="en-US" sz="1000" dirty="0">
                <a:solidFill>
                  <a:srgbClr val="000000"/>
                </a:solidFill>
                <a:latin typeface="Calibri" panose="020F0502020204030204" pitchFamily="34" charset="0"/>
                <a:ea typeface="Times New Roman" panose="02020603050405020304" pitchFamily="18" charset="0"/>
                <a:cs typeface="Arial" panose="020B0604020202020204" pitchFamily="34" charset="0"/>
              </a:rPr>
              <a:t>e		             (973)</a:t>
            </a:r>
            <a:r>
              <a:rPr lang="en-US" sz="1000" spc="5" dirty="0">
                <a:solidFill>
                  <a:srgbClr val="000000"/>
                </a:solidFill>
                <a:latin typeface="Calibri" panose="020F0502020204030204" pitchFamily="34" charset="0"/>
                <a:ea typeface="Times New Roman" panose="02020603050405020304" pitchFamily="18" charset="0"/>
                <a:cs typeface="Arial" panose="020B0604020202020204" pitchFamily="34" charset="0"/>
              </a:rPr>
              <a:t> </a:t>
            </a:r>
            <a:r>
              <a:rPr lang="en-US" sz="1000" dirty="0">
                <a:solidFill>
                  <a:srgbClr val="000000"/>
                </a:solidFill>
                <a:latin typeface="Calibri" panose="020F0502020204030204" pitchFamily="34" charset="0"/>
                <a:ea typeface="Times New Roman" panose="02020603050405020304" pitchFamily="18" charset="0"/>
                <a:cs typeface="Arial" panose="020B0604020202020204" pitchFamily="34" charset="0"/>
              </a:rPr>
              <a:t>9</a:t>
            </a:r>
            <a:r>
              <a:rPr lang="en-US" sz="1000" spc="-15" dirty="0">
                <a:solidFill>
                  <a:srgbClr val="000000"/>
                </a:solidFill>
                <a:latin typeface="Calibri" panose="020F0502020204030204" pitchFamily="34" charset="0"/>
                <a:ea typeface="Times New Roman" panose="02020603050405020304" pitchFamily="18" charset="0"/>
                <a:cs typeface="Arial" panose="020B0604020202020204" pitchFamily="34" charset="0"/>
              </a:rPr>
              <a:t>7</a:t>
            </a:r>
            <a:r>
              <a:rPr lang="en-US" sz="1000" spc="-10" dirty="0">
                <a:solidFill>
                  <a:srgbClr val="000000"/>
                </a:solidFill>
                <a:latin typeface="Calibri" panose="020F0502020204030204" pitchFamily="34" charset="0"/>
                <a:ea typeface="Times New Roman" panose="02020603050405020304" pitchFamily="18" charset="0"/>
                <a:cs typeface="Arial" panose="020B0604020202020204" pitchFamily="34" charset="0"/>
              </a:rPr>
              <a:t>3</a:t>
            </a:r>
            <a:r>
              <a:rPr lang="en-US" sz="1000" dirty="0">
                <a:solidFill>
                  <a:srgbClr val="000000"/>
                </a:solidFill>
                <a:latin typeface="Calibri" panose="020F0502020204030204" pitchFamily="34" charset="0"/>
                <a:ea typeface="Times New Roman" panose="02020603050405020304" pitchFamily="18" charset="0"/>
                <a:cs typeface="Arial" panose="020B0604020202020204" pitchFamily="34" charset="0"/>
              </a:rPr>
              <a:t>-6274</a:t>
            </a:r>
            <a:endParaRPr lang="en-US" sz="1000" dirty="0">
              <a:latin typeface="Calibri" panose="020F0502020204030204" pitchFamily="34" charset="0"/>
              <a:ea typeface="Times New Roman" panose="02020603050405020304" pitchFamily="18" charset="0"/>
              <a:cs typeface="Times New Roman" panose="02020603050405020304" pitchFamily="18" charset="0"/>
            </a:endParaRPr>
          </a:p>
          <a:p>
            <a:pPr marL="63500" marR="0">
              <a:lnSpc>
                <a:spcPts val="1580"/>
              </a:lnSpc>
              <a:spcBef>
                <a:spcPts val="0"/>
              </a:spcBef>
              <a:spcAft>
                <a:spcPts val="0"/>
              </a:spcAft>
              <a:tabLst>
                <a:tab pos="4241800" algn="l"/>
              </a:tabLst>
            </a:pPr>
            <a:r>
              <a:rPr lang="en-US" sz="1000" spc="-5" dirty="0">
                <a:solidFill>
                  <a:srgbClr val="000000"/>
                </a:solidFill>
                <a:latin typeface="Calibri" panose="020F0502020204030204" pitchFamily="34" charset="0"/>
                <a:ea typeface="Times New Roman" panose="02020603050405020304" pitchFamily="18" charset="0"/>
                <a:cs typeface="Arial" panose="020B0604020202020204" pitchFamily="34" charset="0"/>
              </a:rPr>
              <a:t>H</a:t>
            </a:r>
            <a:r>
              <a:rPr lang="en-US" sz="1000" dirty="0">
                <a:solidFill>
                  <a:srgbClr val="000000"/>
                </a:solidFill>
                <a:latin typeface="Calibri" panose="020F0502020204030204" pitchFamily="34" charset="0"/>
                <a:ea typeface="Times New Roman" panose="02020603050405020304" pitchFamily="18" charset="0"/>
                <a:cs typeface="Arial" panose="020B0604020202020204" pitchFamily="34" charset="0"/>
              </a:rPr>
              <a:t>u</a:t>
            </a:r>
            <a:r>
              <a:rPr lang="en-US" sz="1000" spc="-5" dirty="0">
                <a:solidFill>
                  <a:srgbClr val="000000"/>
                </a:solidFill>
                <a:latin typeface="Calibri" panose="020F0502020204030204" pitchFamily="34" charset="0"/>
                <a:ea typeface="Times New Roman" panose="02020603050405020304" pitchFamily="18" charset="0"/>
                <a:cs typeface="Arial" panose="020B0604020202020204" pitchFamily="34" charset="0"/>
              </a:rPr>
              <a:t>m</a:t>
            </a:r>
            <a:r>
              <a:rPr lang="en-US" sz="1000" dirty="0">
                <a:solidFill>
                  <a:srgbClr val="000000"/>
                </a:solidFill>
                <a:latin typeface="Calibri" panose="020F0502020204030204" pitchFamily="34" charset="0"/>
                <a:ea typeface="Times New Roman" panose="02020603050405020304" pitchFamily="18" charset="0"/>
                <a:cs typeface="Arial" panose="020B0604020202020204" pitchFamily="34" charset="0"/>
              </a:rPr>
              <a:t>an</a:t>
            </a:r>
            <a:r>
              <a:rPr lang="en-US" sz="1000" spc="5" dirty="0">
                <a:solidFill>
                  <a:srgbClr val="000000"/>
                </a:solidFill>
                <a:latin typeface="Calibri" panose="020F0502020204030204" pitchFamily="34" charset="0"/>
                <a:ea typeface="Times New Roman" panose="02020603050405020304" pitchFamily="18" charset="0"/>
                <a:cs typeface="Arial" panose="020B0604020202020204" pitchFamily="34" charset="0"/>
              </a:rPr>
              <a:t> </a:t>
            </a:r>
            <a:r>
              <a:rPr lang="en-US" sz="1000" spc="-5" dirty="0">
                <a:solidFill>
                  <a:srgbClr val="000000"/>
                </a:solidFill>
                <a:latin typeface="Calibri" panose="020F0502020204030204" pitchFamily="34" charset="0"/>
                <a:ea typeface="Times New Roman" panose="02020603050405020304" pitchFamily="18" charset="0"/>
                <a:cs typeface="Arial" panose="020B0604020202020204" pitchFamily="34" charset="0"/>
              </a:rPr>
              <a:t>R</a:t>
            </a:r>
            <a:r>
              <a:rPr lang="en-US" sz="1000" dirty="0">
                <a:solidFill>
                  <a:srgbClr val="000000"/>
                </a:solidFill>
                <a:latin typeface="Calibri" panose="020F0502020204030204" pitchFamily="34" charset="0"/>
                <a:ea typeface="Times New Roman" panose="02020603050405020304" pitchFamily="18" charset="0"/>
                <a:cs typeface="Arial" panose="020B0604020202020204" pitchFamily="34" charset="0"/>
              </a:rPr>
              <a:t>e</a:t>
            </a:r>
            <a:r>
              <a:rPr lang="en-US" sz="1000" spc="-5" dirty="0">
                <a:solidFill>
                  <a:srgbClr val="000000"/>
                </a:solidFill>
                <a:latin typeface="Calibri" panose="020F0502020204030204" pitchFamily="34" charset="0"/>
                <a:ea typeface="Times New Roman" panose="02020603050405020304" pitchFamily="18" charset="0"/>
                <a:cs typeface="Arial" panose="020B0604020202020204" pitchFamily="34" charset="0"/>
              </a:rPr>
              <a:t>s</a:t>
            </a:r>
            <a:r>
              <a:rPr lang="en-US" sz="1000" dirty="0">
                <a:solidFill>
                  <a:srgbClr val="000000"/>
                </a:solidFill>
                <a:latin typeface="Calibri" panose="020F0502020204030204" pitchFamily="34" charset="0"/>
                <a:ea typeface="Times New Roman" panose="02020603050405020304" pitchFamily="18" charset="0"/>
                <a:cs typeface="Arial" panose="020B0604020202020204" pitchFamily="34" charset="0"/>
              </a:rPr>
              <a:t>ou</a:t>
            </a:r>
            <a:r>
              <a:rPr lang="en-US" sz="1000" spc="-10" dirty="0">
                <a:solidFill>
                  <a:srgbClr val="000000"/>
                </a:solidFill>
                <a:latin typeface="Calibri" panose="020F0502020204030204" pitchFamily="34" charset="0"/>
                <a:ea typeface="Times New Roman" panose="02020603050405020304" pitchFamily="18" charset="0"/>
                <a:cs typeface="Arial" panose="020B0604020202020204" pitchFamily="34" charset="0"/>
              </a:rPr>
              <a:t>r</a:t>
            </a:r>
            <a:r>
              <a:rPr lang="en-US" sz="1000" spc="5" dirty="0">
                <a:solidFill>
                  <a:srgbClr val="000000"/>
                </a:solidFill>
                <a:latin typeface="Calibri" panose="020F0502020204030204" pitchFamily="34" charset="0"/>
                <a:ea typeface="Times New Roman" panose="02020603050405020304" pitchFamily="18" charset="0"/>
                <a:cs typeface="Arial" panose="020B0604020202020204" pitchFamily="34" charset="0"/>
              </a:rPr>
              <a:t>c</a:t>
            </a:r>
            <a:r>
              <a:rPr lang="en-US" sz="1000" spc="-25" dirty="0">
                <a:solidFill>
                  <a:srgbClr val="000000"/>
                </a:solidFill>
                <a:latin typeface="Calibri" panose="020F0502020204030204" pitchFamily="34" charset="0"/>
                <a:ea typeface="Times New Roman" panose="02020603050405020304" pitchFamily="18" charset="0"/>
                <a:cs typeface="Arial" panose="020B0604020202020204" pitchFamily="34" charset="0"/>
              </a:rPr>
              <a:t>e</a:t>
            </a:r>
            <a:r>
              <a:rPr lang="en-US" sz="1000" dirty="0">
                <a:solidFill>
                  <a:srgbClr val="000000"/>
                </a:solidFill>
                <a:latin typeface="Calibri" panose="020F0502020204030204" pitchFamily="34" charset="0"/>
                <a:ea typeface="Times New Roman" panose="02020603050405020304" pitchFamily="18" charset="0"/>
                <a:cs typeface="Arial" panose="020B0604020202020204" pitchFamily="34" charset="0"/>
              </a:rPr>
              <a:t>s		             (973)</a:t>
            </a:r>
            <a:r>
              <a:rPr lang="en-US" sz="1000" spc="5" dirty="0">
                <a:solidFill>
                  <a:srgbClr val="000000"/>
                </a:solidFill>
                <a:latin typeface="Calibri" panose="020F0502020204030204" pitchFamily="34" charset="0"/>
                <a:ea typeface="Times New Roman" panose="02020603050405020304" pitchFamily="18" charset="0"/>
                <a:cs typeface="Arial" panose="020B0604020202020204" pitchFamily="34" charset="0"/>
              </a:rPr>
              <a:t> </a:t>
            </a:r>
            <a:r>
              <a:rPr lang="en-US" sz="1000" dirty="0">
                <a:solidFill>
                  <a:srgbClr val="000000"/>
                </a:solidFill>
                <a:latin typeface="Calibri" panose="020F0502020204030204" pitchFamily="34" charset="0"/>
                <a:ea typeface="Times New Roman" panose="02020603050405020304" pitchFamily="18" charset="0"/>
                <a:cs typeface="Arial" panose="020B0604020202020204" pitchFamily="34" charset="0"/>
              </a:rPr>
              <a:t>9</a:t>
            </a:r>
            <a:r>
              <a:rPr lang="en-US" sz="1000" spc="-15" dirty="0">
                <a:solidFill>
                  <a:srgbClr val="000000"/>
                </a:solidFill>
                <a:latin typeface="Calibri" panose="020F0502020204030204" pitchFamily="34" charset="0"/>
                <a:ea typeface="Times New Roman" panose="02020603050405020304" pitchFamily="18" charset="0"/>
                <a:cs typeface="Arial" panose="020B0604020202020204" pitchFamily="34" charset="0"/>
              </a:rPr>
              <a:t>7</a:t>
            </a:r>
            <a:r>
              <a:rPr lang="en-US" sz="1000" spc="-10" dirty="0">
                <a:solidFill>
                  <a:srgbClr val="000000"/>
                </a:solidFill>
                <a:latin typeface="Calibri" panose="020F0502020204030204" pitchFamily="34" charset="0"/>
                <a:ea typeface="Times New Roman" panose="02020603050405020304" pitchFamily="18" charset="0"/>
                <a:cs typeface="Arial" panose="020B0604020202020204" pitchFamily="34" charset="0"/>
              </a:rPr>
              <a:t>2</a:t>
            </a:r>
            <a:r>
              <a:rPr lang="en-US" sz="1000" dirty="0">
                <a:solidFill>
                  <a:srgbClr val="000000"/>
                </a:solidFill>
                <a:latin typeface="Calibri" panose="020F0502020204030204" pitchFamily="34" charset="0"/>
                <a:ea typeface="Times New Roman" panose="02020603050405020304" pitchFamily="18" charset="0"/>
                <a:cs typeface="Arial" panose="020B0604020202020204" pitchFamily="34" charset="0"/>
              </a:rPr>
              <a:t>-3252</a:t>
            </a:r>
            <a:br>
              <a:rPr lang="en-US" sz="1000" dirty="0">
                <a:solidFill>
                  <a:srgbClr val="000000"/>
                </a:solidFill>
                <a:latin typeface="Calibri" panose="020F0502020204030204" pitchFamily="34" charset="0"/>
                <a:ea typeface="Times New Roman" panose="02020603050405020304" pitchFamily="18" charset="0"/>
                <a:cs typeface="Arial" panose="020B0604020202020204" pitchFamily="34" charset="0"/>
              </a:rPr>
            </a:br>
            <a:r>
              <a:rPr lang="en-US" sz="1000" spc="-5" dirty="0">
                <a:solidFill>
                  <a:srgbClr val="000000"/>
                </a:solidFill>
                <a:latin typeface="Calibri" panose="020F0502020204030204" pitchFamily="34" charset="0"/>
                <a:ea typeface="Times New Roman" panose="02020603050405020304" pitchFamily="18" charset="0"/>
                <a:cs typeface="Arial" panose="020B0604020202020204" pitchFamily="34" charset="0"/>
              </a:rPr>
              <a:t>H</a:t>
            </a:r>
            <a:r>
              <a:rPr lang="en-US" sz="1000" dirty="0">
                <a:solidFill>
                  <a:srgbClr val="000000"/>
                </a:solidFill>
                <a:latin typeface="Calibri" panose="020F0502020204030204" pitchFamily="34" charset="0"/>
                <a:ea typeface="Times New Roman" panose="02020603050405020304" pitchFamily="18" charset="0"/>
                <a:cs typeface="Arial" panose="020B0604020202020204" pitchFamily="34" charset="0"/>
              </a:rPr>
              <a:t>R –</a:t>
            </a:r>
            <a:r>
              <a:rPr lang="en-US" sz="1000" spc="5" dirty="0">
                <a:solidFill>
                  <a:srgbClr val="000000"/>
                </a:solidFill>
                <a:latin typeface="Calibri" panose="020F0502020204030204" pitchFamily="34" charset="0"/>
                <a:ea typeface="Times New Roman" panose="02020603050405020304" pitchFamily="18" charset="0"/>
                <a:cs typeface="Arial" panose="020B0604020202020204" pitchFamily="34" charset="0"/>
              </a:rPr>
              <a:t> </a:t>
            </a:r>
            <a:r>
              <a:rPr lang="en-US" sz="1000" dirty="0">
                <a:solidFill>
                  <a:srgbClr val="000000"/>
                </a:solidFill>
                <a:latin typeface="Calibri" panose="020F0502020204030204" pitchFamily="34" charset="0"/>
                <a:ea typeface="Times New Roman" panose="02020603050405020304" pitchFamily="18" charset="0"/>
                <a:cs typeface="Arial" panose="020B0604020202020204" pitchFamily="34" charset="0"/>
              </a:rPr>
              <a:t>Be</a:t>
            </a:r>
            <a:r>
              <a:rPr lang="en-US" sz="1000" spc="-15" dirty="0">
                <a:solidFill>
                  <a:srgbClr val="000000"/>
                </a:solidFill>
                <a:latin typeface="Calibri" panose="020F0502020204030204" pitchFamily="34" charset="0"/>
                <a:ea typeface="Times New Roman" panose="02020603050405020304" pitchFamily="18" charset="0"/>
                <a:cs typeface="Arial" panose="020B0604020202020204" pitchFamily="34" charset="0"/>
              </a:rPr>
              <a:t>ne</a:t>
            </a:r>
            <a:r>
              <a:rPr lang="en-US" sz="1000" spc="5" dirty="0">
                <a:solidFill>
                  <a:srgbClr val="000000"/>
                </a:solidFill>
                <a:latin typeface="Calibri" panose="020F0502020204030204" pitchFamily="34" charset="0"/>
                <a:ea typeface="Times New Roman" panose="02020603050405020304" pitchFamily="18" charset="0"/>
                <a:cs typeface="Arial" panose="020B0604020202020204" pitchFamily="34" charset="0"/>
              </a:rPr>
              <a:t>f</a:t>
            </a:r>
            <a:r>
              <a:rPr lang="en-US" sz="1000" spc="-10" dirty="0">
                <a:solidFill>
                  <a:srgbClr val="000000"/>
                </a:solidFill>
                <a:latin typeface="Calibri" panose="020F0502020204030204" pitchFamily="34" charset="0"/>
                <a:ea typeface="Times New Roman" panose="02020603050405020304" pitchFamily="18" charset="0"/>
                <a:cs typeface="Arial" panose="020B0604020202020204" pitchFamily="34" charset="0"/>
              </a:rPr>
              <a:t>i</a:t>
            </a:r>
            <a:r>
              <a:rPr lang="en-US" sz="1000" spc="5" dirty="0">
                <a:solidFill>
                  <a:srgbClr val="000000"/>
                </a:solidFill>
                <a:latin typeface="Calibri" panose="020F0502020204030204" pitchFamily="34" charset="0"/>
                <a:ea typeface="Times New Roman" panose="02020603050405020304" pitchFamily="18" charset="0"/>
                <a:cs typeface="Arial" panose="020B0604020202020204" pitchFamily="34" charset="0"/>
              </a:rPr>
              <a:t>t</a:t>
            </a:r>
            <a:r>
              <a:rPr lang="en-US" sz="1000" dirty="0">
                <a:solidFill>
                  <a:srgbClr val="000000"/>
                </a:solidFill>
                <a:latin typeface="Calibri" panose="020F0502020204030204" pitchFamily="34" charset="0"/>
                <a:ea typeface="Times New Roman" panose="02020603050405020304" pitchFamily="18" charset="0"/>
                <a:cs typeface="Arial" panose="020B0604020202020204" pitchFamily="34" charset="0"/>
              </a:rPr>
              <a:t>s		              (973)972-3925</a:t>
            </a:r>
            <a:endParaRPr lang="en-US" sz="1000" dirty="0">
              <a:latin typeface="Calibri" panose="020F0502020204030204" pitchFamily="34" charset="0"/>
              <a:ea typeface="Times New Roman" panose="02020603050405020304" pitchFamily="18" charset="0"/>
              <a:cs typeface="Times New Roman" panose="02020603050405020304" pitchFamily="18" charset="0"/>
            </a:endParaRPr>
          </a:p>
          <a:p>
            <a:pPr marL="63500" marR="0">
              <a:lnSpc>
                <a:spcPts val="1610"/>
              </a:lnSpc>
              <a:spcBef>
                <a:spcPts val="0"/>
              </a:spcBef>
              <a:spcAft>
                <a:spcPts val="0"/>
              </a:spcAft>
            </a:pPr>
            <a:r>
              <a:rPr lang="en-US" sz="1000" spc="-5" dirty="0">
                <a:solidFill>
                  <a:srgbClr val="000000"/>
                </a:solidFill>
                <a:latin typeface="Calibri" panose="020F0502020204030204" pitchFamily="34" charset="0"/>
                <a:ea typeface="Times New Roman" panose="02020603050405020304" pitchFamily="18" charset="0"/>
                <a:cs typeface="Arial" panose="020B0604020202020204" pitchFamily="34" charset="0"/>
              </a:rPr>
              <a:t>H</a:t>
            </a:r>
            <a:r>
              <a:rPr lang="en-US" sz="1000" dirty="0">
                <a:solidFill>
                  <a:srgbClr val="000000"/>
                </a:solidFill>
                <a:latin typeface="Calibri" panose="020F0502020204030204" pitchFamily="34" charset="0"/>
                <a:ea typeface="Times New Roman" panose="02020603050405020304" pitchFamily="18" charset="0"/>
                <a:cs typeface="Arial" panose="020B0604020202020204" pitchFamily="34" charset="0"/>
              </a:rPr>
              <a:t>R –</a:t>
            </a:r>
            <a:r>
              <a:rPr lang="en-US" sz="1000" spc="5" dirty="0">
                <a:solidFill>
                  <a:srgbClr val="000000"/>
                </a:solidFill>
                <a:latin typeface="Calibri" panose="020F0502020204030204" pitchFamily="34" charset="0"/>
                <a:ea typeface="Times New Roman" panose="02020603050405020304" pitchFamily="18" charset="0"/>
                <a:cs typeface="Arial" panose="020B0604020202020204" pitchFamily="34" charset="0"/>
              </a:rPr>
              <a:t> </a:t>
            </a:r>
            <a:r>
              <a:rPr lang="en-US" sz="1000" dirty="0">
                <a:solidFill>
                  <a:srgbClr val="000000"/>
                </a:solidFill>
                <a:latin typeface="Calibri" panose="020F0502020204030204" pitchFamily="34" charset="0"/>
                <a:ea typeface="Times New Roman" panose="02020603050405020304" pitchFamily="18" charset="0"/>
                <a:cs typeface="Arial" panose="020B0604020202020204" pitchFamily="34" charset="0"/>
              </a:rPr>
              <a:t>E</a:t>
            </a:r>
            <a:r>
              <a:rPr lang="en-US" sz="1000" spc="-5" dirty="0">
                <a:solidFill>
                  <a:srgbClr val="000000"/>
                </a:solidFill>
                <a:latin typeface="Calibri" panose="020F0502020204030204" pitchFamily="34" charset="0"/>
                <a:ea typeface="Times New Roman" panose="02020603050405020304" pitchFamily="18" charset="0"/>
                <a:cs typeface="Arial" panose="020B0604020202020204" pitchFamily="34" charset="0"/>
              </a:rPr>
              <a:t>m</a:t>
            </a:r>
            <a:r>
              <a:rPr lang="en-US" sz="1000" dirty="0">
                <a:solidFill>
                  <a:srgbClr val="000000"/>
                </a:solidFill>
                <a:latin typeface="Calibri" panose="020F0502020204030204" pitchFamily="34" charset="0"/>
                <a:ea typeface="Times New Roman" panose="02020603050405020304" pitchFamily="18" charset="0"/>
                <a:cs typeface="Arial" panose="020B0604020202020204" pitchFamily="34" charset="0"/>
              </a:rPr>
              <a:t>plo</a:t>
            </a:r>
            <a:r>
              <a:rPr lang="en-US" sz="1000" spc="-40" dirty="0">
                <a:solidFill>
                  <a:srgbClr val="000000"/>
                </a:solidFill>
                <a:latin typeface="Calibri" panose="020F0502020204030204" pitchFamily="34" charset="0"/>
                <a:ea typeface="Times New Roman" panose="02020603050405020304" pitchFamily="18" charset="0"/>
                <a:cs typeface="Arial" panose="020B0604020202020204" pitchFamily="34" charset="0"/>
              </a:rPr>
              <a:t>y</a:t>
            </a:r>
            <a:r>
              <a:rPr lang="en-US" sz="1000" spc="-5" dirty="0">
                <a:solidFill>
                  <a:srgbClr val="000000"/>
                </a:solidFill>
                <a:latin typeface="Calibri" panose="020F0502020204030204" pitchFamily="34" charset="0"/>
                <a:ea typeface="Times New Roman" panose="02020603050405020304" pitchFamily="18" charset="0"/>
                <a:cs typeface="Arial" panose="020B0604020202020204" pitchFamily="34" charset="0"/>
              </a:rPr>
              <a:t>m</a:t>
            </a:r>
            <a:r>
              <a:rPr lang="en-US" sz="1000" dirty="0">
                <a:solidFill>
                  <a:srgbClr val="000000"/>
                </a:solidFill>
                <a:latin typeface="Calibri" panose="020F0502020204030204" pitchFamily="34" charset="0"/>
                <a:ea typeface="Times New Roman" panose="02020603050405020304" pitchFamily="18" charset="0"/>
                <a:cs typeface="Arial" panose="020B0604020202020204" pitchFamily="34" charset="0"/>
              </a:rPr>
              <a:t>ent                                                                                                                                            (973)972-3698</a:t>
            </a:r>
            <a:endParaRPr lang="en-US" sz="1000" dirty="0">
              <a:latin typeface="Calibri" panose="020F0502020204030204" pitchFamily="34" charset="0"/>
              <a:ea typeface="Times New Roman" panose="02020603050405020304" pitchFamily="18" charset="0"/>
              <a:cs typeface="Times New Roman" panose="02020603050405020304" pitchFamily="18" charset="0"/>
            </a:endParaRPr>
          </a:p>
          <a:p>
            <a:pPr marL="63500" marR="0">
              <a:lnSpc>
                <a:spcPct val="107000"/>
              </a:lnSpc>
              <a:spcBef>
                <a:spcPts val="55"/>
              </a:spcBef>
              <a:spcAft>
                <a:spcPts val="0"/>
              </a:spcAft>
            </a:pPr>
            <a:r>
              <a:rPr lang="en-US" sz="1000" spc="-5" dirty="0">
                <a:solidFill>
                  <a:srgbClr val="000000"/>
                </a:solidFill>
                <a:latin typeface="Calibri" panose="020F0502020204030204" pitchFamily="34" charset="0"/>
                <a:ea typeface="Times New Roman" panose="02020603050405020304" pitchFamily="18" charset="0"/>
                <a:cs typeface="Arial" panose="020B0604020202020204" pitchFamily="34" charset="0"/>
              </a:rPr>
              <a:t>H</a:t>
            </a:r>
            <a:r>
              <a:rPr lang="en-US" sz="1000" dirty="0">
                <a:solidFill>
                  <a:srgbClr val="000000"/>
                </a:solidFill>
                <a:latin typeface="Calibri" panose="020F0502020204030204" pitchFamily="34" charset="0"/>
                <a:ea typeface="Times New Roman" panose="02020603050405020304" pitchFamily="18" charset="0"/>
                <a:cs typeface="Arial" panose="020B0604020202020204" pitchFamily="34" charset="0"/>
              </a:rPr>
              <a:t>R –</a:t>
            </a:r>
            <a:r>
              <a:rPr lang="en-US" sz="1000" spc="5" dirty="0">
                <a:solidFill>
                  <a:srgbClr val="000000"/>
                </a:solidFill>
                <a:latin typeface="Calibri" panose="020F0502020204030204" pitchFamily="34" charset="0"/>
                <a:ea typeface="Times New Roman" panose="02020603050405020304" pitchFamily="18" charset="0"/>
                <a:cs typeface="Arial" panose="020B0604020202020204" pitchFamily="34" charset="0"/>
              </a:rPr>
              <a:t> </a:t>
            </a:r>
            <a:r>
              <a:rPr lang="en-US" sz="1000" dirty="0">
                <a:solidFill>
                  <a:srgbClr val="000000"/>
                </a:solidFill>
                <a:latin typeface="Calibri" panose="020F0502020204030204" pitchFamily="34" charset="0"/>
                <a:ea typeface="Times New Roman" panose="02020603050405020304" pitchFamily="18" charset="0"/>
                <a:cs typeface="Arial" panose="020B0604020202020204" pitchFamily="34" charset="0"/>
              </a:rPr>
              <a:t>Labor</a:t>
            </a:r>
            <a:r>
              <a:rPr lang="en-US" sz="1000" spc="-20" dirty="0">
                <a:solidFill>
                  <a:srgbClr val="000000"/>
                </a:solidFill>
                <a:latin typeface="Calibri" panose="020F0502020204030204" pitchFamily="34" charset="0"/>
                <a:ea typeface="Times New Roman" panose="02020603050405020304" pitchFamily="18" charset="0"/>
                <a:cs typeface="Arial" panose="020B0604020202020204" pitchFamily="34" charset="0"/>
              </a:rPr>
              <a:t> </a:t>
            </a:r>
            <a:r>
              <a:rPr lang="en-US" sz="1000" spc="-5" dirty="0">
                <a:solidFill>
                  <a:srgbClr val="000000"/>
                </a:solidFill>
                <a:latin typeface="Calibri" panose="020F0502020204030204" pitchFamily="34" charset="0"/>
                <a:ea typeface="Times New Roman" panose="02020603050405020304" pitchFamily="18" charset="0"/>
                <a:cs typeface="Arial" panose="020B0604020202020204" pitchFamily="34" charset="0"/>
              </a:rPr>
              <a:t>R</a:t>
            </a:r>
            <a:r>
              <a:rPr lang="en-US" sz="1000" dirty="0">
                <a:solidFill>
                  <a:srgbClr val="000000"/>
                </a:solidFill>
                <a:latin typeface="Calibri" panose="020F0502020204030204" pitchFamily="34" charset="0"/>
                <a:ea typeface="Times New Roman" panose="02020603050405020304" pitchFamily="18" charset="0"/>
                <a:cs typeface="Arial" panose="020B0604020202020204" pitchFamily="34" charset="0"/>
              </a:rPr>
              <a:t>el</a:t>
            </a:r>
            <a:r>
              <a:rPr lang="en-US" sz="1000" spc="-15" dirty="0">
                <a:solidFill>
                  <a:srgbClr val="000000"/>
                </a:solidFill>
                <a:latin typeface="Calibri" panose="020F0502020204030204" pitchFamily="34" charset="0"/>
                <a:ea typeface="Times New Roman" panose="02020603050405020304" pitchFamily="18" charset="0"/>
                <a:cs typeface="Arial" panose="020B0604020202020204" pitchFamily="34" charset="0"/>
              </a:rPr>
              <a:t>a</a:t>
            </a:r>
            <a:r>
              <a:rPr lang="en-US" sz="1000" spc="5" dirty="0">
                <a:solidFill>
                  <a:srgbClr val="000000"/>
                </a:solidFill>
                <a:latin typeface="Calibri" panose="020F0502020204030204" pitchFamily="34" charset="0"/>
                <a:ea typeface="Times New Roman" panose="02020603050405020304" pitchFamily="18" charset="0"/>
                <a:cs typeface="Arial" panose="020B0604020202020204" pitchFamily="34" charset="0"/>
              </a:rPr>
              <a:t>t</a:t>
            </a:r>
            <a:r>
              <a:rPr lang="en-US" sz="1000" spc="-10" dirty="0">
                <a:solidFill>
                  <a:srgbClr val="000000"/>
                </a:solidFill>
                <a:latin typeface="Calibri" panose="020F0502020204030204" pitchFamily="34" charset="0"/>
                <a:ea typeface="Times New Roman" panose="02020603050405020304" pitchFamily="18" charset="0"/>
                <a:cs typeface="Arial" panose="020B0604020202020204" pitchFamily="34" charset="0"/>
              </a:rPr>
              <a:t>i</a:t>
            </a:r>
            <a:r>
              <a:rPr lang="en-US" sz="1000" spc="-25" dirty="0">
                <a:solidFill>
                  <a:srgbClr val="000000"/>
                </a:solidFill>
                <a:latin typeface="Calibri" panose="020F0502020204030204" pitchFamily="34" charset="0"/>
                <a:ea typeface="Times New Roman" panose="02020603050405020304" pitchFamily="18" charset="0"/>
                <a:cs typeface="Arial" panose="020B0604020202020204" pitchFamily="34" charset="0"/>
              </a:rPr>
              <a:t>o</a:t>
            </a:r>
            <a:r>
              <a:rPr lang="en-US" sz="1000" dirty="0">
                <a:solidFill>
                  <a:srgbClr val="000000"/>
                </a:solidFill>
                <a:latin typeface="Calibri" panose="020F0502020204030204" pitchFamily="34" charset="0"/>
                <a:ea typeface="Times New Roman" panose="02020603050405020304" pitchFamily="18" charset="0"/>
                <a:cs typeface="Arial" panose="020B0604020202020204" pitchFamily="34" charset="0"/>
              </a:rPr>
              <a:t>n</a:t>
            </a:r>
            <a:r>
              <a:rPr lang="en-US" sz="1000" spc="5" dirty="0">
                <a:solidFill>
                  <a:srgbClr val="000000"/>
                </a:solidFill>
                <a:latin typeface="Calibri" panose="020F0502020204030204" pitchFamily="34" charset="0"/>
                <a:ea typeface="Times New Roman" panose="02020603050405020304" pitchFamily="18" charset="0"/>
                <a:cs typeface="Arial" panose="020B0604020202020204" pitchFamily="34" charset="0"/>
              </a:rPr>
              <a:t>s</a:t>
            </a:r>
            <a:r>
              <a:rPr lang="en-US" sz="1000" spc="-5" dirty="0">
                <a:solidFill>
                  <a:srgbClr val="000000"/>
                </a:solidFill>
                <a:latin typeface="Calibri" panose="020F0502020204030204" pitchFamily="34" charset="0"/>
                <a:ea typeface="Times New Roman" panose="02020603050405020304" pitchFamily="18" charset="0"/>
                <a:cs typeface="Arial" panose="020B0604020202020204" pitchFamily="34" charset="0"/>
              </a:rPr>
              <a:t>/</a:t>
            </a:r>
            <a:r>
              <a:rPr lang="en-US" sz="1000" spc="5" dirty="0">
                <a:solidFill>
                  <a:srgbClr val="000000"/>
                </a:solidFill>
                <a:latin typeface="Calibri" panose="020F0502020204030204" pitchFamily="34" charset="0"/>
                <a:ea typeface="Times New Roman" panose="02020603050405020304" pitchFamily="18" charset="0"/>
                <a:cs typeface="Arial" panose="020B0604020202020204" pitchFamily="34" charset="0"/>
              </a:rPr>
              <a:t>W</a:t>
            </a:r>
            <a:r>
              <a:rPr lang="en-US" sz="1000" dirty="0">
                <a:solidFill>
                  <a:srgbClr val="000000"/>
                </a:solidFill>
                <a:latin typeface="Calibri" panose="020F0502020204030204" pitchFamily="34" charset="0"/>
                <a:ea typeface="Times New Roman" panose="02020603050405020304" pitchFamily="18" charset="0"/>
                <a:cs typeface="Arial" panose="020B0604020202020204" pitchFamily="34" charset="0"/>
              </a:rPr>
              <a:t>o</a:t>
            </a:r>
            <a:r>
              <a:rPr lang="en-US" sz="1000" spc="-10" dirty="0">
                <a:solidFill>
                  <a:srgbClr val="000000"/>
                </a:solidFill>
                <a:latin typeface="Calibri" panose="020F0502020204030204" pitchFamily="34" charset="0"/>
                <a:ea typeface="Times New Roman" panose="02020603050405020304" pitchFamily="18" charset="0"/>
                <a:cs typeface="Arial" panose="020B0604020202020204" pitchFamily="34" charset="0"/>
              </a:rPr>
              <a:t>r</a:t>
            </a:r>
            <a:r>
              <a:rPr lang="en-US" sz="1000" spc="5" dirty="0">
                <a:solidFill>
                  <a:srgbClr val="000000"/>
                </a:solidFill>
                <a:latin typeface="Calibri" panose="020F0502020204030204" pitchFamily="34" charset="0"/>
                <a:ea typeface="Times New Roman" panose="02020603050405020304" pitchFamily="18" charset="0"/>
                <a:cs typeface="Arial" panose="020B0604020202020204" pitchFamily="34" charset="0"/>
              </a:rPr>
              <a:t>k</a:t>
            </a:r>
            <a:r>
              <a:rPr lang="en-US" sz="1000" dirty="0">
                <a:solidFill>
                  <a:srgbClr val="000000"/>
                </a:solidFill>
                <a:latin typeface="Calibri" panose="020F0502020204030204" pitchFamily="34" charset="0"/>
                <a:ea typeface="Times New Roman" panose="02020603050405020304" pitchFamily="18" charset="0"/>
                <a:cs typeface="Arial" panose="020B0604020202020204" pitchFamily="34" charset="0"/>
              </a:rPr>
              <a:t>p</a:t>
            </a:r>
            <a:r>
              <a:rPr lang="en-US" sz="1000" spc="-10" dirty="0">
                <a:solidFill>
                  <a:srgbClr val="000000"/>
                </a:solidFill>
                <a:latin typeface="Calibri" panose="020F0502020204030204" pitchFamily="34" charset="0"/>
                <a:ea typeface="Times New Roman" panose="02020603050405020304" pitchFamily="18" charset="0"/>
                <a:cs typeface="Arial" panose="020B0604020202020204" pitchFamily="34" charset="0"/>
              </a:rPr>
              <a:t>l</a:t>
            </a:r>
            <a:r>
              <a:rPr lang="en-US" sz="1000" spc="-15" dirty="0">
                <a:solidFill>
                  <a:srgbClr val="000000"/>
                </a:solidFill>
                <a:latin typeface="Calibri" panose="020F0502020204030204" pitchFamily="34" charset="0"/>
                <a:ea typeface="Times New Roman" panose="02020603050405020304" pitchFamily="18" charset="0"/>
                <a:cs typeface="Arial" panose="020B0604020202020204" pitchFamily="34" charset="0"/>
              </a:rPr>
              <a:t>a</a:t>
            </a:r>
            <a:r>
              <a:rPr lang="en-US" sz="1000" spc="5" dirty="0">
                <a:solidFill>
                  <a:srgbClr val="000000"/>
                </a:solidFill>
                <a:latin typeface="Calibri" panose="020F0502020204030204" pitchFamily="34" charset="0"/>
                <a:ea typeface="Times New Roman" panose="02020603050405020304" pitchFamily="18" charset="0"/>
                <a:cs typeface="Arial" panose="020B0604020202020204" pitchFamily="34" charset="0"/>
              </a:rPr>
              <a:t>c</a:t>
            </a:r>
            <a:r>
              <a:rPr lang="en-US" sz="1000" dirty="0">
                <a:solidFill>
                  <a:srgbClr val="000000"/>
                </a:solidFill>
                <a:latin typeface="Calibri" panose="020F0502020204030204" pitchFamily="34" charset="0"/>
                <a:ea typeface="Times New Roman" panose="02020603050405020304" pitchFamily="18" charset="0"/>
                <a:cs typeface="Arial" panose="020B0604020202020204" pitchFamily="34" charset="0"/>
              </a:rPr>
              <a:t>e</a:t>
            </a:r>
            <a:r>
              <a:rPr lang="en-US" sz="1000" spc="-5" dirty="0">
                <a:solidFill>
                  <a:srgbClr val="000000"/>
                </a:solidFill>
                <a:latin typeface="Calibri" panose="020F0502020204030204" pitchFamily="34" charset="0"/>
                <a:ea typeface="Times New Roman" panose="02020603050405020304" pitchFamily="18" charset="0"/>
                <a:cs typeface="Arial" panose="020B0604020202020204" pitchFamily="34" charset="0"/>
              </a:rPr>
              <a:t> D</a:t>
            </a:r>
            <a:r>
              <a:rPr lang="en-US" sz="1000" dirty="0">
                <a:solidFill>
                  <a:srgbClr val="000000"/>
                </a:solidFill>
                <a:latin typeface="Calibri" panose="020F0502020204030204" pitchFamily="34" charset="0"/>
                <a:ea typeface="Times New Roman" panose="02020603050405020304" pitchFamily="18" charset="0"/>
                <a:cs typeface="Arial" panose="020B0604020202020204" pitchFamily="34" charset="0"/>
              </a:rPr>
              <a:t>i</a:t>
            </a:r>
            <a:r>
              <a:rPr lang="en-US" sz="1000" spc="-40" dirty="0">
                <a:solidFill>
                  <a:srgbClr val="000000"/>
                </a:solidFill>
                <a:latin typeface="Calibri" panose="020F0502020204030204" pitchFamily="34" charset="0"/>
                <a:ea typeface="Times New Roman" panose="02020603050405020304" pitchFamily="18" charset="0"/>
                <a:cs typeface="Arial" panose="020B0604020202020204" pitchFamily="34" charset="0"/>
              </a:rPr>
              <a:t>v</a:t>
            </a:r>
            <a:r>
              <a:rPr lang="en-US" sz="1000" dirty="0">
                <a:solidFill>
                  <a:srgbClr val="000000"/>
                </a:solidFill>
                <a:latin typeface="Calibri" panose="020F0502020204030204" pitchFamily="34" charset="0"/>
                <a:ea typeface="Times New Roman" panose="02020603050405020304" pitchFamily="18" charset="0"/>
                <a:cs typeface="Arial" panose="020B0604020202020204" pitchFamily="34" charset="0"/>
              </a:rPr>
              <a:t>er</a:t>
            </a:r>
            <a:r>
              <a:rPr lang="en-US" sz="1000" spc="5" dirty="0">
                <a:solidFill>
                  <a:srgbClr val="000000"/>
                </a:solidFill>
                <a:latin typeface="Calibri" panose="020F0502020204030204" pitchFamily="34" charset="0"/>
                <a:ea typeface="Times New Roman" panose="02020603050405020304" pitchFamily="18" charset="0"/>
                <a:cs typeface="Arial" panose="020B0604020202020204" pitchFamily="34" charset="0"/>
              </a:rPr>
              <a:t>s</a:t>
            </a:r>
            <a:r>
              <a:rPr lang="en-US" sz="1000" dirty="0">
                <a:solidFill>
                  <a:srgbClr val="000000"/>
                </a:solidFill>
                <a:latin typeface="Calibri" panose="020F0502020204030204" pitchFamily="34" charset="0"/>
                <a:ea typeface="Times New Roman" panose="02020603050405020304" pitchFamily="18" charset="0"/>
                <a:cs typeface="Arial" panose="020B0604020202020204" pitchFamily="34" charset="0"/>
              </a:rPr>
              <a:t>i</a:t>
            </a:r>
            <a:r>
              <a:rPr lang="en-US" sz="1000" spc="10" dirty="0">
                <a:solidFill>
                  <a:srgbClr val="000000"/>
                </a:solidFill>
                <a:latin typeface="Calibri" panose="020F0502020204030204" pitchFamily="34" charset="0"/>
                <a:ea typeface="Times New Roman" panose="02020603050405020304" pitchFamily="18" charset="0"/>
                <a:cs typeface="Arial" panose="020B0604020202020204" pitchFamily="34" charset="0"/>
              </a:rPr>
              <a:t>t</a:t>
            </a:r>
            <a:r>
              <a:rPr lang="en-US" sz="1000" dirty="0">
                <a:solidFill>
                  <a:srgbClr val="000000"/>
                </a:solidFill>
                <a:latin typeface="Calibri" panose="020F0502020204030204" pitchFamily="34" charset="0"/>
                <a:ea typeface="Times New Roman" panose="02020603050405020304" pitchFamily="18" charset="0"/>
                <a:cs typeface="Arial" panose="020B0604020202020204" pitchFamily="34" charset="0"/>
              </a:rPr>
              <a:t>y			              (973)972-7087</a:t>
            </a:r>
            <a:endParaRPr lang="en-US" sz="1000" dirty="0">
              <a:latin typeface="Calibri" panose="020F0502020204030204" pitchFamily="34" charset="0"/>
              <a:ea typeface="Times New Roman" panose="02020603050405020304" pitchFamily="18" charset="0"/>
              <a:cs typeface="Times New Roman" panose="02020603050405020304" pitchFamily="18" charset="0"/>
            </a:endParaRPr>
          </a:p>
          <a:p>
            <a:pPr marL="63500" marR="0">
              <a:lnSpc>
                <a:spcPts val="1540"/>
              </a:lnSpc>
              <a:spcBef>
                <a:spcPts val="0"/>
              </a:spcBef>
              <a:spcAft>
                <a:spcPts val="0"/>
              </a:spcAft>
            </a:pPr>
            <a:r>
              <a:rPr lang="en-US" sz="1000" spc="-5" dirty="0">
                <a:solidFill>
                  <a:srgbClr val="000000"/>
                </a:solidFill>
                <a:latin typeface="Calibri" panose="020F0502020204030204" pitchFamily="34" charset="0"/>
                <a:ea typeface="Times New Roman" panose="02020603050405020304" pitchFamily="18" charset="0"/>
                <a:cs typeface="Arial" panose="020B0604020202020204" pitchFamily="34" charset="0"/>
              </a:rPr>
              <a:t>H</a:t>
            </a:r>
            <a:r>
              <a:rPr lang="en-US" sz="1000" dirty="0">
                <a:solidFill>
                  <a:srgbClr val="000000"/>
                </a:solidFill>
                <a:latin typeface="Calibri" panose="020F0502020204030204" pitchFamily="34" charset="0"/>
                <a:ea typeface="Times New Roman" panose="02020603050405020304" pitchFamily="18" charset="0"/>
                <a:cs typeface="Arial" panose="020B0604020202020204" pitchFamily="34" charset="0"/>
              </a:rPr>
              <a:t>R -</a:t>
            </a:r>
            <a:r>
              <a:rPr lang="en-US" sz="1000" spc="-5" dirty="0">
                <a:solidFill>
                  <a:srgbClr val="000000"/>
                </a:solidFill>
                <a:latin typeface="Calibri" panose="020F0502020204030204" pitchFamily="34" charset="0"/>
                <a:ea typeface="Times New Roman" panose="02020603050405020304" pitchFamily="18" charset="0"/>
                <a:cs typeface="Arial" panose="020B0604020202020204" pitchFamily="34" charset="0"/>
              </a:rPr>
              <a:t> </a:t>
            </a:r>
            <a:r>
              <a:rPr lang="en-US" sz="1000" spc="-15" dirty="0">
                <a:solidFill>
                  <a:srgbClr val="000000"/>
                </a:solidFill>
                <a:latin typeface="Calibri" panose="020F0502020204030204" pitchFamily="34" charset="0"/>
                <a:ea typeface="Times New Roman" panose="02020603050405020304" pitchFamily="18" charset="0"/>
                <a:cs typeface="Arial" panose="020B0604020202020204" pitchFamily="34" charset="0"/>
              </a:rPr>
              <a:t>L</a:t>
            </a:r>
            <a:r>
              <a:rPr lang="en-US" sz="1000" dirty="0">
                <a:solidFill>
                  <a:srgbClr val="000000"/>
                </a:solidFill>
                <a:latin typeface="Calibri" panose="020F0502020204030204" pitchFamily="34" charset="0"/>
                <a:ea typeface="Times New Roman" panose="02020603050405020304" pitchFamily="18" charset="0"/>
                <a:cs typeface="Arial" panose="020B0604020202020204" pitchFamily="34" charset="0"/>
              </a:rPr>
              <a:t>e</a:t>
            </a:r>
            <a:r>
              <a:rPr lang="en-US" sz="1000" spc="-15" dirty="0">
                <a:solidFill>
                  <a:srgbClr val="000000"/>
                </a:solidFill>
                <a:latin typeface="Calibri" panose="020F0502020204030204" pitchFamily="34" charset="0"/>
                <a:ea typeface="Times New Roman" panose="02020603050405020304" pitchFamily="18" charset="0"/>
                <a:cs typeface="Arial" panose="020B0604020202020204" pitchFamily="34" charset="0"/>
              </a:rPr>
              <a:t>a</a:t>
            </a:r>
            <a:r>
              <a:rPr lang="en-US" sz="1000" dirty="0">
                <a:solidFill>
                  <a:srgbClr val="000000"/>
                </a:solidFill>
                <a:latin typeface="Calibri" panose="020F0502020204030204" pitchFamily="34" charset="0"/>
                <a:ea typeface="Times New Roman" panose="02020603050405020304" pitchFamily="18" charset="0"/>
                <a:cs typeface="Arial" panose="020B0604020202020204" pitchFamily="34" charset="0"/>
              </a:rPr>
              <a:t>r</a:t>
            </a:r>
            <a:r>
              <a:rPr lang="en-US" sz="1000" spc="-15" dirty="0">
                <a:solidFill>
                  <a:srgbClr val="000000"/>
                </a:solidFill>
                <a:latin typeface="Calibri" panose="020F0502020204030204" pitchFamily="34" charset="0"/>
                <a:ea typeface="Times New Roman" panose="02020603050405020304" pitchFamily="18" charset="0"/>
                <a:cs typeface="Arial" panose="020B0604020202020204" pitchFamily="34" charset="0"/>
              </a:rPr>
              <a:t>n</a:t>
            </a:r>
            <a:r>
              <a:rPr lang="en-US" sz="1000" dirty="0">
                <a:solidFill>
                  <a:srgbClr val="000000"/>
                </a:solidFill>
                <a:latin typeface="Calibri" panose="020F0502020204030204" pitchFamily="34" charset="0"/>
                <a:ea typeface="Times New Roman" panose="02020603050405020304" pitchFamily="18" charset="0"/>
                <a:cs typeface="Arial" panose="020B0604020202020204" pitchFamily="34" charset="0"/>
              </a:rPr>
              <a:t>i</a:t>
            </a:r>
            <a:r>
              <a:rPr lang="en-US" sz="1000" spc="-15" dirty="0">
                <a:solidFill>
                  <a:srgbClr val="000000"/>
                </a:solidFill>
                <a:latin typeface="Calibri" panose="020F0502020204030204" pitchFamily="34" charset="0"/>
                <a:ea typeface="Times New Roman" panose="02020603050405020304" pitchFamily="18" charset="0"/>
                <a:cs typeface="Arial" panose="020B0604020202020204" pitchFamily="34" charset="0"/>
              </a:rPr>
              <a:t>n</a:t>
            </a:r>
            <a:r>
              <a:rPr lang="en-US" sz="1000" dirty="0">
                <a:solidFill>
                  <a:srgbClr val="000000"/>
                </a:solidFill>
                <a:latin typeface="Calibri" panose="020F0502020204030204" pitchFamily="34" charset="0"/>
                <a:ea typeface="Times New Roman" panose="02020603050405020304" pitchFamily="18" charset="0"/>
                <a:cs typeface="Arial" panose="020B0604020202020204" pitchFamily="34" charset="0"/>
              </a:rPr>
              <a:t>g</a:t>
            </a:r>
            <a:r>
              <a:rPr lang="en-US" sz="1000" spc="-5" dirty="0">
                <a:solidFill>
                  <a:srgbClr val="000000"/>
                </a:solidFill>
                <a:latin typeface="Calibri" panose="020F0502020204030204" pitchFamily="34" charset="0"/>
                <a:ea typeface="Times New Roman" panose="02020603050405020304" pitchFamily="18" charset="0"/>
                <a:cs typeface="Arial" panose="020B0604020202020204" pitchFamily="34" charset="0"/>
              </a:rPr>
              <a:t> </a:t>
            </a:r>
            <a:r>
              <a:rPr lang="en-US" sz="1000" dirty="0">
                <a:solidFill>
                  <a:srgbClr val="000000"/>
                </a:solidFill>
                <a:latin typeface="Calibri" panose="020F0502020204030204" pitchFamily="34" charset="0"/>
                <a:ea typeface="Times New Roman" panose="02020603050405020304" pitchFamily="18" charset="0"/>
                <a:cs typeface="Arial" panose="020B0604020202020204" pitchFamily="34" charset="0"/>
              </a:rPr>
              <a:t>and</a:t>
            </a:r>
            <a:r>
              <a:rPr lang="en-US" sz="1000" spc="-20" dirty="0">
                <a:solidFill>
                  <a:srgbClr val="000000"/>
                </a:solidFill>
                <a:latin typeface="Calibri" panose="020F0502020204030204" pitchFamily="34" charset="0"/>
                <a:ea typeface="Times New Roman" panose="02020603050405020304" pitchFamily="18" charset="0"/>
                <a:cs typeface="Arial" panose="020B0604020202020204" pitchFamily="34" charset="0"/>
              </a:rPr>
              <a:t> </a:t>
            </a:r>
            <a:r>
              <a:rPr lang="en-US" sz="1000" dirty="0">
                <a:solidFill>
                  <a:srgbClr val="000000"/>
                </a:solidFill>
                <a:latin typeface="Calibri" panose="020F0502020204030204" pitchFamily="34" charset="0"/>
                <a:ea typeface="Times New Roman" panose="02020603050405020304" pitchFamily="18" charset="0"/>
                <a:cs typeface="Arial" panose="020B0604020202020204" pitchFamily="34" charset="0"/>
              </a:rPr>
              <a:t>Organ</a:t>
            </a:r>
            <a:r>
              <a:rPr lang="en-US" sz="1000" spc="-10" dirty="0">
                <a:solidFill>
                  <a:srgbClr val="000000"/>
                </a:solidFill>
                <a:latin typeface="Calibri" panose="020F0502020204030204" pitchFamily="34" charset="0"/>
                <a:ea typeface="Times New Roman" panose="02020603050405020304" pitchFamily="18" charset="0"/>
                <a:cs typeface="Arial" panose="020B0604020202020204" pitchFamily="34" charset="0"/>
              </a:rPr>
              <a:t>i</a:t>
            </a:r>
            <a:r>
              <a:rPr lang="en-US" sz="1000" spc="5" dirty="0">
                <a:solidFill>
                  <a:srgbClr val="000000"/>
                </a:solidFill>
                <a:latin typeface="Calibri" panose="020F0502020204030204" pitchFamily="34" charset="0"/>
                <a:ea typeface="Times New Roman" panose="02020603050405020304" pitchFamily="18" charset="0"/>
                <a:cs typeface="Arial" panose="020B0604020202020204" pitchFamily="34" charset="0"/>
              </a:rPr>
              <a:t>z</a:t>
            </a:r>
            <a:r>
              <a:rPr lang="en-US" sz="1000" dirty="0">
                <a:solidFill>
                  <a:srgbClr val="000000"/>
                </a:solidFill>
                <a:latin typeface="Calibri" panose="020F0502020204030204" pitchFamily="34" charset="0"/>
                <a:ea typeface="Times New Roman" panose="02020603050405020304" pitchFamily="18" charset="0"/>
                <a:cs typeface="Arial" panose="020B0604020202020204" pitchFamily="34" charset="0"/>
              </a:rPr>
              <a:t>a</a:t>
            </a:r>
            <a:r>
              <a:rPr lang="en-US" sz="1000" spc="5" dirty="0">
                <a:solidFill>
                  <a:srgbClr val="000000"/>
                </a:solidFill>
                <a:latin typeface="Calibri" panose="020F0502020204030204" pitchFamily="34" charset="0"/>
                <a:ea typeface="Times New Roman" panose="02020603050405020304" pitchFamily="18" charset="0"/>
                <a:cs typeface="Arial" panose="020B0604020202020204" pitchFamily="34" charset="0"/>
              </a:rPr>
              <a:t>t</a:t>
            </a:r>
            <a:r>
              <a:rPr lang="en-US" sz="1000" dirty="0">
                <a:solidFill>
                  <a:srgbClr val="000000"/>
                </a:solidFill>
                <a:latin typeface="Calibri" panose="020F0502020204030204" pitchFamily="34" charset="0"/>
                <a:ea typeface="Times New Roman" panose="02020603050405020304" pitchFamily="18" charset="0"/>
                <a:cs typeface="Arial" panose="020B0604020202020204" pitchFamily="34" charset="0"/>
              </a:rPr>
              <a:t>i</a:t>
            </a:r>
            <a:r>
              <a:rPr lang="en-US" sz="1000" spc="-15" dirty="0">
                <a:solidFill>
                  <a:srgbClr val="000000"/>
                </a:solidFill>
                <a:latin typeface="Calibri" panose="020F0502020204030204" pitchFamily="34" charset="0"/>
                <a:ea typeface="Times New Roman" panose="02020603050405020304" pitchFamily="18" charset="0"/>
                <a:cs typeface="Arial" panose="020B0604020202020204" pitchFamily="34" charset="0"/>
              </a:rPr>
              <a:t>on</a:t>
            </a:r>
            <a:r>
              <a:rPr lang="en-US" sz="1000" dirty="0">
                <a:solidFill>
                  <a:srgbClr val="000000"/>
                </a:solidFill>
                <a:latin typeface="Calibri" panose="020F0502020204030204" pitchFamily="34" charset="0"/>
                <a:ea typeface="Times New Roman" panose="02020603050405020304" pitchFamily="18" charset="0"/>
                <a:cs typeface="Arial" panose="020B0604020202020204" pitchFamily="34" charset="0"/>
              </a:rPr>
              <a:t>al</a:t>
            </a:r>
            <a:r>
              <a:rPr lang="en-US" sz="1000" spc="5" dirty="0">
                <a:solidFill>
                  <a:srgbClr val="000000"/>
                </a:solidFill>
                <a:latin typeface="Calibri" panose="020F0502020204030204" pitchFamily="34" charset="0"/>
                <a:ea typeface="Times New Roman" panose="02020603050405020304" pitchFamily="18" charset="0"/>
                <a:cs typeface="Arial" panose="020B0604020202020204" pitchFamily="34" charset="0"/>
              </a:rPr>
              <a:t> </a:t>
            </a:r>
            <a:r>
              <a:rPr lang="en-US" sz="1000" spc="-5" dirty="0">
                <a:solidFill>
                  <a:srgbClr val="000000"/>
                </a:solidFill>
                <a:latin typeface="Calibri" panose="020F0502020204030204" pitchFamily="34" charset="0"/>
                <a:ea typeface="Times New Roman" panose="02020603050405020304" pitchFamily="18" charset="0"/>
                <a:cs typeface="Arial" panose="020B0604020202020204" pitchFamily="34" charset="0"/>
              </a:rPr>
              <a:t>D</a:t>
            </a:r>
            <a:r>
              <a:rPr lang="en-US" sz="1000" dirty="0">
                <a:solidFill>
                  <a:srgbClr val="000000"/>
                </a:solidFill>
                <a:latin typeface="Calibri" panose="020F0502020204030204" pitchFamily="34" charset="0"/>
                <a:ea typeface="Times New Roman" panose="02020603050405020304" pitchFamily="18" charset="0"/>
                <a:cs typeface="Arial" panose="020B0604020202020204" pitchFamily="34" charset="0"/>
              </a:rPr>
              <a:t>e</a:t>
            </a:r>
            <a:r>
              <a:rPr lang="en-US" sz="1000" spc="-40" dirty="0">
                <a:solidFill>
                  <a:srgbClr val="000000"/>
                </a:solidFill>
                <a:latin typeface="Calibri" panose="020F0502020204030204" pitchFamily="34" charset="0"/>
                <a:ea typeface="Times New Roman" panose="02020603050405020304" pitchFamily="18" charset="0"/>
                <a:cs typeface="Arial" panose="020B0604020202020204" pitchFamily="34" charset="0"/>
              </a:rPr>
              <a:t>v</a:t>
            </a:r>
            <a:r>
              <a:rPr lang="en-US" sz="1000" dirty="0">
                <a:solidFill>
                  <a:srgbClr val="000000"/>
                </a:solidFill>
                <a:latin typeface="Calibri" panose="020F0502020204030204" pitchFamily="34" charset="0"/>
                <a:ea typeface="Times New Roman" panose="02020603050405020304" pitchFamily="18" charset="0"/>
                <a:cs typeface="Arial" panose="020B0604020202020204" pitchFamily="34" charset="0"/>
              </a:rPr>
              <a:t>elop</a:t>
            </a:r>
            <a:r>
              <a:rPr lang="en-US" sz="1000" spc="-5" dirty="0">
                <a:solidFill>
                  <a:srgbClr val="000000"/>
                </a:solidFill>
                <a:latin typeface="Calibri" panose="020F0502020204030204" pitchFamily="34" charset="0"/>
                <a:ea typeface="Times New Roman" panose="02020603050405020304" pitchFamily="18" charset="0"/>
                <a:cs typeface="Arial" panose="020B0604020202020204" pitchFamily="34" charset="0"/>
              </a:rPr>
              <a:t>m</a:t>
            </a:r>
            <a:r>
              <a:rPr lang="en-US" sz="1000" dirty="0">
                <a:solidFill>
                  <a:srgbClr val="000000"/>
                </a:solidFill>
                <a:latin typeface="Calibri" panose="020F0502020204030204" pitchFamily="34" charset="0"/>
                <a:ea typeface="Times New Roman" panose="02020603050405020304" pitchFamily="18" charset="0"/>
                <a:cs typeface="Arial" panose="020B0604020202020204" pitchFamily="34" charset="0"/>
              </a:rPr>
              <a:t>ent			              (973)972-9391</a:t>
            </a:r>
            <a:endParaRPr lang="en-US" sz="1000" dirty="0">
              <a:latin typeface="Calibri" panose="020F0502020204030204" pitchFamily="34" charset="0"/>
              <a:ea typeface="Times New Roman" panose="02020603050405020304" pitchFamily="18" charset="0"/>
              <a:cs typeface="Times New Roman" panose="02020603050405020304" pitchFamily="18" charset="0"/>
            </a:endParaRPr>
          </a:p>
          <a:p>
            <a:pPr marL="63500" marR="0">
              <a:lnSpc>
                <a:spcPts val="1540"/>
              </a:lnSpc>
              <a:spcBef>
                <a:spcPts val="0"/>
              </a:spcBef>
              <a:spcAft>
                <a:spcPts val="0"/>
              </a:spcAft>
            </a:pPr>
            <a:r>
              <a:rPr lang="en-US" sz="1000" dirty="0">
                <a:solidFill>
                  <a:srgbClr val="000000"/>
                </a:solidFill>
                <a:latin typeface="Calibri" panose="020F0502020204030204" pitchFamily="34" charset="0"/>
                <a:ea typeface="Times New Roman" panose="02020603050405020304" pitchFamily="18" charset="0"/>
                <a:cs typeface="Arial" panose="020B0604020202020204" pitchFamily="34" charset="0"/>
              </a:rPr>
              <a:t>IST Helpdesk	                                                                                                                                                            2-1666</a:t>
            </a:r>
            <a:endParaRPr lang="en-US" sz="1000" dirty="0">
              <a:latin typeface="Calibri" panose="020F0502020204030204" pitchFamily="34" charset="0"/>
              <a:ea typeface="Times New Roman" panose="02020603050405020304" pitchFamily="18" charset="0"/>
              <a:cs typeface="Times New Roman" panose="02020603050405020304" pitchFamily="18" charset="0"/>
            </a:endParaRPr>
          </a:p>
          <a:p>
            <a:pPr marL="63500" marR="0">
              <a:lnSpc>
                <a:spcPct val="107000"/>
              </a:lnSpc>
              <a:spcBef>
                <a:spcPts val="0"/>
              </a:spcBef>
              <a:spcAft>
                <a:spcPts val="0"/>
              </a:spcAft>
              <a:tabLst>
                <a:tab pos="4241800" algn="l"/>
              </a:tabLst>
            </a:pPr>
            <a:r>
              <a:rPr lang="en-US" sz="1000" spc="-5" dirty="0">
                <a:solidFill>
                  <a:srgbClr val="000000"/>
                </a:solidFill>
                <a:latin typeface="Calibri" panose="020F0502020204030204" pitchFamily="34" charset="0"/>
                <a:ea typeface="Times New Roman" panose="02020603050405020304" pitchFamily="18" charset="0"/>
                <a:cs typeface="Arial" panose="020B0604020202020204" pitchFamily="34" charset="0"/>
              </a:rPr>
              <a:t>M</a:t>
            </a:r>
            <a:r>
              <a:rPr lang="en-US" sz="1000" dirty="0">
                <a:solidFill>
                  <a:srgbClr val="000000"/>
                </a:solidFill>
                <a:latin typeface="Calibri" panose="020F0502020204030204" pitchFamily="34" charset="0"/>
                <a:ea typeface="Times New Roman" panose="02020603050405020304" pitchFamily="18" charset="0"/>
                <a:cs typeface="Arial" panose="020B0604020202020204" pitchFamily="34" charset="0"/>
              </a:rPr>
              <a:t>edi</a:t>
            </a:r>
            <a:r>
              <a:rPr lang="en-US" sz="1000" spc="5" dirty="0">
                <a:solidFill>
                  <a:srgbClr val="000000"/>
                </a:solidFill>
                <a:latin typeface="Calibri" panose="020F0502020204030204" pitchFamily="34" charset="0"/>
                <a:ea typeface="Times New Roman" panose="02020603050405020304" pitchFamily="18" charset="0"/>
                <a:cs typeface="Arial" panose="020B0604020202020204" pitchFamily="34" charset="0"/>
              </a:rPr>
              <a:t>c</a:t>
            </a:r>
            <a:r>
              <a:rPr lang="en-US" sz="1000" dirty="0">
                <a:solidFill>
                  <a:srgbClr val="000000"/>
                </a:solidFill>
                <a:latin typeface="Calibri" panose="020F0502020204030204" pitchFamily="34" charset="0"/>
                <a:ea typeface="Times New Roman" panose="02020603050405020304" pitchFamily="18" charset="0"/>
                <a:cs typeface="Arial" panose="020B0604020202020204" pitchFamily="34" charset="0"/>
              </a:rPr>
              <a:t>al</a:t>
            </a:r>
            <a:r>
              <a:rPr lang="en-US" sz="1000" spc="-5" dirty="0">
                <a:solidFill>
                  <a:srgbClr val="000000"/>
                </a:solidFill>
                <a:latin typeface="Calibri" panose="020F0502020204030204" pitchFamily="34" charset="0"/>
                <a:ea typeface="Times New Roman" panose="02020603050405020304" pitchFamily="18" charset="0"/>
                <a:cs typeface="Arial" panose="020B0604020202020204" pitchFamily="34" charset="0"/>
              </a:rPr>
              <a:t> R</a:t>
            </a:r>
            <a:r>
              <a:rPr lang="en-US" sz="1000" dirty="0">
                <a:solidFill>
                  <a:srgbClr val="000000"/>
                </a:solidFill>
                <a:latin typeface="Calibri" panose="020F0502020204030204" pitchFamily="34" charset="0"/>
                <a:ea typeface="Times New Roman" panose="02020603050405020304" pitchFamily="18" charset="0"/>
                <a:cs typeface="Arial" panose="020B0604020202020204" pitchFamily="34" charset="0"/>
              </a:rPr>
              <a:t>e</a:t>
            </a:r>
            <a:r>
              <a:rPr lang="en-US" sz="1000" spc="-5" dirty="0">
                <a:solidFill>
                  <a:srgbClr val="000000"/>
                </a:solidFill>
                <a:latin typeface="Calibri" panose="020F0502020204030204" pitchFamily="34" charset="0"/>
                <a:ea typeface="Times New Roman" panose="02020603050405020304" pitchFamily="18" charset="0"/>
                <a:cs typeface="Arial" panose="020B0604020202020204" pitchFamily="34" charset="0"/>
              </a:rPr>
              <a:t>c</a:t>
            </a:r>
            <a:r>
              <a:rPr lang="en-US" sz="1000" dirty="0">
                <a:solidFill>
                  <a:srgbClr val="000000"/>
                </a:solidFill>
                <a:latin typeface="Calibri" panose="020F0502020204030204" pitchFamily="34" charset="0"/>
                <a:ea typeface="Times New Roman" panose="02020603050405020304" pitchFamily="18" charset="0"/>
                <a:cs typeface="Arial" panose="020B0604020202020204" pitchFamily="34" charset="0"/>
              </a:rPr>
              <a:t>or</a:t>
            </a:r>
            <a:r>
              <a:rPr lang="en-US" sz="1000" spc="-25" dirty="0">
                <a:solidFill>
                  <a:srgbClr val="000000"/>
                </a:solidFill>
                <a:latin typeface="Calibri" panose="020F0502020204030204" pitchFamily="34" charset="0"/>
                <a:ea typeface="Times New Roman" panose="02020603050405020304" pitchFamily="18" charset="0"/>
                <a:cs typeface="Arial" panose="020B0604020202020204" pitchFamily="34" charset="0"/>
              </a:rPr>
              <a:t>d</a:t>
            </a:r>
            <a:r>
              <a:rPr lang="en-US" sz="1000" dirty="0">
                <a:solidFill>
                  <a:srgbClr val="000000"/>
                </a:solidFill>
                <a:latin typeface="Calibri" panose="020F0502020204030204" pitchFamily="34" charset="0"/>
                <a:ea typeface="Times New Roman" panose="02020603050405020304" pitchFamily="18" charset="0"/>
                <a:cs typeface="Arial" panose="020B0604020202020204" pitchFamily="34" charset="0"/>
              </a:rPr>
              <a:t>s		             (973)</a:t>
            </a:r>
            <a:r>
              <a:rPr lang="en-US" sz="1000" spc="5" dirty="0">
                <a:solidFill>
                  <a:srgbClr val="000000"/>
                </a:solidFill>
                <a:latin typeface="Calibri" panose="020F0502020204030204" pitchFamily="34" charset="0"/>
                <a:ea typeface="Times New Roman" panose="02020603050405020304" pitchFamily="18" charset="0"/>
                <a:cs typeface="Arial" panose="020B0604020202020204" pitchFamily="34" charset="0"/>
              </a:rPr>
              <a:t> </a:t>
            </a:r>
            <a:r>
              <a:rPr lang="en-US" sz="1000" dirty="0">
                <a:solidFill>
                  <a:srgbClr val="000000"/>
                </a:solidFill>
                <a:latin typeface="Calibri" panose="020F0502020204030204" pitchFamily="34" charset="0"/>
                <a:ea typeface="Times New Roman" panose="02020603050405020304" pitchFamily="18" charset="0"/>
                <a:cs typeface="Arial" panose="020B0604020202020204" pitchFamily="34" charset="0"/>
              </a:rPr>
              <a:t>9</a:t>
            </a:r>
            <a:r>
              <a:rPr lang="en-US" sz="1000" spc="-15" dirty="0">
                <a:solidFill>
                  <a:srgbClr val="000000"/>
                </a:solidFill>
                <a:latin typeface="Calibri" panose="020F0502020204030204" pitchFamily="34" charset="0"/>
                <a:ea typeface="Times New Roman" panose="02020603050405020304" pitchFamily="18" charset="0"/>
                <a:cs typeface="Arial" panose="020B0604020202020204" pitchFamily="34" charset="0"/>
              </a:rPr>
              <a:t>7</a:t>
            </a:r>
            <a:r>
              <a:rPr lang="en-US" sz="1000" spc="-10" dirty="0">
                <a:solidFill>
                  <a:srgbClr val="000000"/>
                </a:solidFill>
                <a:latin typeface="Calibri" panose="020F0502020204030204" pitchFamily="34" charset="0"/>
                <a:ea typeface="Times New Roman" panose="02020603050405020304" pitchFamily="18" charset="0"/>
                <a:cs typeface="Arial" panose="020B0604020202020204" pitchFamily="34" charset="0"/>
              </a:rPr>
              <a:t>2</a:t>
            </a:r>
            <a:r>
              <a:rPr lang="en-US" sz="1000" dirty="0">
                <a:solidFill>
                  <a:srgbClr val="000000"/>
                </a:solidFill>
                <a:latin typeface="Calibri" panose="020F0502020204030204" pitchFamily="34" charset="0"/>
                <a:ea typeface="Times New Roman" panose="02020603050405020304" pitchFamily="18" charset="0"/>
                <a:cs typeface="Arial" panose="020B0604020202020204" pitchFamily="34" charset="0"/>
              </a:rPr>
              <a:t>-5608</a:t>
            </a:r>
            <a:endParaRPr lang="en-US" sz="1000" dirty="0">
              <a:latin typeface="Calibri" panose="020F0502020204030204" pitchFamily="34" charset="0"/>
              <a:ea typeface="Times New Roman" panose="02020603050405020304" pitchFamily="18" charset="0"/>
              <a:cs typeface="Times New Roman" panose="02020603050405020304" pitchFamily="18" charset="0"/>
            </a:endParaRPr>
          </a:p>
          <a:p>
            <a:pPr marL="63500" marR="0">
              <a:lnSpc>
                <a:spcPct val="107000"/>
              </a:lnSpc>
              <a:spcBef>
                <a:spcPts val="455"/>
              </a:spcBef>
              <a:spcAft>
                <a:spcPts val="0"/>
              </a:spcAft>
              <a:tabLst>
                <a:tab pos="4241800" algn="l"/>
              </a:tabLst>
            </a:pPr>
            <a:r>
              <a:rPr lang="en-US" sz="1000" spc="-5" dirty="0">
                <a:solidFill>
                  <a:srgbClr val="000000"/>
                </a:solidFill>
                <a:latin typeface="Calibri" panose="020F0502020204030204" pitchFamily="34" charset="0"/>
                <a:ea typeface="Times New Roman" panose="02020603050405020304" pitchFamily="18" charset="0"/>
                <a:cs typeface="Arial" panose="020B0604020202020204" pitchFamily="34" charset="0"/>
              </a:rPr>
              <a:t>N</a:t>
            </a:r>
            <a:r>
              <a:rPr lang="en-US" sz="1000" dirty="0">
                <a:solidFill>
                  <a:srgbClr val="000000"/>
                </a:solidFill>
                <a:latin typeface="Calibri" panose="020F0502020204030204" pitchFamily="34" charset="0"/>
                <a:ea typeface="Times New Roman" panose="02020603050405020304" pitchFamily="18" charset="0"/>
                <a:cs typeface="Arial" panose="020B0604020202020204" pitchFamily="34" charset="0"/>
              </a:rPr>
              <a:t>ur</a:t>
            </a:r>
            <a:r>
              <a:rPr lang="en-US" sz="1000" spc="5" dirty="0">
                <a:solidFill>
                  <a:srgbClr val="000000"/>
                </a:solidFill>
                <a:latin typeface="Calibri" panose="020F0502020204030204" pitchFamily="34" charset="0"/>
                <a:ea typeface="Times New Roman" panose="02020603050405020304" pitchFamily="18" charset="0"/>
                <a:cs typeface="Arial" panose="020B0604020202020204" pitchFamily="34" charset="0"/>
              </a:rPr>
              <a:t>s</a:t>
            </a:r>
            <a:r>
              <a:rPr lang="en-US" sz="1000" dirty="0">
                <a:solidFill>
                  <a:srgbClr val="000000"/>
                </a:solidFill>
                <a:latin typeface="Calibri" panose="020F0502020204030204" pitchFamily="34" charset="0"/>
                <a:ea typeface="Times New Roman" panose="02020603050405020304" pitchFamily="18" charset="0"/>
                <a:cs typeface="Arial" panose="020B0604020202020204" pitchFamily="34" charset="0"/>
              </a:rPr>
              <a:t>ing</a:t>
            </a:r>
            <a:r>
              <a:rPr lang="en-US" sz="1000" spc="-5" dirty="0">
                <a:solidFill>
                  <a:srgbClr val="000000"/>
                </a:solidFill>
                <a:latin typeface="Calibri" panose="020F0502020204030204" pitchFamily="34" charset="0"/>
                <a:ea typeface="Times New Roman" panose="02020603050405020304" pitchFamily="18" charset="0"/>
                <a:cs typeface="Arial" panose="020B0604020202020204" pitchFamily="34" charset="0"/>
              </a:rPr>
              <a:t> </a:t>
            </a:r>
            <a:r>
              <a:rPr lang="en-US" sz="1000" spc="-10" dirty="0">
                <a:solidFill>
                  <a:srgbClr val="000000"/>
                </a:solidFill>
                <a:latin typeface="Calibri" panose="020F0502020204030204" pitchFamily="34" charset="0"/>
                <a:ea typeface="Times New Roman" panose="02020603050405020304" pitchFamily="18" charset="0"/>
                <a:cs typeface="Arial" panose="020B0604020202020204" pitchFamily="34" charset="0"/>
              </a:rPr>
              <a:t>O</a:t>
            </a:r>
            <a:r>
              <a:rPr lang="en-US" sz="1000" spc="5" dirty="0">
                <a:solidFill>
                  <a:srgbClr val="000000"/>
                </a:solidFill>
                <a:latin typeface="Calibri" panose="020F0502020204030204" pitchFamily="34" charset="0"/>
                <a:ea typeface="Times New Roman" panose="02020603050405020304" pitchFamily="18" charset="0"/>
                <a:cs typeface="Arial" panose="020B0604020202020204" pitchFamily="34" charset="0"/>
              </a:rPr>
              <a:t>ff</a:t>
            </a:r>
            <a:r>
              <a:rPr lang="en-US" sz="1000" spc="-25" dirty="0">
                <a:solidFill>
                  <a:srgbClr val="000000"/>
                </a:solidFill>
                <a:latin typeface="Calibri" panose="020F0502020204030204" pitchFamily="34" charset="0"/>
                <a:ea typeface="Times New Roman" panose="02020603050405020304" pitchFamily="18" charset="0"/>
                <a:cs typeface="Arial" panose="020B0604020202020204" pitchFamily="34" charset="0"/>
              </a:rPr>
              <a:t>i</a:t>
            </a:r>
            <a:r>
              <a:rPr lang="en-US" sz="1000" spc="5" dirty="0">
                <a:solidFill>
                  <a:srgbClr val="000000"/>
                </a:solidFill>
                <a:latin typeface="Calibri" panose="020F0502020204030204" pitchFamily="34" charset="0"/>
                <a:ea typeface="Times New Roman" panose="02020603050405020304" pitchFamily="18" charset="0"/>
                <a:cs typeface="Arial" panose="020B0604020202020204" pitchFamily="34" charset="0"/>
              </a:rPr>
              <a:t>c</a:t>
            </a:r>
            <a:r>
              <a:rPr lang="en-US" sz="1000" dirty="0">
                <a:solidFill>
                  <a:srgbClr val="000000"/>
                </a:solidFill>
                <a:latin typeface="Calibri" panose="020F0502020204030204" pitchFamily="34" charset="0"/>
                <a:ea typeface="Times New Roman" panose="02020603050405020304" pitchFamily="18" charset="0"/>
                <a:cs typeface="Arial" panose="020B0604020202020204" pitchFamily="34" charset="0"/>
              </a:rPr>
              <a:t>e		             (973)</a:t>
            </a:r>
            <a:r>
              <a:rPr lang="en-US" sz="1000" spc="5" dirty="0">
                <a:solidFill>
                  <a:srgbClr val="000000"/>
                </a:solidFill>
                <a:latin typeface="Calibri" panose="020F0502020204030204" pitchFamily="34" charset="0"/>
                <a:ea typeface="Times New Roman" panose="02020603050405020304" pitchFamily="18" charset="0"/>
                <a:cs typeface="Arial" panose="020B0604020202020204" pitchFamily="34" charset="0"/>
              </a:rPr>
              <a:t> </a:t>
            </a:r>
            <a:r>
              <a:rPr lang="en-US" sz="1000" dirty="0">
                <a:solidFill>
                  <a:srgbClr val="000000"/>
                </a:solidFill>
                <a:latin typeface="Calibri" panose="020F0502020204030204" pitchFamily="34" charset="0"/>
                <a:ea typeface="Times New Roman" panose="02020603050405020304" pitchFamily="18" charset="0"/>
                <a:cs typeface="Arial" panose="020B0604020202020204" pitchFamily="34" charset="0"/>
              </a:rPr>
              <a:t>9</a:t>
            </a:r>
            <a:r>
              <a:rPr lang="en-US" sz="1000" spc="-15" dirty="0">
                <a:solidFill>
                  <a:srgbClr val="000000"/>
                </a:solidFill>
                <a:latin typeface="Calibri" panose="020F0502020204030204" pitchFamily="34" charset="0"/>
                <a:ea typeface="Times New Roman" panose="02020603050405020304" pitchFamily="18" charset="0"/>
                <a:cs typeface="Arial" panose="020B0604020202020204" pitchFamily="34" charset="0"/>
              </a:rPr>
              <a:t>7</a:t>
            </a:r>
            <a:r>
              <a:rPr lang="en-US" sz="1000" spc="-10" dirty="0">
                <a:solidFill>
                  <a:srgbClr val="000000"/>
                </a:solidFill>
                <a:latin typeface="Calibri" panose="020F0502020204030204" pitchFamily="34" charset="0"/>
                <a:ea typeface="Times New Roman" panose="02020603050405020304" pitchFamily="18" charset="0"/>
                <a:cs typeface="Arial" panose="020B0604020202020204" pitchFamily="34" charset="0"/>
              </a:rPr>
              <a:t>2</a:t>
            </a:r>
            <a:r>
              <a:rPr lang="en-US" sz="1000" dirty="0">
                <a:solidFill>
                  <a:srgbClr val="000000"/>
                </a:solidFill>
                <a:latin typeface="Calibri" panose="020F0502020204030204" pitchFamily="34" charset="0"/>
                <a:ea typeface="Times New Roman" panose="02020603050405020304" pitchFamily="18" charset="0"/>
                <a:cs typeface="Arial" panose="020B0604020202020204" pitchFamily="34" charset="0"/>
              </a:rPr>
              <a:t>-5677</a:t>
            </a:r>
            <a:endParaRPr lang="en-US" sz="1000" dirty="0">
              <a:latin typeface="Calibri" panose="020F0502020204030204" pitchFamily="34" charset="0"/>
              <a:ea typeface="Times New Roman" panose="02020603050405020304" pitchFamily="18" charset="0"/>
              <a:cs typeface="Times New Roman" panose="02020603050405020304" pitchFamily="18" charset="0"/>
            </a:endParaRPr>
          </a:p>
          <a:p>
            <a:pPr>
              <a:lnSpc>
                <a:spcPts val="600"/>
              </a:lnSpc>
              <a:spcBef>
                <a:spcPts val="10"/>
              </a:spcBef>
            </a:pPr>
            <a:r>
              <a:rPr lang="en-US" sz="1000" dirty="0">
                <a:solidFill>
                  <a:srgbClr val="000000"/>
                </a:solidFill>
                <a:latin typeface="Calibri" panose="020F0502020204030204" pitchFamily="34" charset="0"/>
                <a:ea typeface="Times New Roman" panose="02020603050405020304" pitchFamily="18" charset="0"/>
                <a:cs typeface="Arial" panose="020B0604020202020204" pitchFamily="34" charset="0"/>
              </a:rPr>
              <a:t> </a:t>
            </a:r>
            <a:endParaRPr lang="en-US" sz="1000" dirty="0">
              <a:latin typeface="Calibri" panose="020F0502020204030204" pitchFamily="34" charset="0"/>
              <a:ea typeface="Times New Roman" panose="02020603050405020304" pitchFamily="18" charset="0"/>
              <a:cs typeface="Times New Roman" panose="02020603050405020304" pitchFamily="18" charset="0"/>
            </a:endParaRPr>
          </a:p>
          <a:p>
            <a:pPr marL="63500" marR="0">
              <a:lnSpc>
                <a:spcPct val="107000"/>
              </a:lnSpc>
              <a:spcBef>
                <a:spcPts val="0"/>
              </a:spcBef>
              <a:spcAft>
                <a:spcPts val="0"/>
              </a:spcAft>
              <a:tabLst>
                <a:tab pos="4241800" algn="l"/>
              </a:tabLst>
            </a:pPr>
            <a:r>
              <a:rPr lang="en-US" sz="1000" dirty="0">
                <a:solidFill>
                  <a:srgbClr val="000000"/>
                </a:solidFill>
                <a:latin typeface="Calibri" panose="020F0502020204030204" pitchFamily="34" charset="0"/>
                <a:ea typeface="Times New Roman" panose="02020603050405020304" pitchFamily="18" charset="0"/>
                <a:cs typeface="Arial" panose="020B0604020202020204" pitchFamily="34" charset="0"/>
              </a:rPr>
              <a:t>Ou</a:t>
            </a:r>
            <a:r>
              <a:rPr lang="en-US" sz="1000" spc="5" dirty="0">
                <a:solidFill>
                  <a:srgbClr val="000000"/>
                </a:solidFill>
                <a:latin typeface="Calibri" panose="020F0502020204030204" pitchFamily="34" charset="0"/>
                <a:ea typeface="Times New Roman" panose="02020603050405020304" pitchFamily="18" charset="0"/>
                <a:cs typeface="Arial" panose="020B0604020202020204" pitchFamily="34" charset="0"/>
              </a:rPr>
              <a:t>t</a:t>
            </a:r>
            <a:r>
              <a:rPr lang="en-US" sz="1000" dirty="0">
                <a:solidFill>
                  <a:srgbClr val="000000"/>
                </a:solidFill>
                <a:latin typeface="Calibri" panose="020F0502020204030204" pitchFamily="34" charset="0"/>
                <a:ea typeface="Times New Roman" panose="02020603050405020304" pitchFamily="18" charset="0"/>
                <a:cs typeface="Arial" panose="020B0604020202020204" pitchFamily="34" charset="0"/>
              </a:rPr>
              <a:t>p</a:t>
            </a:r>
            <a:r>
              <a:rPr lang="en-US" sz="1000" spc="-15" dirty="0">
                <a:solidFill>
                  <a:srgbClr val="000000"/>
                </a:solidFill>
                <a:latin typeface="Calibri" panose="020F0502020204030204" pitchFamily="34" charset="0"/>
                <a:ea typeface="Times New Roman" panose="02020603050405020304" pitchFamily="18" charset="0"/>
                <a:cs typeface="Arial" panose="020B0604020202020204" pitchFamily="34" charset="0"/>
              </a:rPr>
              <a:t>a</a:t>
            </a:r>
            <a:r>
              <a:rPr lang="en-US" sz="1000" spc="5" dirty="0">
                <a:solidFill>
                  <a:srgbClr val="000000"/>
                </a:solidFill>
                <a:latin typeface="Calibri" panose="020F0502020204030204" pitchFamily="34" charset="0"/>
                <a:ea typeface="Times New Roman" panose="02020603050405020304" pitchFamily="18" charset="0"/>
                <a:cs typeface="Arial" panose="020B0604020202020204" pitchFamily="34" charset="0"/>
              </a:rPr>
              <a:t>t</a:t>
            </a:r>
            <a:r>
              <a:rPr lang="en-US" sz="1000" dirty="0">
                <a:solidFill>
                  <a:srgbClr val="000000"/>
                </a:solidFill>
                <a:latin typeface="Calibri" panose="020F0502020204030204" pitchFamily="34" charset="0"/>
                <a:ea typeface="Times New Roman" panose="02020603050405020304" pitchFamily="18" charset="0"/>
                <a:cs typeface="Arial" panose="020B0604020202020204" pitchFamily="34" charset="0"/>
              </a:rPr>
              <a:t>i</a:t>
            </a:r>
            <a:r>
              <a:rPr lang="en-US" sz="1000" spc="-15" dirty="0">
                <a:solidFill>
                  <a:srgbClr val="000000"/>
                </a:solidFill>
                <a:latin typeface="Calibri" panose="020F0502020204030204" pitchFamily="34" charset="0"/>
                <a:ea typeface="Times New Roman" panose="02020603050405020304" pitchFamily="18" charset="0"/>
                <a:cs typeface="Arial" panose="020B0604020202020204" pitchFamily="34" charset="0"/>
              </a:rPr>
              <a:t>en</a:t>
            </a:r>
            <a:r>
              <a:rPr lang="en-US" sz="1000" dirty="0">
                <a:solidFill>
                  <a:srgbClr val="000000"/>
                </a:solidFill>
                <a:latin typeface="Calibri" panose="020F0502020204030204" pitchFamily="34" charset="0"/>
                <a:ea typeface="Times New Roman" panose="02020603050405020304" pitchFamily="18" charset="0"/>
                <a:cs typeface="Arial" panose="020B0604020202020204" pitchFamily="34" charset="0"/>
              </a:rPr>
              <a:t>t</a:t>
            </a:r>
            <a:r>
              <a:rPr lang="en-US" sz="1000" spc="15" dirty="0">
                <a:solidFill>
                  <a:srgbClr val="000000"/>
                </a:solidFill>
                <a:latin typeface="Calibri" panose="020F0502020204030204" pitchFamily="34" charset="0"/>
                <a:ea typeface="Times New Roman" panose="02020603050405020304" pitchFamily="18" charset="0"/>
                <a:cs typeface="Arial" panose="020B0604020202020204" pitchFamily="34" charset="0"/>
              </a:rPr>
              <a:t> </a:t>
            </a:r>
            <a:r>
              <a:rPr lang="en-US" sz="1000" spc="-25" dirty="0">
                <a:solidFill>
                  <a:srgbClr val="000000"/>
                </a:solidFill>
                <a:latin typeface="Calibri" panose="020F0502020204030204" pitchFamily="34" charset="0"/>
                <a:ea typeface="Times New Roman" panose="02020603050405020304" pitchFamily="18" charset="0"/>
                <a:cs typeface="Arial" panose="020B0604020202020204" pitchFamily="34" charset="0"/>
              </a:rPr>
              <a:t>A</a:t>
            </a:r>
            <a:r>
              <a:rPr lang="en-US" sz="1000" dirty="0">
                <a:solidFill>
                  <a:srgbClr val="000000"/>
                </a:solidFill>
                <a:latin typeface="Calibri" panose="020F0502020204030204" pitchFamily="34" charset="0"/>
                <a:ea typeface="Times New Roman" panose="02020603050405020304" pitchFamily="18" charset="0"/>
                <a:cs typeface="Arial" panose="020B0604020202020204" pitchFamily="34" charset="0"/>
              </a:rPr>
              <a:t>ppoi</a:t>
            </a:r>
            <a:r>
              <a:rPr lang="en-US" sz="1000" spc="-15" dirty="0">
                <a:solidFill>
                  <a:srgbClr val="000000"/>
                </a:solidFill>
                <a:latin typeface="Calibri" panose="020F0502020204030204" pitchFamily="34" charset="0"/>
                <a:ea typeface="Times New Roman" panose="02020603050405020304" pitchFamily="18" charset="0"/>
                <a:cs typeface="Arial" panose="020B0604020202020204" pitchFamily="34" charset="0"/>
              </a:rPr>
              <a:t>n</a:t>
            </a:r>
            <a:r>
              <a:rPr lang="en-US" sz="1000" spc="-5" dirty="0">
                <a:solidFill>
                  <a:srgbClr val="000000"/>
                </a:solidFill>
                <a:latin typeface="Calibri" panose="020F0502020204030204" pitchFamily="34" charset="0"/>
                <a:ea typeface="Times New Roman" panose="02020603050405020304" pitchFamily="18" charset="0"/>
                <a:cs typeface="Arial" panose="020B0604020202020204" pitchFamily="34" charset="0"/>
              </a:rPr>
              <a:t>t</a:t>
            </a:r>
            <a:r>
              <a:rPr lang="en-US" sz="1000" dirty="0">
                <a:solidFill>
                  <a:srgbClr val="000000"/>
                </a:solidFill>
                <a:latin typeface="Calibri" panose="020F0502020204030204" pitchFamily="34" charset="0"/>
                <a:ea typeface="Times New Roman" panose="02020603050405020304" pitchFamily="18" charset="0"/>
                <a:cs typeface="Arial" panose="020B0604020202020204" pitchFamily="34" charset="0"/>
              </a:rPr>
              <a:t>men</a:t>
            </a:r>
            <a:r>
              <a:rPr lang="en-US" sz="1000" spc="5" dirty="0">
                <a:solidFill>
                  <a:srgbClr val="000000"/>
                </a:solidFill>
                <a:latin typeface="Calibri" panose="020F0502020204030204" pitchFamily="34" charset="0"/>
                <a:ea typeface="Times New Roman" panose="02020603050405020304" pitchFamily="18" charset="0"/>
                <a:cs typeface="Arial" panose="020B0604020202020204" pitchFamily="34" charset="0"/>
              </a:rPr>
              <a:t>t</a:t>
            </a:r>
            <a:r>
              <a:rPr lang="en-US" sz="1000" dirty="0">
                <a:solidFill>
                  <a:srgbClr val="000000"/>
                </a:solidFill>
                <a:latin typeface="Calibri" panose="020F0502020204030204" pitchFamily="34" charset="0"/>
                <a:ea typeface="Times New Roman" panose="02020603050405020304" pitchFamily="18" charset="0"/>
                <a:cs typeface="Arial" panose="020B0604020202020204" pitchFamily="34" charset="0"/>
              </a:rPr>
              <a:t>s		             (973)</a:t>
            </a:r>
            <a:r>
              <a:rPr lang="en-US" sz="1000" spc="5" dirty="0">
                <a:solidFill>
                  <a:srgbClr val="000000"/>
                </a:solidFill>
                <a:latin typeface="Calibri" panose="020F0502020204030204" pitchFamily="34" charset="0"/>
                <a:ea typeface="Times New Roman" panose="02020603050405020304" pitchFamily="18" charset="0"/>
                <a:cs typeface="Arial" panose="020B0604020202020204" pitchFamily="34" charset="0"/>
              </a:rPr>
              <a:t> </a:t>
            </a:r>
            <a:r>
              <a:rPr lang="en-US" sz="1000" dirty="0">
                <a:solidFill>
                  <a:srgbClr val="000000"/>
                </a:solidFill>
                <a:latin typeface="Calibri" panose="020F0502020204030204" pitchFamily="34" charset="0"/>
                <a:ea typeface="Times New Roman" panose="02020603050405020304" pitchFamily="18" charset="0"/>
                <a:cs typeface="Arial" panose="020B0604020202020204" pitchFamily="34" charset="0"/>
              </a:rPr>
              <a:t>9</a:t>
            </a:r>
            <a:r>
              <a:rPr lang="en-US" sz="1000" spc="-15" dirty="0">
                <a:solidFill>
                  <a:srgbClr val="000000"/>
                </a:solidFill>
                <a:latin typeface="Calibri" panose="020F0502020204030204" pitchFamily="34" charset="0"/>
                <a:ea typeface="Times New Roman" panose="02020603050405020304" pitchFamily="18" charset="0"/>
                <a:cs typeface="Arial" panose="020B0604020202020204" pitchFamily="34" charset="0"/>
              </a:rPr>
              <a:t>7</a:t>
            </a:r>
            <a:r>
              <a:rPr lang="en-US" sz="1000" spc="-10" dirty="0">
                <a:solidFill>
                  <a:srgbClr val="000000"/>
                </a:solidFill>
                <a:latin typeface="Calibri" panose="020F0502020204030204" pitchFamily="34" charset="0"/>
                <a:ea typeface="Times New Roman" panose="02020603050405020304" pitchFamily="18" charset="0"/>
                <a:cs typeface="Arial" panose="020B0604020202020204" pitchFamily="34" charset="0"/>
              </a:rPr>
              <a:t>2</a:t>
            </a:r>
            <a:r>
              <a:rPr lang="en-US" sz="1000" dirty="0">
                <a:solidFill>
                  <a:srgbClr val="000000"/>
                </a:solidFill>
                <a:latin typeface="Calibri" panose="020F0502020204030204" pitchFamily="34" charset="0"/>
                <a:ea typeface="Times New Roman" panose="02020603050405020304" pitchFamily="18" charset="0"/>
                <a:cs typeface="Arial" panose="020B0604020202020204" pitchFamily="34" charset="0"/>
              </a:rPr>
              <a:t>-9000</a:t>
            </a:r>
            <a:endParaRPr lang="en-US" sz="1000" dirty="0">
              <a:latin typeface="Calibri" panose="020F0502020204030204" pitchFamily="34" charset="0"/>
              <a:ea typeface="Times New Roman" panose="02020603050405020304" pitchFamily="18" charset="0"/>
              <a:cs typeface="Times New Roman" panose="02020603050405020304" pitchFamily="18" charset="0"/>
            </a:endParaRPr>
          </a:p>
          <a:p>
            <a:pPr>
              <a:lnSpc>
                <a:spcPts val="500"/>
              </a:lnSpc>
              <a:spcBef>
                <a:spcPts val="25"/>
              </a:spcBef>
            </a:pPr>
            <a:r>
              <a:rPr lang="en-US" sz="1000" dirty="0">
                <a:solidFill>
                  <a:srgbClr val="000000"/>
                </a:solidFill>
                <a:latin typeface="Calibri" panose="020F0502020204030204" pitchFamily="34" charset="0"/>
                <a:ea typeface="Times New Roman" panose="02020603050405020304" pitchFamily="18" charset="0"/>
                <a:cs typeface="Arial" panose="020B0604020202020204" pitchFamily="34" charset="0"/>
              </a:rPr>
              <a:t> </a:t>
            </a:r>
            <a:endParaRPr lang="en-US" sz="1000" dirty="0">
              <a:latin typeface="Calibri" panose="020F0502020204030204" pitchFamily="34" charset="0"/>
              <a:ea typeface="Times New Roman" panose="02020603050405020304" pitchFamily="18" charset="0"/>
              <a:cs typeface="Times New Roman" panose="02020603050405020304" pitchFamily="18" charset="0"/>
            </a:endParaRPr>
          </a:p>
          <a:p>
            <a:pPr marL="63500" marR="0">
              <a:lnSpc>
                <a:spcPct val="107000"/>
              </a:lnSpc>
              <a:spcBef>
                <a:spcPts val="0"/>
              </a:spcBef>
              <a:spcAft>
                <a:spcPts val="0"/>
              </a:spcAft>
              <a:tabLst>
                <a:tab pos="4241800" algn="l"/>
              </a:tabLst>
            </a:pPr>
            <a:r>
              <a:rPr lang="en-US" sz="1000" dirty="0">
                <a:solidFill>
                  <a:srgbClr val="000000"/>
                </a:solidFill>
                <a:latin typeface="Calibri" panose="020F0502020204030204" pitchFamily="34" charset="0"/>
                <a:ea typeface="Times New Roman" panose="02020603050405020304" pitchFamily="18" charset="0"/>
                <a:cs typeface="Arial" panose="020B0604020202020204" pitchFamily="34" charset="0"/>
              </a:rPr>
              <a:t>Pa</a:t>
            </a:r>
            <a:r>
              <a:rPr lang="en-US" sz="1000" spc="5" dirty="0">
                <a:solidFill>
                  <a:srgbClr val="000000"/>
                </a:solidFill>
                <a:latin typeface="Calibri" panose="020F0502020204030204" pitchFamily="34" charset="0"/>
                <a:ea typeface="Times New Roman" panose="02020603050405020304" pitchFamily="18" charset="0"/>
                <a:cs typeface="Arial" panose="020B0604020202020204" pitchFamily="34" charset="0"/>
              </a:rPr>
              <a:t>t</a:t>
            </a:r>
            <a:r>
              <a:rPr lang="en-US" sz="1000" dirty="0">
                <a:solidFill>
                  <a:srgbClr val="000000"/>
                </a:solidFill>
                <a:latin typeface="Calibri" panose="020F0502020204030204" pitchFamily="34" charset="0"/>
                <a:ea typeface="Times New Roman" panose="02020603050405020304" pitchFamily="18" charset="0"/>
                <a:cs typeface="Arial" panose="020B0604020202020204" pitchFamily="34" charset="0"/>
              </a:rPr>
              <a:t>ie</a:t>
            </a:r>
            <a:r>
              <a:rPr lang="en-US" sz="1000" spc="-25" dirty="0">
                <a:solidFill>
                  <a:srgbClr val="000000"/>
                </a:solidFill>
                <a:latin typeface="Calibri" panose="020F0502020204030204" pitchFamily="34" charset="0"/>
                <a:ea typeface="Times New Roman" panose="02020603050405020304" pitchFamily="18" charset="0"/>
                <a:cs typeface="Arial" panose="020B0604020202020204" pitchFamily="34" charset="0"/>
              </a:rPr>
              <a:t>n</a:t>
            </a:r>
            <a:r>
              <a:rPr lang="en-US" sz="1000" dirty="0">
                <a:solidFill>
                  <a:srgbClr val="000000"/>
                </a:solidFill>
                <a:latin typeface="Calibri" panose="020F0502020204030204" pitchFamily="34" charset="0"/>
                <a:ea typeface="Times New Roman" panose="02020603050405020304" pitchFamily="18" charset="0"/>
                <a:cs typeface="Arial" panose="020B0604020202020204" pitchFamily="34" charset="0"/>
              </a:rPr>
              <a:t>t</a:t>
            </a:r>
            <a:r>
              <a:rPr lang="en-US" sz="1000" spc="25" dirty="0">
                <a:solidFill>
                  <a:srgbClr val="000000"/>
                </a:solidFill>
                <a:latin typeface="Calibri" panose="020F0502020204030204" pitchFamily="34" charset="0"/>
                <a:ea typeface="Times New Roman" panose="02020603050405020304" pitchFamily="18" charset="0"/>
                <a:cs typeface="Arial" panose="020B0604020202020204" pitchFamily="34" charset="0"/>
              </a:rPr>
              <a:t> </a:t>
            </a:r>
            <a:r>
              <a:rPr lang="en-US" sz="1000" spc="-20" dirty="0">
                <a:solidFill>
                  <a:srgbClr val="000000"/>
                </a:solidFill>
                <a:latin typeface="Calibri" panose="020F0502020204030204" pitchFamily="34" charset="0"/>
                <a:ea typeface="Times New Roman" panose="02020603050405020304" pitchFamily="18" charset="0"/>
                <a:cs typeface="Arial" panose="020B0604020202020204" pitchFamily="34" charset="0"/>
              </a:rPr>
              <a:t>R</a:t>
            </a:r>
            <a:r>
              <a:rPr lang="en-US" sz="1000" dirty="0">
                <a:solidFill>
                  <a:srgbClr val="000000"/>
                </a:solidFill>
                <a:latin typeface="Calibri" panose="020F0502020204030204" pitchFamily="34" charset="0"/>
                <a:ea typeface="Times New Roman" panose="02020603050405020304" pitchFamily="18" charset="0"/>
                <a:cs typeface="Arial" panose="020B0604020202020204" pitchFamily="34" charset="0"/>
              </a:rPr>
              <a:t>el</a:t>
            </a:r>
            <a:r>
              <a:rPr lang="en-US" sz="1000" spc="-15" dirty="0">
                <a:solidFill>
                  <a:srgbClr val="000000"/>
                </a:solidFill>
                <a:latin typeface="Calibri" panose="020F0502020204030204" pitchFamily="34" charset="0"/>
                <a:ea typeface="Times New Roman" panose="02020603050405020304" pitchFamily="18" charset="0"/>
                <a:cs typeface="Arial" panose="020B0604020202020204" pitchFamily="34" charset="0"/>
              </a:rPr>
              <a:t>a</a:t>
            </a:r>
            <a:r>
              <a:rPr lang="en-US" sz="1000" spc="5" dirty="0">
                <a:solidFill>
                  <a:srgbClr val="000000"/>
                </a:solidFill>
                <a:latin typeface="Calibri" panose="020F0502020204030204" pitchFamily="34" charset="0"/>
                <a:ea typeface="Times New Roman" panose="02020603050405020304" pitchFamily="18" charset="0"/>
                <a:cs typeface="Arial" panose="020B0604020202020204" pitchFamily="34" charset="0"/>
              </a:rPr>
              <a:t>t</a:t>
            </a:r>
            <a:r>
              <a:rPr lang="en-US" sz="1000" dirty="0">
                <a:solidFill>
                  <a:srgbClr val="000000"/>
                </a:solidFill>
                <a:latin typeface="Calibri" panose="020F0502020204030204" pitchFamily="34" charset="0"/>
                <a:ea typeface="Times New Roman" panose="02020603050405020304" pitchFamily="18" charset="0"/>
                <a:cs typeface="Arial" panose="020B0604020202020204" pitchFamily="34" charset="0"/>
              </a:rPr>
              <a:t>i</a:t>
            </a:r>
            <a:r>
              <a:rPr lang="en-US" sz="1000" spc="-15" dirty="0">
                <a:solidFill>
                  <a:srgbClr val="000000"/>
                </a:solidFill>
                <a:latin typeface="Calibri" panose="020F0502020204030204" pitchFamily="34" charset="0"/>
                <a:ea typeface="Times New Roman" panose="02020603050405020304" pitchFamily="18" charset="0"/>
                <a:cs typeface="Arial" panose="020B0604020202020204" pitchFamily="34" charset="0"/>
              </a:rPr>
              <a:t>on</a:t>
            </a:r>
            <a:r>
              <a:rPr lang="en-US" sz="1000" dirty="0">
                <a:solidFill>
                  <a:srgbClr val="000000"/>
                </a:solidFill>
                <a:latin typeface="Calibri" panose="020F0502020204030204" pitchFamily="34" charset="0"/>
                <a:ea typeface="Times New Roman" panose="02020603050405020304" pitchFamily="18" charset="0"/>
                <a:cs typeface="Arial" panose="020B0604020202020204" pitchFamily="34" charset="0"/>
              </a:rPr>
              <a:t>s		             (973)</a:t>
            </a:r>
            <a:r>
              <a:rPr lang="en-US" sz="1000" spc="5" dirty="0">
                <a:solidFill>
                  <a:srgbClr val="000000"/>
                </a:solidFill>
                <a:latin typeface="Calibri" panose="020F0502020204030204" pitchFamily="34" charset="0"/>
                <a:ea typeface="Times New Roman" panose="02020603050405020304" pitchFamily="18" charset="0"/>
                <a:cs typeface="Arial" panose="020B0604020202020204" pitchFamily="34" charset="0"/>
              </a:rPr>
              <a:t> </a:t>
            </a:r>
            <a:r>
              <a:rPr lang="en-US" sz="1000" dirty="0">
                <a:solidFill>
                  <a:srgbClr val="000000"/>
                </a:solidFill>
                <a:latin typeface="Calibri" panose="020F0502020204030204" pitchFamily="34" charset="0"/>
                <a:ea typeface="Times New Roman" panose="02020603050405020304" pitchFamily="18" charset="0"/>
                <a:cs typeface="Arial" panose="020B0604020202020204" pitchFamily="34" charset="0"/>
              </a:rPr>
              <a:t>9</a:t>
            </a:r>
            <a:r>
              <a:rPr lang="en-US" sz="1000" spc="-15" dirty="0">
                <a:solidFill>
                  <a:srgbClr val="000000"/>
                </a:solidFill>
                <a:latin typeface="Calibri" panose="020F0502020204030204" pitchFamily="34" charset="0"/>
                <a:ea typeface="Times New Roman" panose="02020603050405020304" pitchFamily="18" charset="0"/>
                <a:cs typeface="Arial" panose="020B0604020202020204" pitchFamily="34" charset="0"/>
              </a:rPr>
              <a:t>7</a:t>
            </a:r>
            <a:r>
              <a:rPr lang="en-US" sz="1000" spc="-10" dirty="0">
                <a:solidFill>
                  <a:srgbClr val="000000"/>
                </a:solidFill>
                <a:latin typeface="Calibri" panose="020F0502020204030204" pitchFamily="34" charset="0"/>
                <a:ea typeface="Times New Roman" panose="02020603050405020304" pitchFamily="18" charset="0"/>
                <a:cs typeface="Arial" panose="020B0604020202020204" pitchFamily="34" charset="0"/>
              </a:rPr>
              <a:t>2</a:t>
            </a:r>
            <a:r>
              <a:rPr lang="en-US" sz="1000" dirty="0">
                <a:solidFill>
                  <a:srgbClr val="000000"/>
                </a:solidFill>
                <a:latin typeface="Calibri" panose="020F0502020204030204" pitchFamily="34" charset="0"/>
                <a:ea typeface="Times New Roman" panose="02020603050405020304" pitchFamily="18" charset="0"/>
                <a:cs typeface="Arial" panose="020B0604020202020204" pitchFamily="34" charset="0"/>
              </a:rPr>
              <a:t>-6410</a:t>
            </a:r>
            <a:endParaRPr lang="en-US" sz="1000" dirty="0">
              <a:latin typeface="Calibri" panose="020F0502020204030204" pitchFamily="34" charset="0"/>
              <a:ea typeface="Times New Roman" panose="02020603050405020304" pitchFamily="18" charset="0"/>
              <a:cs typeface="Times New Roman" panose="02020603050405020304" pitchFamily="18" charset="0"/>
            </a:endParaRPr>
          </a:p>
          <a:p>
            <a:pPr marL="63500" marR="0">
              <a:lnSpc>
                <a:spcPct val="107000"/>
              </a:lnSpc>
              <a:spcBef>
                <a:spcPts val="430"/>
              </a:spcBef>
              <a:spcAft>
                <a:spcPts val="0"/>
              </a:spcAft>
              <a:tabLst>
                <a:tab pos="4241800" algn="l"/>
              </a:tabLst>
            </a:pPr>
            <a:r>
              <a:rPr lang="en-US" sz="1000" dirty="0">
                <a:solidFill>
                  <a:srgbClr val="000000"/>
                </a:solidFill>
                <a:latin typeface="Calibri" panose="020F0502020204030204" pitchFamily="34" charset="0"/>
                <a:ea typeface="Times New Roman" panose="02020603050405020304" pitchFamily="18" charset="0"/>
                <a:cs typeface="Arial" panose="020B0604020202020204" pitchFamily="34" charset="0"/>
              </a:rPr>
              <a:t>Patient Safety		             (973) 972-6373</a:t>
            </a:r>
            <a:endParaRPr lang="en-US" sz="1000" dirty="0">
              <a:latin typeface="Calibri" panose="020F0502020204030204" pitchFamily="34" charset="0"/>
              <a:ea typeface="Times New Roman" panose="02020603050405020304" pitchFamily="18" charset="0"/>
              <a:cs typeface="Times New Roman" panose="02020603050405020304" pitchFamily="18" charset="0"/>
            </a:endParaRPr>
          </a:p>
          <a:p>
            <a:pPr marL="63500" marR="0">
              <a:lnSpc>
                <a:spcPct val="107000"/>
              </a:lnSpc>
              <a:spcBef>
                <a:spcPts val="430"/>
              </a:spcBef>
              <a:spcAft>
                <a:spcPts val="0"/>
              </a:spcAft>
              <a:tabLst>
                <a:tab pos="4241800" algn="l"/>
              </a:tabLst>
            </a:pPr>
            <a:r>
              <a:rPr lang="en-US" sz="1000" dirty="0">
                <a:solidFill>
                  <a:srgbClr val="000000"/>
                </a:solidFill>
                <a:latin typeface="Calibri" panose="020F0502020204030204" pitchFamily="34" charset="0"/>
                <a:ea typeface="Times New Roman" panose="02020603050405020304" pitchFamily="18" charset="0"/>
                <a:cs typeface="Arial" panose="020B0604020202020204" pitchFamily="34" charset="0"/>
              </a:rPr>
              <a:t>Payroll Manager		             (973)972-1200</a:t>
            </a:r>
            <a:endParaRPr lang="en-US" sz="1000" dirty="0">
              <a:latin typeface="Calibri" panose="020F0502020204030204" pitchFamily="34" charset="0"/>
              <a:ea typeface="Times New Roman" panose="02020603050405020304" pitchFamily="18" charset="0"/>
              <a:cs typeface="Times New Roman" panose="02020603050405020304" pitchFamily="18" charset="0"/>
            </a:endParaRPr>
          </a:p>
          <a:p>
            <a:pPr marL="63500" marR="0">
              <a:lnSpc>
                <a:spcPct val="107000"/>
              </a:lnSpc>
              <a:spcBef>
                <a:spcPts val="430"/>
              </a:spcBef>
              <a:spcAft>
                <a:spcPts val="0"/>
              </a:spcAft>
              <a:tabLst>
                <a:tab pos="4241800" algn="l"/>
              </a:tabLst>
            </a:pPr>
            <a:r>
              <a:rPr lang="en-US" sz="1000" dirty="0">
                <a:solidFill>
                  <a:srgbClr val="000000"/>
                </a:solidFill>
                <a:latin typeface="Calibri" panose="020F0502020204030204" pitchFamily="34" charset="0"/>
                <a:ea typeface="Times New Roman" panose="02020603050405020304" pitchFamily="18" charset="0"/>
                <a:cs typeface="Arial" panose="020B0604020202020204" pitchFamily="34" charset="0"/>
              </a:rPr>
              <a:t>Ph</a:t>
            </a:r>
            <a:r>
              <a:rPr lang="en-US" sz="1000" spc="-40" dirty="0">
                <a:solidFill>
                  <a:srgbClr val="000000"/>
                </a:solidFill>
                <a:latin typeface="Calibri" panose="020F0502020204030204" pitchFamily="34" charset="0"/>
                <a:ea typeface="Times New Roman" panose="02020603050405020304" pitchFamily="18" charset="0"/>
                <a:cs typeface="Arial" panose="020B0604020202020204" pitchFamily="34" charset="0"/>
              </a:rPr>
              <a:t>y</a:t>
            </a:r>
            <a:r>
              <a:rPr lang="en-US" sz="1000" spc="5" dirty="0">
                <a:solidFill>
                  <a:srgbClr val="000000"/>
                </a:solidFill>
                <a:latin typeface="Calibri" panose="020F0502020204030204" pitchFamily="34" charset="0"/>
                <a:ea typeface="Times New Roman" panose="02020603050405020304" pitchFamily="18" charset="0"/>
                <a:cs typeface="Arial" panose="020B0604020202020204" pitchFamily="34" charset="0"/>
              </a:rPr>
              <a:t>s</a:t>
            </a:r>
            <a:r>
              <a:rPr lang="en-US" sz="1000" dirty="0">
                <a:solidFill>
                  <a:srgbClr val="000000"/>
                </a:solidFill>
                <a:latin typeface="Calibri" panose="020F0502020204030204" pitchFamily="34" charset="0"/>
                <a:ea typeface="Times New Roman" panose="02020603050405020304" pitchFamily="18" charset="0"/>
                <a:cs typeface="Arial" panose="020B0604020202020204" pitchFamily="34" charset="0"/>
              </a:rPr>
              <a:t>i</a:t>
            </a:r>
            <a:r>
              <a:rPr lang="en-US" sz="1000" spc="5" dirty="0">
                <a:solidFill>
                  <a:srgbClr val="000000"/>
                </a:solidFill>
                <a:latin typeface="Calibri" panose="020F0502020204030204" pitchFamily="34" charset="0"/>
                <a:ea typeface="Times New Roman" panose="02020603050405020304" pitchFamily="18" charset="0"/>
                <a:cs typeface="Arial" panose="020B0604020202020204" pitchFamily="34" charset="0"/>
              </a:rPr>
              <a:t>c</a:t>
            </a:r>
            <a:r>
              <a:rPr lang="en-US" sz="1000" dirty="0">
                <a:solidFill>
                  <a:srgbClr val="000000"/>
                </a:solidFill>
                <a:latin typeface="Calibri" panose="020F0502020204030204" pitchFamily="34" charset="0"/>
                <a:ea typeface="Times New Roman" panose="02020603050405020304" pitchFamily="18" charset="0"/>
                <a:cs typeface="Arial" panose="020B0604020202020204" pitchFamily="34" charset="0"/>
              </a:rPr>
              <a:t>ian</a:t>
            </a:r>
            <a:r>
              <a:rPr lang="en-US" sz="1000" spc="5" dirty="0">
                <a:solidFill>
                  <a:srgbClr val="000000"/>
                </a:solidFill>
                <a:latin typeface="Calibri" panose="020F0502020204030204" pitchFamily="34" charset="0"/>
                <a:ea typeface="Times New Roman" panose="02020603050405020304" pitchFamily="18" charset="0"/>
                <a:cs typeface="Arial" panose="020B0604020202020204" pitchFamily="34" charset="0"/>
              </a:rPr>
              <a:t> Relations</a:t>
            </a:r>
            <a:r>
              <a:rPr lang="en-US" sz="1000" dirty="0">
                <a:solidFill>
                  <a:srgbClr val="000000"/>
                </a:solidFill>
                <a:latin typeface="Calibri" panose="020F0502020204030204" pitchFamily="34" charset="0"/>
                <a:ea typeface="Times New Roman" panose="02020603050405020304" pitchFamily="18" charset="0"/>
                <a:cs typeface="Arial" panose="020B0604020202020204" pitchFamily="34" charset="0"/>
              </a:rPr>
              <a:t>		            (973)</a:t>
            </a:r>
            <a:r>
              <a:rPr lang="en-US" sz="1000" spc="5" dirty="0">
                <a:solidFill>
                  <a:srgbClr val="000000"/>
                </a:solidFill>
                <a:latin typeface="Calibri" panose="020F0502020204030204" pitchFamily="34" charset="0"/>
                <a:ea typeface="Times New Roman" panose="02020603050405020304" pitchFamily="18" charset="0"/>
                <a:cs typeface="Arial" panose="020B0604020202020204" pitchFamily="34" charset="0"/>
              </a:rPr>
              <a:t> </a:t>
            </a:r>
            <a:r>
              <a:rPr lang="en-US" sz="1000" dirty="0">
                <a:solidFill>
                  <a:srgbClr val="000000"/>
                </a:solidFill>
                <a:latin typeface="Calibri" panose="020F0502020204030204" pitchFamily="34" charset="0"/>
                <a:ea typeface="Times New Roman" panose="02020603050405020304" pitchFamily="18" charset="0"/>
                <a:cs typeface="Arial" panose="020B0604020202020204" pitchFamily="34" charset="0"/>
              </a:rPr>
              <a:t>9</a:t>
            </a:r>
            <a:r>
              <a:rPr lang="en-US" sz="1000" spc="-15" dirty="0">
                <a:solidFill>
                  <a:srgbClr val="000000"/>
                </a:solidFill>
                <a:latin typeface="Calibri" panose="020F0502020204030204" pitchFamily="34" charset="0"/>
                <a:ea typeface="Times New Roman" panose="02020603050405020304" pitchFamily="18" charset="0"/>
                <a:cs typeface="Arial" panose="020B0604020202020204" pitchFamily="34" charset="0"/>
              </a:rPr>
              <a:t>7</a:t>
            </a:r>
            <a:r>
              <a:rPr lang="en-US" sz="1000" spc="-10" dirty="0">
                <a:solidFill>
                  <a:srgbClr val="000000"/>
                </a:solidFill>
                <a:latin typeface="Calibri" panose="020F0502020204030204" pitchFamily="34" charset="0"/>
                <a:ea typeface="Times New Roman" panose="02020603050405020304" pitchFamily="18" charset="0"/>
                <a:cs typeface="Arial" panose="020B0604020202020204" pitchFamily="34" charset="0"/>
              </a:rPr>
              <a:t>2</a:t>
            </a:r>
            <a:r>
              <a:rPr lang="en-US" sz="1000" dirty="0">
                <a:solidFill>
                  <a:srgbClr val="000000"/>
                </a:solidFill>
                <a:latin typeface="Calibri" panose="020F0502020204030204" pitchFamily="34" charset="0"/>
                <a:ea typeface="Times New Roman" panose="02020603050405020304" pitchFamily="18" charset="0"/>
                <a:cs typeface="Arial" panose="020B0604020202020204" pitchFamily="34" charset="0"/>
              </a:rPr>
              <a:t>-1238</a:t>
            </a:r>
            <a:endParaRPr lang="en-US" sz="1000" dirty="0">
              <a:latin typeface="Calibri" panose="020F0502020204030204" pitchFamily="34" charset="0"/>
              <a:ea typeface="Times New Roman" panose="02020603050405020304" pitchFamily="18" charset="0"/>
              <a:cs typeface="Times New Roman" panose="02020603050405020304" pitchFamily="18" charset="0"/>
            </a:endParaRPr>
          </a:p>
          <a:p>
            <a:pPr>
              <a:lnSpc>
                <a:spcPts val="600"/>
              </a:lnSpc>
              <a:spcBef>
                <a:spcPts val="10"/>
              </a:spcBef>
            </a:pPr>
            <a:r>
              <a:rPr lang="en-US" sz="1000" dirty="0">
                <a:solidFill>
                  <a:srgbClr val="000000"/>
                </a:solidFill>
                <a:latin typeface="Calibri" panose="020F0502020204030204" pitchFamily="34" charset="0"/>
                <a:ea typeface="Times New Roman" panose="02020603050405020304" pitchFamily="18" charset="0"/>
                <a:cs typeface="Arial" panose="020B0604020202020204" pitchFamily="34" charset="0"/>
              </a:rPr>
              <a:t> </a:t>
            </a:r>
            <a:endParaRPr lang="en-US" sz="1000" dirty="0">
              <a:latin typeface="Calibri" panose="020F0502020204030204" pitchFamily="34" charset="0"/>
              <a:ea typeface="Times New Roman" panose="02020603050405020304" pitchFamily="18" charset="0"/>
              <a:cs typeface="Times New Roman" panose="02020603050405020304" pitchFamily="18" charset="0"/>
            </a:endParaRPr>
          </a:p>
          <a:p>
            <a:pPr marL="63500" marR="0">
              <a:lnSpc>
                <a:spcPct val="107000"/>
              </a:lnSpc>
              <a:spcBef>
                <a:spcPts val="0"/>
              </a:spcBef>
              <a:spcAft>
                <a:spcPts val="0"/>
              </a:spcAft>
              <a:tabLst>
                <a:tab pos="4241800" algn="l"/>
              </a:tabLst>
            </a:pPr>
            <a:r>
              <a:rPr lang="en-US" sz="1000" dirty="0">
                <a:solidFill>
                  <a:srgbClr val="000000"/>
                </a:solidFill>
                <a:latin typeface="Calibri" panose="020F0502020204030204" pitchFamily="34" charset="0"/>
                <a:ea typeface="Times New Roman" panose="02020603050405020304" pitchFamily="18" charset="0"/>
                <a:cs typeface="Arial" panose="020B0604020202020204" pitchFamily="34" charset="0"/>
              </a:rPr>
              <a:t>Pre-Ad</a:t>
            </a:r>
            <a:r>
              <a:rPr lang="en-US" sz="1000" spc="-5" dirty="0">
                <a:solidFill>
                  <a:srgbClr val="000000"/>
                </a:solidFill>
                <a:latin typeface="Calibri" panose="020F0502020204030204" pitchFamily="34" charset="0"/>
                <a:ea typeface="Times New Roman" panose="02020603050405020304" pitchFamily="18" charset="0"/>
                <a:cs typeface="Arial" panose="020B0604020202020204" pitchFamily="34" charset="0"/>
              </a:rPr>
              <a:t>m</a:t>
            </a:r>
            <a:r>
              <a:rPr lang="en-US" sz="1000" spc="-10" dirty="0">
                <a:solidFill>
                  <a:srgbClr val="000000"/>
                </a:solidFill>
                <a:latin typeface="Calibri" panose="020F0502020204030204" pitchFamily="34" charset="0"/>
                <a:ea typeface="Times New Roman" panose="02020603050405020304" pitchFamily="18" charset="0"/>
                <a:cs typeface="Arial" panose="020B0604020202020204" pitchFamily="34" charset="0"/>
              </a:rPr>
              <a:t>i</a:t>
            </a:r>
            <a:r>
              <a:rPr lang="en-US" sz="1000" spc="5" dirty="0">
                <a:solidFill>
                  <a:srgbClr val="000000"/>
                </a:solidFill>
                <a:latin typeface="Calibri" panose="020F0502020204030204" pitchFamily="34" charset="0"/>
                <a:ea typeface="Times New Roman" panose="02020603050405020304" pitchFamily="18" charset="0"/>
                <a:cs typeface="Arial" panose="020B0604020202020204" pitchFamily="34" charset="0"/>
              </a:rPr>
              <a:t>s</a:t>
            </a:r>
            <a:r>
              <a:rPr lang="en-US" sz="1000" spc="-5" dirty="0">
                <a:solidFill>
                  <a:srgbClr val="000000"/>
                </a:solidFill>
                <a:latin typeface="Calibri" panose="020F0502020204030204" pitchFamily="34" charset="0"/>
                <a:ea typeface="Times New Roman" panose="02020603050405020304" pitchFamily="18" charset="0"/>
                <a:cs typeface="Arial" panose="020B0604020202020204" pitchFamily="34" charset="0"/>
              </a:rPr>
              <a:t>s</a:t>
            </a:r>
            <a:r>
              <a:rPr lang="en-US" sz="1000" dirty="0">
                <a:solidFill>
                  <a:srgbClr val="000000"/>
                </a:solidFill>
                <a:latin typeface="Calibri" panose="020F0502020204030204" pitchFamily="34" charset="0"/>
                <a:ea typeface="Times New Roman" panose="02020603050405020304" pitchFamily="18" charset="0"/>
                <a:cs typeface="Arial" panose="020B0604020202020204" pitchFamily="34" charset="0"/>
              </a:rPr>
              <a:t>ion</a:t>
            </a:r>
            <a:r>
              <a:rPr lang="en-US" sz="1000" spc="-5" dirty="0">
                <a:solidFill>
                  <a:srgbClr val="000000"/>
                </a:solidFill>
                <a:latin typeface="Calibri" panose="020F0502020204030204" pitchFamily="34" charset="0"/>
                <a:ea typeface="Times New Roman" panose="02020603050405020304" pitchFamily="18" charset="0"/>
                <a:cs typeface="Arial" panose="020B0604020202020204" pitchFamily="34" charset="0"/>
              </a:rPr>
              <a:t> T</a:t>
            </a:r>
            <a:r>
              <a:rPr lang="en-US" sz="1000" spc="-15" dirty="0">
                <a:solidFill>
                  <a:srgbClr val="000000"/>
                </a:solidFill>
                <a:latin typeface="Calibri" panose="020F0502020204030204" pitchFamily="34" charset="0"/>
                <a:ea typeface="Times New Roman" panose="02020603050405020304" pitchFamily="18" charset="0"/>
                <a:cs typeface="Arial" panose="020B0604020202020204" pitchFamily="34" charset="0"/>
              </a:rPr>
              <a:t>e</a:t>
            </a:r>
            <a:r>
              <a:rPr lang="en-US" sz="1000" spc="-5" dirty="0">
                <a:solidFill>
                  <a:srgbClr val="000000"/>
                </a:solidFill>
                <a:latin typeface="Calibri" panose="020F0502020204030204" pitchFamily="34" charset="0"/>
                <a:ea typeface="Times New Roman" panose="02020603050405020304" pitchFamily="18" charset="0"/>
                <a:cs typeface="Arial" panose="020B0604020202020204" pitchFamily="34" charset="0"/>
              </a:rPr>
              <a:t>st</a:t>
            </a:r>
            <a:r>
              <a:rPr lang="en-US" sz="1000" dirty="0">
                <a:solidFill>
                  <a:srgbClr val="000000"/>
                </a:solidFill>
                <a:latin typeface="Calibri" panose="020F0502020204030204" pitchFamily="34" charset="0"/>
                <a:ea typeface="Times New Roman" panose="02020603050405020304" pitchFamily="18" charset="0"/>
                <a:cs typeface="Arial" panose="020B0604020202020204" pitchFamily="34" charset="0"/>
              </a:rPr>
              <a:t>ing		            (973)</a:t>
            </a:r>
            <a:r>
              <a:rPr lang="en-US" sz="1000" spc="5" dirty="0">
                <a:solidFill>
                  <a:srgbClr val="000000"/>
                </a:solidFill>
                <a:latin typeface="Calibri" panose="020F0502020204030204" pitchFamily="34" charset="0"/>
                <a:ea typeface="Times New Roman" panose="02020603050405020304" pitchFamily="18" charset="0"/>
                <a:cs typeface="Arial" panose="020B0604020202020204" pitchFamily="34" charset="0"/>
              </a:rPr>
              <a:t> </a:t>
            </a:r>
            <a:r>
              <a:rPr lang="en-US" sz="1000" dirty="0">
                <a:solidFill>
                  <a:srgbClr val="000000"/>
                </a:solidFill>
                <a:latin typeface="Calibri" panose="020F0502020204030204" pitchFamily="34" charset="0"/>
                <a:ea typeface="Times New Roman" panose="02020603050405020304" pitchFamily="18" charset="0"/>
                <a:cs typeface="Arial" panose="020B0604020202020204" pitchFamily="34" charset="0"/>
              </a:rPr>
              <a:t>9</a:t>
            </a:r>
            <a:r>
              <a:rPr lang="en-US" sz="1000" spc="-15" dirty="0">
                <a:solidFill>
                  <a:srgbClr val="000000"/>
                </a:solidFill>
                <a:latin typeface="Calibri" panose="020F0502020204030204" pitchFamily="34" charset="0"/>
                <a:ea typeface="Times New Roman" panose="02020603050405020304" pitchFamily="18" charset="0"/>
                <a:cs typeface="Arial" panose="020B0604020202020204" pitchFamily="34" charset="0"/>
              </a:rPr>
              <a:t>7</a:t>
            </a:r>
            <a:r>
              <a:rPr lang="en-US" sz="1000" spc="-10" dirty="0">
                <a:solidFill>
                  <a:srgbClr val="000000"/>
                </a:solidFill>
                <a:latin typeface="Calibri" panose="020F0502020204030204" pitchFamily="34" charset="0"/>
                <a:ea typeface="Times New Roman" panose="02020603050405020304" pitchFamily="18" charset="0"/>
                <a:cs typeface="Arial" panose="020B0604020202020204" pitchFamily="34" charset="0"/>
              </a:rPr>
              <a:t>2</a:t>
            </a:r>
            <a:r>
              <a:rPr lang="en-US" sz="1000" dirty="0">
                <a:solidFill>
                  <a:srgbClr val="000000"/>
                </a:solidFill>
                <a:latin typeface="Calibri" panose="020F0502020204030204" pitchFamily="34" charset="0"/>
                <a:ea typeface="Times New Roman" panose="02020603050405020304" pitchFamily="18" charset="0"/>
                <a:cs typeface="Arial" panose="020B0604020202020204" pitchFamily="34" charset="0"/>
              </a:rPr>
              <a:t>-2999</a:t>
            </a:r>
            <a:endParaRPr lang="en-US" sz="1000" dirty="0">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tabLst>
                <a:tab pos="4241800" algn="l"/>
              </a:tabLst>
            </a:pPr>
            <a:r>
              <a:rPr lang="en-US" sz="1000" dirty="0">
                <a:solidFill>
                  <a:srgbClr val="000000"/>
                </a:solidFill>
                <a:latin typeface="Calibri" panose="020F0502020204030204" pitchFamily="34" charset="0"/>
                <a:ea typeface="Times New Roman" panose="02020603050405020304" pitchFamily="18" charset="0"/>
                <a:cs typeface="Arial" panose="020B0604020202020204" pitchFamily="34" charset="0"/>
              </a:rPr>
              <a:t> Public Affairs		            (973)972-6273</a:t>
            </a:r>
            <a:endParaRPr lang="en-US" sz="1000" dirty="0">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tabLst>
                <a:tab pos="4241800" algn="l"/>
              </a:tabLst>
            </a:pPr>
            <a:r>
              <a:rPr lang="en-US" sz="1000" dirty="0">
                <a:solidFill>
                  <a:srgbClr val="000000"/>
                </a:solidFill>
                <a:latin typeface="Calibri" panose="020F0502020204030204" pitchFamily="34" charset="0"/>
                <a:ea typeface="Times New Roman" panose="02020603050405020304" pitchFamily="18" charset="0"/>
                <a:cs typeface="Arial" panose="020B0604020202020204" pitchFamily="34" charset="0"/>
              </a:rPr>
              <a:t> Public S</a:t>
            </a:r>
            <a:r>
              <a:rPr lang="en-US" sz="1000" spc="-25" dirty="0">
                <a:solidFill>
                  <a:srgbClr val="000000"/>
                </a:solidFill>
                <a:latin typeface="Calibri" panose="020F0502020204030204" pitchFamily="34" charset="0"/>
                <a:ea typeface="Times New Roman" panose="02020603050405020304" pitchFamily="18" charset="0"/>
                <a:cs typeface="Arial" panose="020B0604020202020204" pitchFamily="34" charset="0"/>
              </a:rPr>
              <a:t>a</a:t>
            </a:r>
            <a:r>
              <a:rPr lang="en-US" sz="1000" spc="5" dirty="0">
                <a:solidFill>
                  <a:srgbClr val="000000"/>
                </a:solidFill>
                <a:latin typeface="Calibri" panose="020F0502020204030204" pitchFamily="34" charset="0"/>
                <a:ea typeface="Times New Roman" panose="02020603050405020304" pitchFamily="18" charset="0"/>
                <a:cs typeface="Arial" panose="020B0604020202020204" pitchFamily="34" charset="0"/>
              </a:rPr>
              <a:t>f</a:t>
            </a:r>
            <a:r>
              <a:rPr lang="en-US" sz="1000" dirty="0">
                <a:solidFill>
                  <a:srgbClr val="000000"/>
                </a:solidFill>
                <a:latin typeface="Calibri" panose="020F0502020204030204" pitchFamily="34" charset="0"/>
                <a:ea typeface="Times New Roman" panose="02020603050405020304" pitchFamily="18" charset="0"/>
                <a:cs typeface="Arial" panose="020B0604020202020204" pitchFamily="34" charset="0"/>
              </a:rPr>
              <a:t>e</a:t>
            </a:r>
            <a:r>
              <a:rPr lang="en-US" sz="1000" spc="5" dirty="0">
                <a:solidFill>
                  <a:srgbClr val="000000"/>
                </a:solidFill>
                <a:latin typeface="Calibri" panose="020F0502020204030204" pitchFamily="34" charset="0"/>
                <a:ea typeface="Times New Roman" panose="02020603050405020304" pitchFamily="18" charset="0"/>
                <a:cs typeface="Arial" panose="020B0604020202020204" pitchFamily="34" charset="0"/>
              </a:rPr>
              <a:t>t</a:t>
            </a:r>
            <a:r>
              <a:rPr lang="en-US" sz="1000" dirty="0">
                <a:solidFill>
                  <a:srgbClr val="000000"/>
                </a:solidFill>
                <a:latin typeface="Calibri" panose="020F0502020204030204" pitchFamily="34" charset="0"/>
                <a:ea typeface="Times New Roman" panose="02020603050405020304" pitchFamily="18" charset="0"/>
                <a:cs typeface="Arial" panose="020B0604020202020204" pitchFamily="34" charset="0"/>
              </a:rPr>
              <a:t>y                                     Allied Universal Security    UH (973)972-5000/Rutgers (973)</a:t>
            </a:r>
            <a:r>
              <a:rPr lang="en-US" sz="1000" spc="5" dirty="0">
                <a:solidFill>
                  <a:srgbClr val="000000"/>
                </a:solidFill>
                <a:latin typeface="Calibri" panose="020F0502020204030204" pitchFamily="34" charset="0"/>
                <a:ea typeface="Times New Roman" panose="02020603050405020304" pitchFamily="18" charset="0"/>
                <a:cs typeface="Arial" panose="020B0604020202020204" pitchFamily="34" charset="0"/>
              </a:rPr>
              <a:t> </a:t>
            </a:r>
            <a:r>
              <a:rPr lang="en-US" sz="1000" dirty="0">
                <a:solidFill>
                  <a:srgbClr val="000000"/>
                </a:solidFill>
                <a:latin typeface="Calibri" panose="020F0502020204030204" pitchFamily="34" charset="0"/>
                <a:ea typeface="Times New Roman" panose="02020603050405020304" pitchFamily="18" charset="0"/>
                <a:cs typeface="Arial" panose="020B0604020202020204" pitchFamily="34" charset="0"/>
              </a:rPr>
              <a:t>9</a:t>
            </a:r>
            <a:r>
              <a:rPr lang="en-US" sz="1000" spc="-15" dirty="0">
                <a:solidFill>
                  <a:srgbClr val="000000"/>
                </a:solidFill>
                <a:latin typeface="Calibri" panose="020F0502020204030204" pitchFamily="34" charset="0"/>
                <a:ea typeface="Times New Roman" panose="02020603050405020304" pitchFamily="18" charset="0"/>
                <a:cs typeface="Arial" panose="020B0604020202020204" pitchFamily="34" charset="0"/>
              </a:rPr>
              <a:t>7</a:t>
            </a:r>
            <a:r>
              <a:rPr lang="en-US" sz="1000" spc="-10" dirty="0">
                <a:solidFill>
                  <a:srgbClr val="000000"/>
                </a:solidFill>
                <a:latin typeface="Calibri" panose="020F0502020204030204" pitchFamily="34" charset="0"/>
                <a:ea typeface="Times New Roman" panose="02020603050405020304" pitchFamily="18" charset="0"/>
                <a:cs typeface="Arial" panose="020B0604020202020204" pitchFamily="34" charset="0"/>
              </a:rPr>
              <a:t>2</a:t>
            </a:r>
            <a:r>
              <a:rPr lang="en-US" sz="1000" dirty="0">
                <a:solidFill>
                  <a:srgbClr val="000000"/>
                </a:solidFill>
                <a:latin typeface="Calibri" panose="020F0502020204030204" pitchFamily="34" charset="0"/>
                <a:ea typeface="Times New Roman" panose="02020603050405020304" pitchFamily="18" charset="0"/>
                <a:cs typeface="Arial" panose="020B0604020202020204" pitchFamily="34" charset="0"/>
              </a:rPr>
              <a:t>-4490</a:t>
            </a:r>
            <a:r>
              <a:rPr lang="en-US" sz="1000" spc="-5" dirty="0">
                <a:solidFill>
                  <a:srgbClr val="000000"/>
                </a:solidFill>
                <a:latin typeface="Calibri" panose="020F0502020204030204" pitchFamily="34" charset="0"/>
                <a:ea typeface="Times New Roman" panose="02020603050405020304" pitchFamily="18" charset="0"/>
                <a:cs typeface="Arial" panose="020B0604020202020204" pitchFamily="34" charset="0"/>
              </a:rPr>
              <a:t> </a:t>
            </a:r>
            <a:r>
              <a:rPr lang="en-US" sz="1000" dirty="0">
                <a:solidFill>
                  <a:srgbClr val="000000"/>
                </a:solidFill>
                <a:latin typeface="Calibri" panose="020F0502020204030204" pitchFamily="34" charset="0"/>
                <a:ea typeface="Times New Roman" panose="02020603050405020304" pitchFamily="18" charset="0"/>
                <a:cs typeface="Arial" panose="020B0604020202020204" pitchFamily="34" charset="0"/>
              </a:rPr>
              <a:t>or</a:t>
            </a:r>
            <a:r>
              <a:rPr lang="en-US" sz="1000" spc="-30" dirty="0">
                <a:solidFill>
                  <a:srgbClr val="000000"/>
                </a:solidFill>
                <a:latin typeface="Calibri" panose="020F0502020204030204" pitchFamily="34" charset="0"/>
                <a:ea typeface="Times New Roman" panose="02020603050405020304" pitchFamily="18" charset="0"/>
                <a:cs typeface="Arial" panose="020B0604020202020204" pitchFamily="34" charset="0"/>
              </a:rPr>
              <a:t> </a:t>
            </a:r>
            <a:r>
              <a:rPr lang="en-US" sz="1000" dirty="0">
                <a:solidFill>
                  <a:srgbClr val="000000"/>
                </a:solidFill>
                <a:latin typeface="Calibri" panose="020F0502020204030204" pitchFamily="34" charset="0"/>
                <a:ea typeface="Times New Roman" panose="02020603050405020304" pitchFamily="18" charset="0"/>
                <a:cs typeface="Arial" panose="020B0604020202020204" pitchFamily="34" charset="0"/>
              </a:rPr>
              <a:t>222</a:t>
            </a:r>
            <a:endParaRPr lang="en-US" sz="1000" dirty="0">
              <a:latin typeface="Calibri" panose="020F0502020204030204" pitchFamily="34" charset="0"/>
              <a:ea typeface="Times New Roman" panose="02020603050405020304" pitchFamily="18" charset="0"/>
              <a:cs typeface="Times New Roman" panose="02020603050405020304" pitchFamily="18" charset="0"/>
            </a:endParaRPr>
          </a:p>
          <a:p>
            <a:pPr>
              <a:lnSpc>
                <a:spcPts val="550"/>
              </a:lnSpc>
              <a:spcBef>
                <a:spcPts val="10"/>
              </a:spcBef>
            </a:pPr>
            <a:r>
              <a:rPr lang="en-US" sz="1000" dirty="0">
                <a:solidFill>
                  <a:srgbClr val="000000"/>
                </a:solidFill>
                <a:latin typeface="Calibri" panose="020F0502020204030204" pitchFamily="34" charset="0"/>
                <a:ea typeface="Times New Roman" panose="02020603050405020304" pitchFamily="18" charset="0"/>
                <a:cs typeface="Arial" panose="020B0604020202020204" pitchFamily="34" charset="0"/>
              </a:rPr>
              <a:t> </a:t>
            </a:r>
            <a:endParaRPr lang="en-US" sz="1000" dirty="0">
              <a:latin typeface="Calibri" panose="020F0502020204030204" pitchFamily="34" charset="0"/>
              <a:ea typeface="Times New Roman" panose="02020603050405020304" pitchFamily="18" charset="0"/>
              <a:cs typeface="Times New Roman" panose="02020603050405020304" pitchFamily="18" charset="0"/>
            </a:endParaRPr>
          </a:p>
          <a:p>
            <a:pPr marL="63500" marR="0">
              <a:lnSpc>
                <a:spcPct val="107000"/>
              </a:lnSpc>
              <a:spcBef>
                <a:spcPts val="0"/>
              </a:spcBef>
              <a:spcAft>
                <a:spcPts val="0"/>
              </a:spcAft>
              <a:tabLst>
                <a:tab pos="4241800" algn="l"/>
              </a:tabLst>
            </a:pPr>
            <a:r>
              <a:rPr lang="en-US" sz="1000" dirty="0">
                <a:solidFill>
                  <a:srgbClr val="000000"/>
                </a:solidFill>
                <a:latin typeface="Calibri" panose="020F0502020204030204" pitchFamily="34" charset="0"/>
                <a:ea typeface="Times New Roman" panose="02020603050405020304" pitchFamily="18" charset="0"/>
                <a:cs typeface="Arial" panose="020B0604020202020204" pitchFamily="34" charset="0"/>
              </a:rPr>
              <a:t>So</a:t>
            </a:r>
            <a:r>
              <a:rPr lang="en-US" sz="1000" spc="5" dirty="0">
                <a:solidFill>
                  <a:srgbClr val="000000"/>
                </a:solidFill>
                <a:latin typeface="Calibri" panose="020F0502020204030204" pitchFamily="34" charset="0"/>
                <a:ea typeface="Times New Roman" panose="02020603050405020304" pitchFamily="18" charset="0"/>
                <a:cs typeface="Arial" panose="020B0604020202020204" pitchFamily="34" charset="0"/>
              </a:rPr>
              <a:t>c</a:t>
            </a:r>
            <a:r>
              <a:rPr lang="en-US" sz="1000" dirty="0">
                <a:solidFill>
                  <a:srgbClr val="000000"/>
                </a:solidFill>
                <a:latin typeface="Calibri" panose="020F0502020204030204" pitchFamily="34" charset="0"/>
                <a:ea typeface="Times New Roman" panose="02020603050405020304" pitchFamily="18" charset="0"/>
                <a:cs typeface="Arial" panose="020B0604020202020204" pitchFamily="34" charset="0"/>
              </a:rPr>
              <a:t>ial</a:t>
            </a:r>
            <a:r>
              <a:rPr lang="en-US" sz="1000" spc="-5" dirty="0">
                <a:solidFill>
                  <a:srgbClr val="000000"/>
                </a:solidFill>
                <a:latin typeface="Calibri" panose="020F0502020204030204" pitchFamily="34" charset="0"/>
                <a:ea typeface="Times New Roman" panose="02020603050405020304" pitchFamily="18" charset="0"/>
                <a:cs typeface="Arial" panose="020B0604020202020204" pitchFamily="34" charset="0"/>
              </a:rPr>
              <a:t> </a:t>
            </a:r>
            <a:r>
              <a:rPr lang="en-US" sz="1000" dirty="0">
                <a:solidFill>
                  <a:srgbClr val="000000"/>
                </a:solidFill>
                <a:latin typeface="Calibri" panose="020F0502020204030204" pitchFamily="34" charset="0"/>
                <a:ea typeface="Times New Roman" panose="02020603050405020304" pitchFamily="18" charset="0"/>
                <a:cs typeface="Arial" panose="020B0604020202020204" pitchFamily="34" charset="0"/>
              </a:rPr>
              <a:t>Ser</a:t>
            </a:r>
            <a:r>
              <a:rPr lang="en-US" sz="1000" spc="-40" dirty="0">
                <a:solidFill>
                  <a:srgbClr val="000000"/>
                </a:solidFill>
                <a:latin typeface="Calibri" panose="020F0502020204030204" pitchFamily="34" charset="0"/>
                <a:ea typeface="Times New Roman" panose="02020603050405020304" pitchFamily="18" charset="0"/>
                <a:cs typeface="Arial" panose="020B0604020202020204" pitchFamily="34" charset="0"/>
              </a:rPr>
              <a:t>v</a:t>
            </a:r>
            <a:r>
              <a:rPr lang="en-US" sz="1000" dirty="0">
                <a:solidFill>
                  <a:srgbClr val="000000"/>
                </a:solidFill>
                <a:latin typeface="Calibri" panose="020F0502020204030204" pitchFamily="34" charset="0"/>
                <a:ea typeface="Times New Roman" panose="02020603050405020304" pitchFamily="18" charset="0"/>
                <a:cs typeface="Arial" panose="020B0604020202020204" pitchFamily="34" charset="0"/>
              </a:rPr>
              <a:t>i</a:t>
            </a:r>
            <a:r>
              <a:rPr lang="en-US" sz="1000" spc="5" dirty="0">
                <a:solidFill>
                  <a:srgbClr val="000000"/>
                </a:solidFill>
                <a:latin typeface="Calibri" panose="020F0502020204030204" pitchFamily="34" charset="0"/>
                <a:ea typeface="Times New Roman" panose="02020603050405020304" pitchFamily="18" charset="0"/>
                <a:cs typeface="Arial" panose="020B0604020202020204" pitchFamily="34" charset="0"/>
              </a:rPr>
              <a:t>c</a:t>
            </a:r>
            <a:r>
              <a:rPr lang="en-US" sz="1000" dirty="0">
                <a:solidFill>
                  <a:srgbClr val="000000"/>
                </a:solidFill>
                <a:latin typeface="Calibri" panose="020F0502020204030204" pitchFamily="34" charset="0"/>
                <a:ea typeface="Times New Roman" panose="02020603050405020304" pitchFamily="18" charset="0"/>
                <a:cs typeface="Arial" panose="020B0604020202020204" pitchFamily="34" charset="0"/>
              </a:rPr>
              <a:t>es		           (973)</a:t>
            </a:r>
            <a:r>
              <a:rPr lang="en-US" sz="1000" spc="5" dirty="0">
                <a:solidFill>
                  <a:srgbClr val="000000"/>
                </a:solidFill>
                <a:latin typeface="Calibri" panose="020F0502020204030204" pitchFamily="34" charset="0"/>
                <a:ea typeface="Times New Roman" panose="02020603050405020304" pitchFamily="18" charset="0"/>
                <a:cs typeface="Arial" panose="020B0604020202020204" pitchFamily="34" charset="0"/>
              </a:rPr>
              <a:t> </a:t>
            </a:r>
            <a:r>
              <a:rPr lang="en-US" sz="1000" dirty="0">
                <a:solidFill>
                  <a:srgbClr val="000000"/>
                </a:solidFill>
                <a:latin typeface="Calibri" panose="020F0502020204030204" pitchFamily="34" charset="0"/>
                <a:ea typeface="Times New Roman" panose="02020603050405020304" pitchFamily="18" charset="0"/>
                <a:cs typeface="Arial" panose="020B0604020202020204" pitchFamily="34" charset="0"/>
              </a:rPr>
              <a:t>9</a:t>
            </a:r>
            <a:r>
              <a:rPr lang="en-US" sz="1000" spc="-15" dirty="0">
                <a:solidFill>
                  <a:srgbClr val="000000"/>
                </a:solidFill>
                <a:latin typeface="Calibri" panose="020F0502020204030204" pitchFamily="34" charset="0"/>
                <a:ea typeface="Times New Roman" panose="02020603050405020304" pitchFamily="18" charset="0"/>
                <a:cs typeface="Arial" panose="020B0604020202020204" pitchFamily="34" charset="0"/>
              </a:rPr>
              <a:t>7</a:t>
            </a:r>
            <a:r>
              <a:rPr lang="en-US" sz="1000" spc="-10" dirty="0">
                <a:solidFill>
                  <a:srgbClr val="000000"/>
                </a:solidFill>
                <a:latin typeface="Calibri" panose="020F0502020204030204" pitchFamily="34" charset="0"/>
                <a:ea typeface="Times New Roman" panose="02020603050405020304" pitchFamily="18" charset="0"/>
                <a:cs typeface="Arial" panose="020B0604020202020204" pitchFamily="34" charset="0"/>
              </a:rPr>
              <a:t>2</a:t>
            </a:r>
            <a:r>
              <a:rPr lang="en-US" sz="1000" dirty="0">
                <a:solidFill>
                  <a:srgbClr val="000000"/>
                </a:solidFill>
                <a:latin typeface="Calibri" panose="020F0502020204030204" pitchFamily="34" charset="0"/>
                <a:ea typeface="Times New Roman" panose="02020603050405020304" pitchFamily="18" charset="0"/>
                <a:cs typeface="Arial" panose="020B0604020202020204" pitchFamily="34" charset="0"/>
              </a:rPr>
              <a:t>-5842</a:t>
            </a:r>
            <a:endParaRPr lang="en-US" sz="1000" dirty="0">
              <a:latin typeface="Calibri" panose="020F0502020204030204" pitchFamily="34" charset="0"/>
              <a:ea typeface="Times New Roman" panose="02020603050405020304" pitchFamily="18" charset="0"/>
              <a:cs typeface="Times New Roman" panose="02020603050405020304" pitchFamily="18" charset="0"/>
            </a:endParaRPr>
          </a:p>
          <a:p>
            <a:pPr marL="63500" marR="0">
              <a:lnSpc>
                <a:spcPct val="107000"/>
              </a:lnSpc>
              <a:spcBef>
                <a:spcPts val="310"/>
              </a:spcBef>
              <a:spcAft>
                <a:spcPts val="0"/>
              </a:spcAft>
              <a:tabLst>
                <a:tab pos="4241800" algn="l"/>
              </a:tabLst>
            </a:pPr>
            <a:r>
              <a:rPr lang="en-US" sz="1000" spc="5" dirty="0">
                <a:solidFill>
                  <a:srgbClr val="000000"/>
                </a:solidFill>
                <a:latin typeface="Calibri" panose="020F0502020204030204" pitchFamily="34" charset="0"/>
                <a:ea typeface="Times New Roman" panose="02020603050405020304" pitchFamily="18" charset="0"/>
                <a:cs typeface="Arial" panose="020B0604020202020204" pitchFamily="34" charset="0"/>
              </a:rPr>
              <a:t>W</a:t>
            </a:r>
            <a:r>
              <a:rPr lang="en-US" sz="1000" dirty="0">
                <a:solidFill>
                  <a:srgbClr val="000000"/>
                </a:solidFill>
                <a:latin typeface="Calibri" panose="020F0502020204030204" pitchFamily="34" charset="0"/>
                <a:ea typeface="Times New Roman" panose="02020603050405020304" pitchFamily="18" charset="0"/>
                <a:cs typeface="Arial" panose="020B0604020202020204" pitchFamily="34" charset="0"/>
              </a:rPr>
              <a:t>eb</a:t>
            </a:r>
            <a:r>
              <a:rPr lang="en-US" sz="1000" spc="-5" dirty="0">
                <a:solidFill>
                  <a:srgbClr val="000000"/>
                </a:solidFill>
                <a:latin typeface="Calibri" panose="020F0502020204030204" pitchFamily="34" charset="0"/>
                <a:ea typeface="Times New Roman" panose="02020603050405020304" pitchFamily="18" charset="0"/>
                <a:cs typeface="Arial" panose="020B0604020202020204" pitchFamily="34" charset="0"/>
              </a:rPr>
              <a:t> </a:t>
            </a:r>
            <a:r>
              <a:rPr lang="en-US" sz="1000" dirty="0">
                <a:solidFill>
                  <a:srgbClr val="000000"/>
                </a:solidFill>
                <a:latin typeface="Calibri" panose="020F0502020204030204" pitchFamily="34" charset="0"/>
                <a:ea typeface="Times New Roman" panose="02020603050405020304" pitchFamily="18" charset="0"/>
                <a:cs typeface="Arial" panose="020B0604020202020204" pitchFamily="34" charset="0"/>
              </a:rPr>
              <a:t>Po</a:t>
            </a:r>
            <a:r>
              <a:rPr lang="en-US" sz="1000" spc="-10" dirty="0">
                <a:solidFill>
                  <a:srgbClr val="000000"/>
                </a:solidFill>
                <a:latin typeface="Calibri" panose="020F0502020204030204" pitchFamily="34" charset="0"/>
                <a:ea typeface="Times New Roman" panose="02020603050405020304" pitchFamily="18" charset="0"/>
                <a:cs typeface="Arial" panose="020B0604020202020204" pitchFamily="34" charset="0"/>
              </a:rPr>
              <a:t>r</a:t>
            </a:r>
            <a:r>
              <a:rPr lang="en-US" sz="1000" spc="5" dirty="0">
                <a:solidFill>
                  <a:srgbClr val="000000"/>
                </a:solidFill>
                <a:latin typeface="Calibri" panose="020F0502020204030204" pitchFamily="34" charset="0"/>
                <a:ea typeface="Times New Roman" panose="02020603050405020304" pitchFamily="18" charset="0"/>
                <a:cs typeface="Arial" panose="020B0604020202020204" pitchFamily="34" charset="0"/>
              </a:rPr>
              <a:t>t</a:t>
            </a:r>
            <a:r>
              <a:rPr lang="en-US" sz="1000" dirty="0">
                <a:solidFill>
                  <a:srgbClr val="000000"/>
                </a:solidFill>
                <a:latin typeface="Calibri" panose="020F0502020204030204" pitchFamily="34" charset="0"/>
                <a:ea typeface="Times New Roman" panose="02020603050405020304" pitchFamily="18" charset="0"/>
                <a:cs typeface="Arial" panose="020B0604020202020204" pitchFamily="34" charset="0"/>
              </a:rPr>
              <a:t>al	                 </a:t>
            </a:r>
            <a:r>
              <a:rPr lang="en-US" sz="1000" u="sng" spc="-5" dirty="0">
                <a:solidFill>
                  <a:srgbClr val="0000FF"/>
                </a:solidFill>
                <a:latin typeface="Calibri" panose="020F0502020204030204" pitchFamily="34" charset="0"/>
                <a:ea typeface="Times New Roman" panose="02020603050405020304" pitchFamily="18" charset="0"/>
                <a:cs typeface="Arial" panose="020B0604020202020204" pitchFamily="34" charset="0"/>
                <a:hlinkClick r:id="rId4"/>
              </a:rPr>
              <a:t>ww</a:t>
            </a:r>
            <a:r>
              <a:rPr lang="en-US" sz="1000" u="sng" spc="-40" dirty="0">
                <a:solidFill>
                  <a:srgbClr val="0000FF"/>
                </a:solidFill>
                <a:latin typeface="Calibri" panose="020F0502020204030204" pitchFamily="34" charset="0"/>
                <a:ea typeface="Times New Roman" panose="02020603050405020304" pitchFamily="18" charset="0"/>
                <a:cs typeface="Arial" panose="020B0604020202020204" pitchFamily="34" charset="0"/>
                <a:hlinkClick r:id="rId4"/>
              </a:rPr>
              <a:t>w</a:t>
            </a:r>
            <a:r>
              <a:rPr lang="en-US" sz="1000" u="sng" spc="20" dirty="0">
                <a:solidFill>
                  <a:srgbClr val="0000FF"/>
                </a:solidFill>
                <a:latin typeface="Calibri" panose="020F0502020204030204" pitchFamily="34" charset="0"/>
                <a:ea typeface="Times New Roman" panose="02020603050405020304" pitchFamily="18" charset="0"/>
                <a:cs typeface="Arial" panose="020B0604020202020204" pitchFamily="34" charset="0"/>
                <a:hlinkClick r:id="rId4"/>
              </a:rPr>
              <a:t>.</a:t>
            </a:r>
            <a:r>
              <a:rPr lang="en-US" sz="1000" u="sng" spc="5" dirty="0">
                <a:solidFill>
                  <a:srgbClr val="0000FF"/>
                </a:solidFill>
                <a:latin typeface="Calibri" panose="020F0502020204030204" pitchFamily="34" charset="0"/>
                <a:ea typeface="Times New Roman" panose="02020603050405020304" pitchFamily="18" charset="0"/>
                <a:cs typeface="Arial" panose="020B0604020202020204" pitchFamily="34" charset="0"/>
                <a:hlinkClick r:id="rId4"/>
              </a:rPr>
              <a:t>m</a:t>
            </a:r>
            <a:r>
              <a:rPr lang="en-US" sz="1000" u="sng" spc="-40" dirty="0">
                <a:solidFill>
                  <a:srgbClr val="0000FF"/>
                </a:solidFill>
                <a:latin typeface="Calibri" panose="020F0502020204030204" pitchFamily="34" charset="0"/>
                <a:ea typeface="Times New Roman" panose="02020603050405020304" pitchFamily="18" charset="0"/>
                <a:cs typeface="Arial" panose="020B0604020202020204" pitchFamily="34" charset="0"/>
                <a:hlinkClick r:id="rId4"/>
              </a:rPr>
              <a:t>y</a:t>
            </a:r>
            <a:r>
              <a:rPr lang="en-US" sz="1000" u="sng" spc="10" dirty="0">
                <a:solidFill>
                  <a:srgbClr val="0000FF"/>
                </a:solidFill>
                <a:latin typeface="Calibri" panose="020F0502020204030204" pitchFamily="34" charset="0"/>
                <a:ea typeface="Times New Roman" panose="02020603050405020304" pitchFamily="18" charset="0"/>
                <a:cs typeface="Arial" panose="020B0604020202020204" pitchFamily="34" charset="0"/>
                <a:hlinkClick r:id="rId4"/>
              </a:rPr>
              <a:t>.</a:t>
            </a:r>
            <a:r>
              <a:rPr lang="en-US" sz="1000" u="sng" dirty="0">
                <a:solidFill>
                  <a:srgbClr val="0000FF"/>
                </a:solidFill>
                <a:latin typeface="Calibri" panose="020F0502020204030204" pitchFamily="34" charset="0"/>
                <a:ea typeface="Times New Roman" panose="02020603050405020304" pitchFamily="18" charset="0"/>
                <a:cs typeface="Arial" panose="020B0604020202020204" pitchFamily="34" charset="0"/>
                <a:hlinkClick r:id="rId4"/>
              </a:rPr>
              <a:t>uhnj</a:t>
            </a:r>
            <a:r>
              <a:rPr lang="en-US" sz="1000" u="sng" spc="5" dirty="0">
                <a:solidFill>
                  <a:srgbClr val="0000FF"/>
                </a:solidFill>
                <a:latin typeface="Calibri" panose="020F0502020204030204" pitchFamily="34" charset="0"/>
                <a:ea typeface="Times New Roman" panose="02020603050405020304" pitchFamily="18" charset="0"/>
                <a:cs typeface="Arial" panose="020B0604020202020204" pitchFamily="34" charset="0"/>
                <a:hlinkClick r:id="rId4"/>
              </a:rPr>
              <a:t>.</a:t>
            </a:r>
            <a:r>
              <a:rPr lang="en-US" sz="1000" u="sng" dirty="0">
                <a:solidFill>
                  <a:srgbClr val="0000FF"/>
                </a:solidFill>
                <a:latin typeface="Calibri" panose="020F0502020204030204" pitchFamily="34" charset="0"/>
                <a:ea typeface="Times New Roman" panose="02020603050405020304" pitchFamily="18" charset="0"/>
                <a:cs typeface="Arial" panose="020B0604020202020204" pitchFamily="34" charset="0"/>
                <a:hlinkClick r:id="rId4"/>
              </a:rPr>
              <a:t>org</a:t>
            </a:r>
            <a:endParaRPr lang="en-US" sz="1000" dirty="0">
              <a:latin typeface="Calibri" panose="020F0502020204030204" pitchFamily="34" charset="0"/>
              <a:ea typeface="Times New Roman" panose="02020603050405020304" pitchFamily="18" charset="0"/>
              <a:cs typeface="Times New Roman" panose="02020603050405020304" pitchFamily="18" charset="0"/>
            </a:endParaRPr>
          </a:p>
          <a:p>
            <a:pPr marL="63500" marR="0">
              <a:lnSpc>
                <a:spcPct val="107000"/>
              </a:lnSpc>
              <a:spcBef>
                <a:spcPts val="250"/>
              </a:spcBef>
              <a:spcAft>
                <a:spcPts val="0"/>
              </a:spcAft>
              <a:tabLst>
                <a:tab pos="4241800" algn="l"/>
              </a:tabLst>
            </a:pPr>
            <a:r>
              <a:rPr lang="en-US" sz="1000" spc="5" dirty="0">
                <a:solidFill>
                  <a:srgbClr val="000000"/>
                </a:solidFill>
                <a:latin typeface="Calibri" panose="020F0502020204030204" pitchFamily="34" charset="0"/>
                <a:ea typeface="Times New Roman" panose="02020603050405020304" pitchFamily="18" charset="0"/>
                <a:cs typeface="Arial" panose="020B0604020202020204" pitchFamily="34" charset="0"/>
              </a:rPr>
              <a:t>W</a:t>
            </a:r>
            <a:r>
              <a:rPr lang="en-US" sz="1000" dirty="0">
                <a:solidFill>
                  <a:srgbClr val="000000"/>
                </a:solidFill>
                <a:latin typeface="Calibri" panose="020F0502020204030204" pitchFamily="34" charset="0"/>
                <a:ea typeface="Times New Roman" panose="02020603050405020304" pitchFamily="18" charset="0"/>
                <a:cs typeface="Arial" panose="020B0604020202020204" pitchFamily="34" charset="0"/>
              </a:rPr>
              <a:t>o</a:t>
            </a:r>
            <a:r>
              <a:rPr lang="en-US" sz="1000" spc="-10" dirty="0">
                <a:solidFill>
                  <a:srgbClr val="000000"/>
                </a:solidFill>
                <a:latin typeface="Calibri" panose="020F0502020204030204" pitchFamily="34" charset="0"/>
                <a:ea typeface="Times New Roman" panose="02020603050405020304" pitchFamily="18" charset="0"/>
                <a:cs typeface="Arial" panose="020B0604020202020204" pitchFamily="34" charset="0"/>
              </a:rPr>
              <a:t>r</a:t>
            </a:r>
            <a:r>
              <a:rPr lang="en-US" sz="1000" dirty="0">
                <a:solidFill>
                  <a:srgbClr val="000000"/>
                </a:solidFill>
                <a:latin typeface="Calibri" panose="020F0502020204030204" pitchFamily="34" charset="0"/>
                <a:ea typeface="Times New Roman" panose="02020603050405020304" pitchFamily="18" charset="0"/>
                <a:cs typeface="Arial" panose="020B0604020202020204" pitchFamily="34" charset="0"/>
              </a:rPr>
              <a:t>k Orde</a:t>
            </a:r>
            <a:r>
              <a:rPr lang="en-US" sz="1000" spc="-25" dirty="0">
                <a:solidFill>
                  <a:srgbClr val="000000"/>
                </a:solidFill>
                <a:latin typeface="Calibri" panose="020F0502020204030204" pitchFamily="34" charset="0"/>
                <a:ea typeface="Times New Roman" panose="02020603050405020304" pitchFamily="18" charset="0"/>
                <a:cs typeface="Arial" panose="020B0604020202020204" pitchFamily="34" charset="0"/>
              </a:rPr>
              <a:t>r</a:t>
            </a:r>
            <a:r>
              <a:rPr lang="en-US" sz="1000" dirty="0">
                <a:solidFill>
                  <a:srgbClr val="000000"/>
                </a:solidFill>
                <a:latin typeface="Calibri" panose="020F0502020204030204" pitchFamily="34" charset="0"/>
                <a:ea typeface="Times New Roman" panose="02020603050405020304" pitchFamily="18" charset="0"/>
                <a:cs typeface="Arial" panose="020B0604020202020204" pitchFamily="34" charset="0"/>
              </a:rPr>
              <a:t>s</a:t>
            </a:r>
            <a:r>
              <a:rPr lang="en-US" sz="1000" spc="15" dirty="0">
                <a:solidFill>
                  <a:srgbClr val="000000"/>
                </a:solidFill>
                <a:latin typeface="Calibri" panose="020F0502020204030204" pitchFamily="34" charset="0"/>
                <a:ea typeface="Times New Roman" panose="02020603050405020304" pitchFamily="18" charset="0"/>
                <a:cs typeface="Arial" panose="020B0604020202020204" pitchFamily="34" charset="0"/>
              </a:rPr>
              <a:t> </a:t>
            </a:r>
            <a:r>
              <a:rPr lang="en-US" sz="1000" spc="-15" dirty="0">
                <a:solidFill>
                  <a:srgbClr val="000000"/>
                </a:solidFill>
                <a:latin typeface="Calibri" panose="020F0502020204030204" pitchFamily="34" charset="0"/>
                <a:ea typeface="Times New Roman" panose="02020603050405020304" pitchFamily="18" charset="0"/>
                <a:cs typeface="Arial" panose="020B0604020202020204" pitchFamily="34" charset="0"/>
              </a:rPr>
              <a:t>a</a:t>
            </a:r>
            <a:r>
              <a:rPr lang="en-US" sz="1000" dirty="0">
                <a:solidFill>
                  <a:srgbClr val="000000"/>
                </a:solidFill>
                <a:latin typeface="Calibri" panose="020F0502020204030204" pitchFamily="34" charset="0"/>
                <a:ea typeface="Times New Roman" panose="02020603050405020304" pitchFamily="18" charset="0"/>
                <a:cs typeface="Arial" panose="020B0604020202020204" pitchFamily="34" charset="0"/>
              </a:rPr>
              <a:t>nd</a:t>
            </a:r>
            <a:r>
              <a:rPr lang="en-US" sz="1000" spc="-5" dirty="0">
                <a:solidFill>
                  <a:srgbClr val="000000"/>
                </a:solidFill>
                <a:latin typeface="Calibri" panose="020F0502020204030204" pitchFamily="34" charset="0"/>
                <a:ea typeface="Times New Roman" panose="02020603050405020304" pitchFamily="18" charset="0"/>
                <a:cs typeface="Arial" panose="020B0604020202020204" pitchFamily="34" charset="0"/>
              </a:rPr>
              <a:t> </a:t>
            </a:r>
            <a:r>
              <a:rPr lang="en-US" sz="1000" spc="-25" dirty="0">
                <a:solidFill>
                  <a:srgbClr val="000000"/>
                </a:solidFill>
                <a:latin typeface="Calibri" panose="020F0502020204030204" pitchFamily="34" charset="0"/>
                <a:ea typeface="Times New Roman" panose="02020603050405020304" pitchFamily="18" charset="0"/>
                <a:cs typeface="Arial" panose="020B0604020202020204" pitchFamily="34" charset="0"/>
              </a:rPr>
              <a:t>S</a:t>
            </a:r>
            <a:r>
              <a:rPr lang="en-US" sz="1000" dirty="0">
                <a:solidFill>
                  <a:srgbClr val="000000"/>
                </a:solidFill>
                <a:latin typeface="Calibri" panose="020F0502020204030204" pitchFamily="34" charset="0"/>
                <a:ea typeface="Times New Roman" panose="02020603050405020304" pitchFamily="18" charset="0"/>
                <a:cs typeface="Arial" panose="020B0604020202020204" pitchFamily="34" charset="0"/>
              </a:rPr>
              <a:t>upport Se</a:t>
            </a:r>
            <a:r>
              <a:rPr lang="en-US" sz="1000" spc="5" dirty="0">
                <a:solidFill>
                  <a:srgbClr val="000000"/>
                </a:solidFill>
                <a:latin typeface="Calibri" panose="020F0502020204030204" pitchFamily="34" charset="0"/>
                <a:ea typeface="Times New Roman" panose="02020603050405020304" pitchFamily="18" charset="0"/>
                <a:cs typeface="Arial" panose="020B0604020202020204" pitchFamily="34" charset="0"/>
              </a:rPr>
              <a:t>r</a:t>
            </a:r>
            <a:r>
              <a:rPr lang="en-US" sz="1000" spc="-40" dirty="0">
                <a:solidFill>
                  <a:srgbClr val="000000"/>
                </a:solidFill>
                <a:latin typeface="Calibri" panose="020F0502020204030204" pitchFamily="34" charset="0"/>
                <a:ea typeface="Times New Roman" panose="02020603050405020304" pitchFamily="18" charset="0"/>
                <a:cs typeface="Arial" panose="020B0604020202020204" pitchFamily="34" charset="0"/>
              </a:rPr>
              <a:t>v</a:t>
            </a:r>
            <a:r>
              <a:rPr lang="en-US" sz="1000" dirty="0">
                <a:solidFill>
                  <a:srgbClr val="000000"/>
                </a:solidFill>
                <a:latin typeface="Calibri" panose="020F0502020204030204" pitchFamily="34" charset="0"/>
                <a:ea typeface="Times New Roman" panose="02020603050405020304" pitchFamily="18" charset="0"/>
                <a:cs typeface="Arial" panose="020B0604020202020204" pitchFamily="34" charset="0"/>
              </a:rPr>
              <a:t>i</a:t>
            </a:r>
            <a:r>
              <a:rPr lang="en-US" sz="1000" spc="5" dirty="0">
                <a:solidFill>
                  <a:srgbClr val="000000"/>
                </a:solidFill>
                <a:latin typeface="Calibri" panose="020F0502020204030204" pitchFamily="34" charset="0"/>
                <a:ea typeface="Times New Roman" panose="02020603050405020304" pitchFamily="18" charset="0"/>
                <a:cs typeface="Arial" panose="020B0604020202020204" pitchFamily="34" charset="0"/>
              </a:rPr>
              <a:t>c</a:t>
            </a:r>
            <a:r>
              <a:rPr lang="en-US" sz="1000" dirty="0">
                <a:solidFill>
                  <a:srgbClr val="000000"/>
                </a:solidFill>
                <a:latin typeface="Calibri" panose="020F0502020204030204" pitchFamily="34" charset="0"/>
                <a:ea typeface="Times New Roman" panose="02020603050405020304" pitchFamily="18" charset="0"/>
                <a:cs typeface="Arial" panose="020B0604020202020204" pitchFamily="34" charset="0"/>
              </a:rPr>
              <a:t>es</a:t>
            </a:r>
            <a:r>
              <a:rPr lang="en-US" sz="1000" spc="10" dirty="0">
                <a:solidFill>
                  <a:srgbClr val="000000"/>
                </a:solidFill>
                <a:latin typeface="Calibri" panose="020F0502020204030204" pitchFamily="34" charset="0"/>
                <a:ea typeface="Times New Roman" panose="02020603050405020304" pitchFamily="18" charset="0"/>
                <a:cs typeface="Arial" panose="020B0604020202020204" pitchFamily="34" charset="0"/>
              </a:rPr>
              <a:t> </a:t>
            </a:r>
            <a:r>
              <a:rPr lang="en-US" sz="1000" spc="-5" dirty="0">
                <a:solidFill>
                  <a:srgbClr val="000000"/>
                </a:solidFill>
                <a:latin typeface="Calibri" panose="020F0502020204030204" pitchFamily="34" charset="0"/>
                <a:ea typeface="Times New Roman" panose="02020603050405020304" pitchFamily="18" charset="0"/>
                <a:cs typeface="Arial" panose="020B0604020202020204" pitchFamily="34" charset="0"/>
              </a:rPr>
              <a:t>C</a:t>
            </a:r>
            <a:r>
              <a:rPr lang="en-US" sz="1000" dirty="0">
                <a:solidFill>
                  <a:srgbClr val="000000"/>
                </a:solidFill>
                <a:latin typeface="Calibri" panose="020F0502020204030204" pitchFamily="34" charset="0"/>
                <a:ea typeface="Times New Roman" panose="02020603050405020304" pitchFamily="18" charset="0"/>
                <a:cs typeface="Arial" panose="020B0604020202020204" pitchFamily="34" charset="0"/>
              </a:rPr>
              <a:t>a</a:t>
            </a:r>
            <a:r>
              <a:rPr lang="en-US" sz="1000" spc="-25" dirty="0">
                <a:solidFill>
                  <a:srgbClr val="000000"/>
                </a:solidFill>
                <a:latin typeface="Calibri" panose="020F0502020204030204" pitchFamily="34" charset="0"/>
                <a:ea typeface="Times New Roman" panose="02020603050405020304" pitchFamily="18" charset="0"/>
                <a:cs typeface="Arial" panose="020B0604020202020204" pitchFamily="34" charset="0"/>
              </a:rPr>
              <a:t>l</a:t>
            </a:r>
            <a:r>
              <a:rPr lang="en-US" sz="1000" dirty="0">
                <a:solidFill>
                  <a:srgbClr val="000000"/>
                </a:solidFill>
                <a:latin typeface="Calibri" panose="020F0502020204030204" pitchFamily="34" charset="0"/>
                <a:ea typeface="Times New Roman" panose="02020603050405020304" pitchFamily="18" charset="0"/>
                <a:cs typeface="Arial" panose="020B0604020202020204" pitchFamily="34" charset="0"/>
              </a:rPr>
              <a:t>l</a:t>
            </a:r>
            <a:r>
              <a:rPr lang="en-US" sz="1000" spc="5" dirty="0">
                <a:solidFill>
                  <a:srgbClr val="000000"/>
                </a:solidFill>
                <a:latin typeface="Calibri" panose="020F0502020204030204" pitchFamily="34" charset="0"/>
                <a:ea typeface="Times New Roman" panose="02020603050405020304" pitchFamily="18" charset="0"/>
                <a:cs typeface="Arial" panose="020B0604020202020204" pitchFamily="34" charset="0"/>
              </a:rPr>
              <a:t> </a:t>
            </a:r>
            <a:r>
              <a:rPr lang="en-US" sz="1000" spc="-5" dirty="0">
                <a:solidFill>
                  <a:srgbClr val="000000"/>
                </a:solidFill>
                <a:latin typeface="Calibri" panose="020F0502020204030204" pitchFamily="34" charset="0"/>
                <a:ea typeface="Times New Roman" panose="02020603050405020304" pitchFamily="18" charset="0"/>
                <a:cs typeface="Arial" panose="020B0604020202020204" pitchFamily="34" charset="0"/>
              </a:rPr>
              <a:t>C</a:t>
            </a:r>
            <a:r>
              <a:rPr lang="en-US" sz="1000" dirty="0">
                <a:solidFill>
                  <a:srgbClr val="000000"/>
                </a:solidFill>
                <a:latin typeface="Calibri" panose="020F0502020204030204" pitchFamily="34" charset="0"/>
                <a:ea typeface="Times New Roman" panose="02020603050405020304" pitchFamily="18" charset="0"/>
                <a:cs typeface="Arial" panose="020B0604020202020204" pitchFamily="34" charset="0"/>
              </a:rPr>
              <a:t>en</a:t>
            </a:r>
            <a:r>
              <a:rPr lang="en-US" sz="1000" spc="5" dirty="0">
                <a:solidFill>
                  <a:srgbClr val="000000"/>
                </a:solidFill>
                <a:latin typeface="Calibri" panose="020F0502020204030204" pitchFamily="34" charset="0"/>
                <a:ea typeface="Times New Roman" panose="02020603050405020304" pitchFamily="18" charset="0"/>
                <a:cs typeface="Arial" panose="020B0604020202020204" pitchFamily="34" charset="0"/>
              </a:rPr>
              <a:t>t</a:t>
            </a:r>
            <a:r>
              <a:rPr lang="en-US" sz="1000" dirty="0">
                <a:solidFill>
                  <a:srgbClr val="000000"/>
                </a:solidFill>
                <a:latin typeface="Calibri" panose="020F0502020204030204" pitchFamily="34" charset="0"/>
                <a:ea typeface="Times New Roman" panose="02020603050405020304" pitchFamily="18" charset="0"/>
                <a:cs typeface="Arial" panose="020B0604020202020204" pitchFamily="34" charset="0"/>
              </a:rPr>
              <a:t>er	                        (973)</a:t>
            </a:r>
            <a:r>
              <a:rPr lang="en-US" sz="1000" spc="5" dirty="0">
                <a:solidFill>
                  <a:srgbClr val="000000"/>
                </a:solidFill>
                <a:latin typeface="Calibri" panose="020F0502020204030204" pitchFamily="34" charset="0"/>
                <a:ea typeface="Times New Roman" panose="02020603050405020304" pitchFamily="18" charset="0"/>
                <a:cs typeface="Arial" panose="020B0604020202020204" pitchFamily="34" charset="0"/>
              </a:rPr>
              <a:t> </a:t>
            </a:r>
            <a:r>
              <a:rPr lang="en-US" sz="1000" dirty="0">
                <a:solidFill>
                  <a:srgbClr val="000000"/>
                </a:solidFill>
                <a:latin typeface="Calibri" panose="020F0502020204030204" pitchFamily="34" charset="0"/>
                <a:ea typeface="Times New Roman" panose="02020603050405020304" pitchFamily="18" charset="0"/>
                <a:cs typeface="Arial" panose="020B0604020202020204" pitchFamily="34" charset="0"/>
              </a:rPr>
              <a:t>9</a:t>
            </a:r>
            <a:r>
              <a:rPr lang="en-US" sz="1000" spc="-15" dirty="0">
                <a:solidFill>
                  <a:srgbClr val="000000"/>
                </a:solidFill>
                <a:latin typeface="Calibri" panose="020F0502020204030204" pitchFamily="34" charset="0"/>
                <a:ea typeface="Times New Roman" panose="02020603050405020304" pitchFamily="18" charset="0"/>
                <a:cs typeface="Arial" panose="020B0604020202020204" pitchFamily="34" charset="0"/>
              </a:rPr>
              <a:t>7</a:t>
            </a:r>
            <a:r>
              <a:rPr lang="en-US" sz="1000" spc="-10" dirty="0">
                <a:solidFill>
                  <a:srgbClr val="000000"/>
                </a:solidFill>
                <a:latin typeface="Calibri" panose="020F0502020204030204" pitchFamily="34" charset="0"/>
                <a:ea typeface="Times New Roman" panose="02020603050405020304" pitchFamily="18" charset="0"/>
                <a:cs typeface="Arial" panose="020B0604020202020204" pitchFamily="34" charset="0"/>
              </a:rPr>
              <a:t>2</a:t>
            </a:r>
            <a:r>
              <a:rPr lang="en-US" sz="1000" dirty="0">
                <a:solidFill>
                  <a:srgbClr val="000000"/>
                </a:solidFill>
                <a:latin typeface="Calibri" panose="020F0502020204030204" pitchFamily="34" charset="0"/>
                <a:ea typeface="Times New Roman" panose="02020603050405020304" pitchFamily="18" charset="0"/>
                <a:cs typeface="Arial" panose="020B0604020202020204" pitchFamily="34" charset="0"/>
              </a:rPr>
              <a:t>-150</a:t>
            </a:r>
            <a:endParaRPr lang="en-US" sz="1000" dirty="0">
              <a:latin typeface="Calibri" panose="020F0502020204030204" pitchFamily="34" charset="0"/>
              <a:ea typeface="Times New Roman" panose="02020603050405020304" pitchFamily="18" charset="0"/>
              <a:cs typeface="Times New Roman" panose="02020603050405020304" pitchFamily="18" charset="0"/>
            </a:endParaRPr>
          </a:p>
          <a:p>
            <a:br>
              <a:rPr lang="en-US" dirty="0">
                <a:solidFill>
                  <a:srgbClr val="000000"/>
                </a:solidFill>
                <a:latin typeface="Calibri" panose="020F0502020204030204" pitchFamily="34" charset="0"/>
                <a:ea typeface="Times New Roman" panose="02020603050405020304" pitchFamily="18" charset="0"/>
                <a:cs typeface="Arial" panose="020B0604020202020204" pitchFamily="34" charset="0"/>
              </a:rPr>
            </a:br>
            <a:endParaRPr lang="en-US" dirty="0"/>
          </a:p>
        </p:txBody>
      </p:sp>
      <p:sp>
        <p:nvSpPr>
          <p:cNvPr id="55" name="Rectangle 54">
            <a:extLst>
              <a:ext uri="{FF2B5EF4-FFF2-40B4-BE49-F238E27FC236}">
                <a16:creationId xmlns:a16="http://schemas.microsoft.com/office/drawing/2014/main" id="{08989689-4032-4F6C-8181-2219797D380C}"/>
              </a:ext>
            </a:extLst>
          </p:cNvPr>
          <p:cNvSpPr/>
          <p:nvPr/>
        </p:nvSpPr>
        <p:spPr>
          <a:xfrm>
            <a:off x="3138435" y="77707"/>
            <a:ext cx="6096000" cy="925253"/>
          </a:xfrm>
          <a:prstGeom prst="rect">
            <a:avLst/>
          </a:prstGeom>
        </p:spPr>
        <p:txBody>
          <a:bodyPr>
            <a:spAutoFit/>
          </a:bodyPr>
          <a:lstStyle/>
          <a:p>
            <a:pPr marL="1543050" marR="0">
              <a:lnSpc>
                <a:spcPct val="107000"/>
              </a:lnSpc>
              <a:spcBef>
                <a:spcPts val="190"/>
              </a:spcBef>
              <a:spcAft>
                <a:spcPts val="0"/>
              </a:spcAft>
            </a:pPr>
            <a:r>
              <a:rPr lang="en-US"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U</a:t>
            </a:r>
            <a:r>
              <a:rPr lang="en-US" b="1" spc="-5" dirty="0">
                <a:solidFill>
                  <a:srgbClr val="000000"/>
                </a:solidFill>
                <a:latin typeface="Calibri" panose="020F0502020204030204" pitchFamily="34" charset="0"/>
                <a:ea typeface="Times New Roman" panose="02020603050405020304" pitchFamily="18" charset="0"/>
                <a:cs typeface="Calibri" panose="020F0502020204030204" pitchFamily="34" charset="0"/>
              </a:rPr>
              <a:t>n</a:t>
            </a:r>
            <a:r>
              <a:rPr lang="en-US" b="1" spc="5" dirty="0">
                <a:solidFill>
                  <a:srgbClr val="000000"/>
                </a:solidFill>
                <a:latin typeface="Calibri" panose="020F0502020204030204" pitchFamily="34" charset="0"/>
                <a:ea typeface="Times New Roman" panose="02020603050405020304" pitchFamily="18" charset="0"/>
                <a:cs typeface="Calibri" panose="020F0502020204030204" pitchFamily="34" charset="0"/>
              </a:rPr>
              <a:t>i</a:t>
            </a:r>
            <a:r>
              <a:rPr lang="en-US"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ve</a:t>
            </a:r>
            <a:r>
              <a:rPr lang="en-US" b="1" spc="-5" dirty="0">
                <a:solidFill>
                  <a:srgbClr val="000000"/>
                </a:solidFill>
                <a:latin typeface="Calibri" panose="020F0502020204030204" pitchFamily="34" charset="0"/>
                <a:ea typeface="Times New Roman" panose="02020603050405020304" pitchFamily="18" charset="0"/>
                <a:cs typeface="Calibri" panose="020F0502020204030204" pitchFamily="34" charset="0"/>
              </a:rPr>
              <a:t>r</a:t>
            </a:r>
            <a:r>
              <a:rPr lang="en-US"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s</a:t>
            </a:r>
            <a:r>
              <a:rPr lang="en-US" b="1" spc="5" dirty="0">
                <a:solidFill>
                  <a:srgbClr val="000000"/>
                </a:solidFill>
                <a:latin typeface="Calibri" panose="020F0502020204030204" pitchFamily="34" charset="0"/>
                <a:ea typeface="Times New Roman" panose="02020603050405020304" pitchFamily="18" charset="0"/>
                <a:cs typeface="Calibri" panose="020F0502020204030204" pitchFamily="34" charset="0"/>
              </a:rPr>
              <a:t>i</a:t>
            </a:r>
            <a:r>
              <a:rPr lang="en-US"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ty</a:t>
            </a:r>
            <a:r>
              <a:rPr lang="en-US" b="1" spc="-12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H</a:t>
            </a:r>
            <a:r>
              <a:rPr lang="en-US" b="1" spc="5" dirty="0">
                <a:solidFill>
                  <a:srgbClr val="000000"/>
                </a:solidFill>
                <a:latin typeface="Calibri" panose="020F0502020204030204" pitchFamily="34" charset="0"/>
                <a:ea typeface="Times New Roman" panose="02020603050405020304" pitchFamily="18" charset="0"/>
                <a:cs typeface="Calibri" panose="020F0502020204030204" pitchFamily="34" charset="0"/>
              </a:rPr>
              <a:t>o</a:t>
            </a:r>
            <a:r>
              <a:rPr lang="en-US"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s</a:t>
            </a:r>
            <a:r>
              <a:rPr lang="en-US" b="1" spc="-5" dirty="0">
                <a:solidFill>
                  <a:srgbClr val="000000"/>
                </a:solidFill>
                <a:latin typeface="Calibri" panose="020F0502020204030204" pitchFamily="34" charset="0"/>
                <a:ea typeface="Times New Roman" panose="02020603050405020304" pitchFamily="18" charset="0"/>
                <a:cs typeface="Calibri" panose="020F0502020204030204" pitchFamily="34" charset="0"/>
              </a:rPr>
              <a:t>p</a:t>
            </a:r>
            <a:r>
              <a:rPr lang="en-US" b="1" spc="5" dirty="0">
                <a:solidFill>
                  <a:srgbClr val="000000"/>
                </a:solidFill>
                <a:latin typeface="Calibri" panose="020F0502020204030204" pitchFamily="34" charset="0"/>
                <a:ea typeface="Times New Roman" panose="02020603050405020304" pitchFamily="18" charset="0"/>
                <a:cs typeface="Calibri" panose="020F0502020204030204" pitchFamily="34" charset="0"/>
              </a:rPr>
              <a:t>i</a:t>
            </a:r>
            <a:r>
              <a:rPr lang="en-US"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t</a:t>
            </a:r>
            <a:r>
              <a:rPr lang="en-US" b="1" spc="30" dirty="0">
                <a:solidFill>
                  <a:srgbClr val="000000"/>
                </a:solidFill>
                <a:latin typeface="Calibri" panose="020F0502020204030204" pitchFamily="34" charset="0"/>
                <a:ea typeface="Times New Roman" panose="02020603050405020304" pitchFamily="18" charset="0"/>
                <a:cs typeface="Calibri" panose="020F0502020204030204" pitchFamily="34" charset="0"/>
              </a:rPr>
              <a:t>a</a:t>
            </a:r>
            <a:r>
              <a:rPr lang="en-US"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l</a:t>
            </a:r>
            <a:r>
              <a:rPr lang="en-US" b="1" spc="-11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b="1" spc="5" dirty="0">
                <a:solidFill>
                  <a:srgbClr val="000000"/>
                </a:solidFill>
                <a:latin typeface="Calibri" panose="020F0502020204030204" pitchFamily="34" charset="0"/>
                <a:ea typeface="Times New Roman" panose="02020603050405020304" pitchFamily="18" charset="0"/>
                <a:cs typeface="Calibri" panose="020F0502020204030204" pitchFamily="34" charset="0"/>
              </a:rPr>
              <a:t>K</a:t>
            </a:r>
            <a:r>
              <a:rPr lang="en-US"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ey</a:t>
            </a:r>
            <a:r>
              <a:rPr lang="en-US" b="1" spc="-5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b="1" spc="-5" dirty="0">
                <a:solidFill>
                  <a:srgbClr val="000000"/>
                </a:solidFill>
                <a:latin typeface="Calibri" panose="020F0502020204030204" pitchFamily="34" charset="0"/>
                <a:ea typeface="Times New Roman" panose="02020603050405020304" pitchFamily="18" charset="0"/>
                <a:cs typeface="Calibri" panose="020F0502020204030204" pitchFamily="34" charset="0"/>
              </a:rPr>
              <a:t>C</a:t>
            </a:r>
            <a:r>
              <a:rPr lang="en-US" b="1" spc="5" dirty="0">
                <a:solidFill>
                  <a:srgbClr val="000000"/>
                </a:solidFill>
                <a:latin typeface="Calibri" panose="020F0502020204030204" pitchFamily="34" charset="0"/>
                <a:ea typeface="Times New Roman" panose="02020603050405020304" pitchFamily="18" charset="0"/>
                <a:cs typeface="Calibri" panose="020F0502020204030204" pitchFamily="34" charset="0"/>
              </a:rPr>
              <a:t>o</a:t>
            </a:r>
            <a:r>
              <a:rPr lang="en-US" b="1" spc="10" dirty="0">
                <a:solidFill>
                  <a:srgbClr val="000000"/>
                </a:solidFill>
                <a:latin typeface="Calibri" panose="020F0502020204030204" pitchFamily="34" charset="0"/>
                <a:ea typeface="Times New Roman" panose="02020603050405020304" pitchFamily="18" charset="0"/>
                <a:cs typeface="Calibri" panose="020F0502020204030204" pitchFamily="34" charset="0"/>
              </a:rPr>
              <a:t>n</a:t>
            </a:r>
            <a:r>
              <a:rPr lang="en-US"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t</a:t>
            </a:r>
            <a:r>
              <a:rPr lang="en-US" b="1" spc="5" dirty="0">
                <a:solidFill>
                  <a:srgbClr val="000000"/>
                </a:solidFill>
                <a:latin typeface="Calibri" panose="020F0502020204030204" pitchFamily="34" charset="0"/>
                <a:ea typeface="Times New Roman" panose="02020603050405020304" pitchFamily="18" charset="0"/>
                <a:cs typeface="Calibri" panose="020F0502020204030204" pitchFamily="34" charset="0"/>
              </a:rPr>
              <a:t>ac</a:t>
            </a:r>
            <a:r>
              <a:rPr lang="en-US" b="1" spc="10" dirty="0">
                <a:solidFill>
                  <a:srgbClr val="000000"/>
                </a:solidFill>
                <a:latin typeface="Calibri" panose="020F0502020204030204" pitchFamily="34" charset="0"/>
                <a:ea typeface="Times New Roman" panose="02020603050405020304" pitchFamily="18" charset="0"/>
                <a:cs typeface="Calibri" panose="020F0502020204030204" pitchFamily="34" charset="0"/>
              </a:rPr>
              <a:t>ts</a:t>
            </a:r>
            <a:endParaRPr lang="en-US" sz="1200" dirty="0">
              <a:latin typeface="Calibri" panose="020F0502020204030204" pitchFamily="34" charset="0"/>
              <a:ea typeface="Times New Roman" panose="02020603050405020304" pitchFamily="18" charset="0"/>
              <a:cs typeface="Times New Roman" panose="02020603050405020304" pitchFamily="18" charset="0"/>
            </a:endParaRPr>
          </a:p>
          <a:p>
            <a:pPr marL="1665605" marR="0">
              <a:lnSpc>
                <a:spcPct val="107000"/>
              </a:lnSpc>
              <a:spcBef>
                <a:spcPts val="190"/>
              </a:spcBef>
              <a:spcAft>
                <a:spcPts val="0"/>
              </a:spcAft>
            </a:pPr>
            <a:r>
              <a:rPr lang="en-US" b="1" spc="1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endParaRPr lang="en-US" sz="1200" dirty="0">
              <a:latin typeface="Calibri" panose="020F0502020204030204" pitchFamily="34" charset="0"/>
              <a:ea typeface="Times New Roman" panose="02020603050405020304" pitchFamily="18" charset="0"/>
              <a:cs typeface="Times New Roman" panose="02020603050405020304" pitchFamily="18" charset="0"/>
            </a:endParaRPr>
          </a:p>
          <a:p>
            <a:pPr marL="57150" marR="0">
              <a:lnSpc>
                <a:spcPct val="107000"/>
              </a:lnSpc>
              <a:spcBef>
                <a:spcPts val="190"/>
              </a:spcBef>
              <a:spcAft>
                <a:spcPts val="0"/>
              </a:spcAft>
            </a:pPr>
            <a:r>
              <a:rPr lang="en-US" sz="12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Operator 					        (973)972-6000</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2" name="Picture 1">
            <a:hlinkClick r:id="" action="ppaction://media"/>
            <a:extLst>
              <a:ext uri="{FF2B5EF4-FFF2-40B4-BE49-F238E27FC236}">
                <a16:creationId xmlns:a16="http://schemas.microsoft.com/office/drawing/2014/main" id="{EDC486E8-E12D-4D6E-BCD3-67CCA6FCC8B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45966" y="6170693"/>
            <a:ext cx="609600" cy="609600"/>
          </a:xfrm>
          <a:prstGeom prst="rect">
            <a:avLst/>
          </a:prstGeom>
        </p:spPr>
      </p:pic>
    </p:spTree>
    <p:extLst>
      <p:ext uri="{BB962C8B-B14F-4D97-AF65-F5344CB8AC3E}">
        <p14:creationId xmlns:p14="http://schemas.microsoft.com/office/powerpoint/2010/main" val="2613023096"/>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78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AB468-5534-47CA-B289-DAF0308EC754}"/>
              </a:ext>
            </a:extLst>
          </p:cNvPr>
          <p:cNvSpPr>
            <a:spLocks noGrp="1"/>
          </p:cNvSpPr>
          <p:nvPr>
            <p:ph type="title"/>
          </p:nvPr>
        </p:nvSpPr>
        <p:spPr/>
        <p:txBody>
          <a:bodyPr/>
          <a:lstStyle/>
          <a:p>
            <a:pPr algn="ctr"/>
            <a:r>
              <a:rPr lang="en-US" dirty="0"/>
              <a:t>University Hospital Campus Map</a:t>
            </a:r>
          </a:p>
        </p:txBody>
      </p:sp>
      <p:pic>
        <p:nvPicPr>
          <p:cNvPr id="4" name="Picture 1">
            <a:extLst>
              <a:ext uri="{FF2B5EF4-FFF2-40B4-BE49-F238E27FC236}">
                <a16:creationId xmlns:a16="http://schemas.microsoft.com/office/drawing/2014/main" id="{AA89C362-4E59-4B2A-9C8C-431B7FD13287}"/>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414226" y="1253331"/>
            <a:ext cx="5471899" cy="435133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B6D73A11-32F9-4F7E-B2AB-A89EE57B9C4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31361" y="2298665"/>
            <a:ext cx="2314575" cy="32258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4">
            <a:extLst>
              <a:ext uri="{FF2B5EF4-FFF2-40B4-BE49-F238E27FC236}">
                <a16:creationId xmlns:a16="http://schemas.microsoft.com/office/drawing/2014/main" id="{0FAAFA8D-3624-48D0-829F-0500746632DC}"/>
              </a:ext>
            </a:extLst>
          </p:cNvPr>
          <p:cNvSpPr>
            <a:spLocks noChangeArrowheads="1"/>
          </p:cNvSpPr>
          <p:nvPr/>
        </p:nvSpPr>
        <p:spPr bwMode="auto">
          <a:xfrm rot="10800000" flipV="1">
            <a:off x="5955853" y="2971682"/>
            <a:ext cx="3336053" cy="27238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a:ln>
                  <a:noFill/>
                </a:ln>
                <a:solidFill>
                  <a:schemeClr val="tx1"/>
                </a:solidFill>
                <a:effectLst/>
                <a:latin typeface="Calibri" panose="020F0502020204030204" pitchFamily="34" charset="0"/>
                <a:ea typeface="AGaramondPro-Regular"/>
                <a:cs typeface="AGaramondPro-Regular"/>
              </a:rPr>
              <a:t>1 - (ADMC) Admin. Complex</a:t>
            </a:r>
            <a:endParaRPr kumimoji="0" lang="en-US" altLang="en-US" sz="9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a:ln>
                  <a:noFill/>
                </a:ln>
                <a:solidFill>
                  <a:schemeClr val="tx1"/>
                </a:solidFill>
                <a:effectLst/>
                <a:latin typeface="Calibri" panose="020F0502020204030204" pitchFamily="34" charset="0"/>
                <a:ea typeface="AGaramondPro-Regular"/>
                <a:cs typeface="AGaramondPro-Regular"/>
              </a:rPr>
              <a:t>2 - (SSB) Stanley S. Bergen Jr. Bldg.</a:t>
            </a:r>
            <a:endParaRPr kumimoji="0" lang="en-US" altLang="en-US" sz="9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a:ln>
                  <a:noFill/>
                </a:ln>
                <a:solidFill>
                  <a:schemeClr val="tx1"/>
                </a:solidFill>
                <a:effectLst/>
                <a:latin typeface="Calibri" panose="020F0502020204030204" pitchFamily="34" charset="0"/>
                <a:ea typeface="AGaramondPro-Regular"/>
                <a:cs typeface="AGaramondPro-Regular"/>
              </a:rPr>
              <a:t>3 - KinderCare</a:t>
            </a:r>
            <a:endParaRPr kumimoji="0" lang="en-US" altLang="en-US" sz="9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a:ln>
                  <a:noFill/>
                </a:ln>
                <a:solidFill>
                  <a:schemeClr val="tx1"/>
                </a:solidFill>
                <a:effectLst/>
                <a:latin typeface="Calibri" panose="020F0502020204030204" pitchFamily="34" charset="0"/>
                <a:ea typeface="AGaramondPro-Regular"/>
                <a:cs typeface="AGaramondPro-Regular"/>
              </a:rPr>
              <a:t>4 - (UBHC) University Behavioral Health Care</a:t>
            </a:r>
            <a:endParaRPr kumimoji="0" lang="en-US" altLang="en-US" sz="9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a:ln>
                  <a:noFill/>
                </a:ln>
                <a:solidFill>
                  <a:schemeClr val="tx1"/>
                </a:solidFill>
                <a:effectLst/>
                <a:latin typeface="Calibri" panose="020F0502020204030204" pitchFamily="34" charset="0"/>
                <a:ea typeface="AGaramondPro-Regular"/>
                <a:cs typeface="AGaramondPro-Regular"/>
              </a:rPr>
              <a:t>5  - New Jersey Cancer Center</a:t>
            </a:r>
            <a:endParaRPr kumimoji="0" lang="en-US" altLang="en-US" sz="9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a:ln>
                  <a:noFill/>
                </a:ln>
                <a:solidFill>
                  <a:schemeClr val="tx1"/>
                </a:solidFill>
                <a:effectLst/>
                <a:latin typeface="Calibri" panose="020F0502020204030204" pitchFamily="34" charset="0"/>
                <a:ea typeface="AGaramondPro-Regular"/>
                <a:cs typeface="AGaramondPro-Regular"/>
              </a:rPr>
              <a:t>6 – (UH) University Hospital</a:t>
            </a:r>
            <a:endParaRPr kumimoji="0" lang="en-US" altLang="en-US" sz="9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a:ln>
                  <a:noFill/>
                </a:ln>
                <a:solidFill>
                  <a:schemeClr val="tx1"/>
                </a:solidFill>
                <a:effectLst/>
                <a:latin typeface="Calibri" panose="020F0502020204030204" pitchFamily="34" charset="0"/>
                <a:ea typeface="AGaramondPro-Regular"/>
                <a:cs typeface="AGaramondPro-Regular"/>
              </a:rPr>
              <a:t>7 - Stone Center</a:t>
            </a:r>
            <a:endParaRPr kumimoji="0" lang="en-US" altLang="en-US" sz="9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a:ln>
                  <a:noFill/>
                </a:ln>
                <a:solidFill>
                  <a:schemeClr val="tx1"/>
                </a:solidFill>
                <a:effectLst/>
                <a:latin typeface="Calibri" panose="020F0502020204030204" pitchFamily="34" charset="0"/>
                <a:ea typeface="AGaramondPro-Regular"/>
                <a:cs typeface="AGaramondPro-Regular"/>
              </a:rPr>
              <a:t>8 - (DOC) Doctors Office Center</a:t>
            </a:r>
            <a:endParaRPr kumimoji="0" lang="en-US" altLang="en-US" sz="9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a:ln>
                  <a:noFill/>
                </a:ln>
                <a:solidFill>
                  <a:schemeClr val="tx1"/>
                </a:solidFill>
                <a:effectLst/>
                <a:latin typeface="Calibri" panose="020F0502020204030204" pitchFamily="34" charset="0"/>
                <a:ea typeface="AGaramondPro-Regular"/>
                <a:cs typeface="AGaramondPro-Regular"/>
              </a:rPr>
              <a:t>9 - DOC Parking Garage</a:t>
            </a:r>
            <a:endParaRPr kumimoji="0" lang="en-US" altLang="en-US" sz="9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a:ln>
                  <a:noFill/>
                </a:ln>
                <a:solidFill>
                  <a:schemeClr val="tx1"/>
                </a:solidFill>
                <a:effectLst/>
                <a:latin typeface="Calibri" panose="020F0502020204030204" pitchFamily="34" charset="0"/>
                <a:ea typeface="AGaramondPro-Regular"/>
                <a:cs typeface="AGaramondPro-Regular"/>
              </a:rPr>
              <a:t>10 - NJ Dental School</a:t>
            </a:r>
            <a:endParaRPr kumimoji="0" lang="en-US" altLang="en-US" sz="9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a:ln>
                  <a:noFill/>
                </a:ln>
                <a:solidFill>
                  <a:schemeClr val="tx1"/>
                </a:solidFill>
                <a:effectLst/>
                <a:latin typeface="Calibri" panose="020F0502020204030204" pitchFamily="34" charset="0"/>
                <a:ea typeface="AGaramondPro-Regular"/>
                <a:cs typeface="AGaramondPro-Regular"/>
              </a:rPr>
              <a:t>11 - (MSB) Medical Science Bldg.</a:t>
            </a:r>
            <a:endParaRPr kumimoji="0" lang="en-US" altLang="en-US" sz="9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a:ln>
                  <a:noFill/>
                </a:ln>
                <a:solidFill>
                  <a:schemeClr val="tx1"/>
                </a:solidFill>
                <a:effectLst/>
                <a:latin typeface="Calibri" panose="020F0502020204030204" pitchFamily="34" charset="0"/>
                <a:ea typeface="AGaramondPro-Regular"/>
                <a:cs typeface="AGaramondPro-Regular"/>
              </a:rPr>
              <a:t>12 - George H. Smith Library</a:t>
            </a:r>
            <a:endParaRPr kumimoji="0" lang="en-US" altLang="en-US" sz="9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a:ln>
                  <a:noFill/>
                </a:ln>
                <a:solidFill>
                  <a:schemeClr val="tx1"/>
                </a:solidFill>
                <a:effectLst/>
                <a:latin typeface="Calibri" panose="020F0502020204030204" pitchFamily="34" charset="0"/>
                <a:ea typeface="AGaramondPro-Regular"/>
                <a:cs typeface="AGaramondPro-Regular"/>
              </a:rPr>
              <a:t>13 - Institute of Forensic Sciences</a:t>
            </a:r>
            <a:endParaRPr kumimoji="0" lang="en-US" altLang="en-US" sz="9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a:ln>
                  <a:noFill/>
                </a:ln>
                <a:solidFill>
                  <a:schemeClr val="tx1"/>
                </a:solidFill>
                <a:effectLst/>
                <a:latin typeface="Calibri" panose="020F0502020204030204" pitchFamily="34" charset="0"/>
                <a:ea typeface="AGaramondPro-Regular"/>
                <a:cs typeface="AGaramondPro-Regular"/>
              </a:rPr>
              <a:t>14 – (ICPH)  Int’l Center for Public Health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a:ln>
                  <a:noFill/>
                </a:ln>
                <a:solidFill>
                  <a:schemeClr val="tx1"/>
                </a:solidFill>
                <a:effectLst/>
                <a:latin typeface="Calibri" panose="020F0502020204030204" pitchFamily="34" charset="0"/>
                <a:ea typeface="AGaramondPro-Regular"/>
                <a:cs typeface="AGaramondPro-Regular"/>
              </a:rPr>
              <a:t>15 - (ACC) Ambulatory Care Center		</a:t>
            </a:r>
            <a:endParaRPr lang="en-US" altLang="en-US" sz="900" b="1" dirty="0">
              <a:latin typeface="Calibri" panose="020F0502020204030204" pitchFamily="34" charset="0"/>
              <a:ea typeface="AGaramondPro-Regular"/>
              <a:cs typeface="AGaramondPro-Regular"/>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a:ln>
                  <a:noFill/>
                </a:ln>
                <a:solidFill>
                  <a:schemeClr val="tx1"/>
                </a:solidFill>
                <a:effectLst/>
                <a:latin typeface="Calibri" panose="020F0502020204030204" pitchFamily="34" charset="0"/>
                <a:ea typeface="AGaramondPro-Regular"/>
                <a:cs typeface="AGaramondPro-Regular"/>
              </a:rPr>
              <a:t>16 – Parking Deck					</a:t>
            </a:r>
            <a:endParaRPr lang="en-US" altLang="en-US" sz="900" b="1" dirty="0">
              <a:latin typeface="Calibri" panose="020F0502020204030204" pitchFamily="34" charset="0"/>
              <a:ea typeface="AGaramondPro-Regular"/>
              <a:cs typeface="AGaramondPro-Regular"/>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a:ln>
                  <a:noFill/>
                </a:ln>
                <a:solidFill>
                  <a:schemeClr val="tx1"/>
                </a:solidFill>
                <a:effectLst/>
                <a:latin typeface="Calibri" panose="020F0502020204030204" pitchFamily="34" charset="0"/>
                <a:ea typeface="AGaramondPro-Regular"/>
                <a:cs typeface="AGaramondPro-Regular"/>
              </a:rPr>
              <a:t>Rutgers Bus routes: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a:ln>
                  <a:noFill/>
                </a:ln>
                <a:solidFill>
                  <a:schemeClr val="tx1"/>
                </a:solidFill>
                <a:effectLst/>
                <a:latin typeface="Calibri" panose="020F0502020204030204" pitchFamily="34" charset="0"/>
                <a:ea typeface="AGaramondPro-Regular"/>
                <a:cs typeface="AGaramondPro-Regular"/>
              </a:rPr>
              <a:t>Penn Station (Local and Express) and Campus Connect</a:t>
            </a:r>
            <a:endParaRPr kumimoji="0" lang="en-US" altLang="en-US" sz="900" b="0" i="0" u="none" strike="noStrike" cap="none" normalizeH="0" baseline="0" dirty="0">
              <a:ln>
                <a:noFill/>
              </a:ln>
              <a:solidFill>
                <a:schemeClr val="tx1"/>
              </a:solidFill>
              <a:effectLst/>
              <a:latin typeface="Arial" panose="020B0604020202020204" pitchFamily="34" charset="0"/>
            </a:endParaRPr>
          </a:p>
        </p:txBody>
      </p:sp>
      <p:sp>
        <p:nvSpPr>
          <p:cNvPr id="7" name="Rectangle 6">
            <a:extLst>
              <a:ext uri="{FF2B5EF4-FFF2-40B4-BE49-F238E27FC236}">
                <a16:creationId xmlns:a16="http://schemas.microsoft.com/office/drawing/2014/main" id="{CAE83D50-F787-4191-B93A-F4BD91E82776}"/>
              </a:ext>
            </a:extLst>
          </p:cNvPr>
          <p:cNvSpPr/>
          <p:nvPr/>
        </p:nvSpPr>
        <p:spPr>
          <a:xfrm>
            <a:off x="9332669" y="5524465"/>
            <a:ext cx="2223686" cy="369332"/>
          </a:xfrm>
          <a:prstGeom prst="rect">
            <a:avLst/>
          </a:prstGeom>
        </p:spPr>
        <p:txBody>
          <a:bodyPr wrap="none">
            <a:spAutoFit/>
          </a:bodyPr>
          <a:lstStyle/>
          <a:p>
            <a:r>
              <a:rPr lang="en-US" altLang="en-US" b="1" dirty="0">
                <a:latin typeface="Calibri" panose="020F0502020204030204" pitchFamily="34" charset="0"/>
                <a:ea typeface="AGaramondPro-Regular"/>
                <a:cs typeface="AGaramondPro-Regular"/>
              </a:rPr>
              <a:t> </a:t>
            </a:r>
            <a:r>
              <a:rPr lang="en-US" altLang="en-US" sz="1000" b="1" dirty="0">
                <a:latin typeface="Calibri" panose="020F0502020204030204" pitchFamily="34" charset="0"/>
                <a:ea typeface="AGaramondPro-Regular"/>
                <a:cs typeface="AGaramondPro-Regular"/>
              </a:rPr>
              <a:t>#21 Bus Route -------------------------------</a:t>
            </a:r>
            <a:endParaRPr lang="en-US" sz="1000" dirty="0"/>
          </a:p>
        </p:txBody>
      </p:sp>
      <p:sp>
        <p:nvSpPr>
          <p:cNvPr id="8" name="Rectangle 7">
            <a:extLst>
              <a:ext uri="{FF2B5EF4-FFF2-40B4-BE49-F238E27FC236}">
                <a16:creationId xmlns:a16="http://schemas.microsoft.com/office/drawing/2014/main" id="{BA8B39B4-83C5-41E4-A3D9-D81766F7178E}"/>
              </a:ext>
            </a:extLst>
          </p:cNvPr>
          <p:cNvSpPr/>
          <p:nvPr/>
        </p:nvSpPr>
        <p:spPr>
          <a:xfrm>
            <a:off x="9342287" y="5725597"/>
            <a:ext cx="2214068" cy="369332"/>
          </a:xfrm>
          <a:prstGeom prst="rect">
            <a:avLst/>
          </a:prstGeom>
        </p:spPr>
        <p:txBody>
          <a:bodyPr wrap="none">
            <a:spAutoFit/>
          </a:bodyPr>
          <a:lstStyle/>
          <a:p>
            <a:pPr lvl="0" eaLnBrk="0" fontAlgn="base" hangingPunct="0">
              <a:spcBef>
                <a:spcPct val="0"/>
              </a:spcBef>
              <a:spcAft>
                <a:spcPct val="0"/>
              </a:spcAft>
            </a:pPr>
            <a:r>
              <a:rPr lang="en-US" altLang="en-US" b="1" dirty="0">
                <a:latin typeface="Calibri" panose="020F0502020204030204" pitchFamily="34" charset="0"/>
                <a:ea typeface="AGaramondPro-Regular"/>
                <a:cs typeface="AGaramondPro-Regular"/>
              </a:rPr>
              <a:t> </a:t>
            </a:r>
            <a:r>
              <a:rPr lang="en-US" altLang="en-US" sz="1000" b="1" dirty="0">
                <a:latin typeface="Calibri" panose="020F0502020204030204" pitchFamily="34" charset="0"/>
                <a:ea typeface="AGaramondPro-Regular"/>
                <a:cs typeface="AGaramondPro-Regular"/>
              </a:rPr>
              <a:t>#31 Bus Route -- - -- - -- - -- - -- - -- - -- -</a:t>
            </a:r>
            <a:endParaRPr lang="en-US" altLang="en-US" sz="1000" dirty="0"/>
          </a:p>
        </p:txBody>
      </p:sp>
      <p:sp>
        <p:nvSpPr>
          <p:cNvPr id="9" name="Rectangle 8">
            <a:extLst>
              <a:ext uri="{FF2B5EF4-FFF2-40B4-BE49-F238E27FC236}">
                <a16:creationId xmlns:a16="http://schemas.microsoft.com/office/drawing/2014/main" id="{0F285B58-2C40-4A04-A1D6-E2E98A8F2E02}"/>
              </a:ext>
            </a:extLst>
          </p:cNvPr>
          <p:cNvSpPr/>
          <p:nvPr/>
        </p:nvSpPr>
        <p:spPr>
          <a:xfrm>
            <a:off x="9376879" y="5971818"/>
            <a:ext cx="2954655" cy="246221"/>
          </a:xfrm>
          <a:prstGeom prst="rect">
            <a:avLst/>
          </a:prstGeom>
        </p:spPr>
        <p:txBody>
          <a:bodyPr wrap="none">
            <a:spAutoFit/>
          </a:bodyPr>
          <a:lstStyle/>
          <a:p>
            <a:r>
              <a:rPr lang="en-US" altLang="en-US" sz="1000" b="1" dirty="0">
                <a:latin typeface="Calibri" panose="020F0502020204030204" pitchFamily="34" charset="0"/>
                <a:ea typeface="AGaramondPro-Regular"/>
                <a:cs typeface="AGaramondPro-Regular"/>
              </a:rPr>
              <a:t>#34  Bus Route ………………………………....	</a:t>
            </a:r>
            <a:endParaRPr lang="en-US" sz="1000" dirty="0"/>
          </a:p>
        </p:txBody>
      </p:sp>
      <p:pic>
        <p:nvPicPr>
          <p:cNvPr id="10" name="Picture 9">
            <a:hlinkClick r:id="" action="ppaction://media"/>
            <a:extLst>
              <a:ext uri="{FF2B5EF4-FFF2-40B4-BE49-F238E27FC236}">
                <a16:creationId xmlns:a16="http://schemas.microsoft.com/office/drawing/2014/main" id="{A0C9E8AD-F0CC-444E-B0FF-3EFF94E2F10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34344" y="6036350"/>
            <a:ext cx="609600" cy="609600"/>
          </a:xfrm>
          <a:prstGeom prst="rect">
            <a:avLst/>
          </a:prstGeom>
        </p:spPr>
      </p:pic>
    </p:spTree>
    <p:extLst>
      <p:ext uri="{BB962C8B-B14F-4D97-AF65-F5344CB8AC3E}">
        <p14:creationId xmlns:p14="http://schemas.microsoft.com/office/powerpoint/2010/main" val="110261914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404"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30EA14E5-7079-47DD-B901-7C8EA13CEF59" descr="IMG_6571.jpg">
            <a:extLst>
              <a:ext uri="{FF2B5EF4-FFF2-40B4-BE49-F238E27FC236}">
                <a16:creationId xmlns:a16="http://schemas.microsoft.com/office/drawing/2014/main" id="{CAC2E121-FF11-4181-8DDA-0D5FB0B9EA2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365" t="2718" r="2404" b="4974"/>
          <a:stretch/>
        </p:blipFill>
        <p:spPr bwMode="auto">
          <a:xfrm rot="5400000">
            <a:off x="2742823" y="939019"/>
            <a:ext cx="6706351" cy="4979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hlinkClick r:id="" action="ppaction://media"/>
            <a:extLst>
              <a:ext uri="{FF2B5EF4-FFF2-40B4-BE49-F238E27FC236}">
                <a16:creationId xmlns:a16="http://schemas.microsoft.com/office/drawing/2014/main" id="{1145E488-0EFD-4363-993B-9F401972B8C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14033" y="6172577"/>
            <a:ext cx="609600" cy="609600"/>
          </a:xfrm>
          <a:prstGeom prst="rect">
            <a:avLst/>
          </a:prstGeom>
        </p:spPr>
      </p:pic>
    </p:spTree>
    <p:extLst>
      <p:ext uri="{BB962C8B-B14F-4D97-AF65-F5344CB8AC3E}">
        <p14:creationId xmlns:p14="http://schemas.microsoft.com/office/powerpoint/2010/main" val="42647279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2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1692</TotalTime>
  <Words>2577</Words>
  <Application>Microsoft Office PowerPoint</Application>
  <PresentationFormat>Widescreen</PresentationFormat>
  <Paragraphs>201</Paragraphs>
  <Slides>26</Slides>
  <Notes>0</Notes>
  <HiddenSlides>0</HiddenSlides>
  <MMClips>25</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26</vt:i4>
      </vt:variant>
    </vt:vector>
  </HeadingPairs>
  <TitlesOfParts>
    <vt:vector size="33" baseType="lpstr">
      <vt:lpstr>Arial</vt:lpstr>
      <vt:lpstr>Arial Black</vt:lpstr>
      <vt:lpstr>Calibri</vt:lpstr>
      <vt:lpstr>Calibri-Bold</vt:lpstr>
      <vt:lpstr>Franklin Gothic Book</vt:lpstr>
      <vt:lpstr>Wingdings</vt:lpstr>
      <vt:lpstr>Office Theme</vt:lpstr>
      <vt:lpstr>New Employee Orientation Overview</vt:lpstr>
      <vt:lpstr>PowerPoint Presentation</vt:lpstr>
      <vt:lpstr>PowerPoint Presentation</vt:lpstr>
      <vt:lpstr>Our Mission</vt:lpstr>
      <vt:lpstr>PowerPoint Presentation</vt:lpstr>
      <vt:lpstr>    Fast Facts 2022</vt:lpstr>
      <vt:lpstr>PowerPoint Presentation</vt:lpstr>
      <vt:lpstr>University Hospital Campus Map</vt:lpstr>
      <vt:lpstr>PowerPoint Presentation</vt:lpstr>
      <vt:lpstr>Employee Rights and Responsibilities  Personal Appearance</vt:lpstr>
      <vt:lpstr>Solicitations and Distribution</vt:lpstr>
      <vt:lpstr>Personal Phone Calls and Mail Personal Computers, Email, Internet and Social Media</vt:lpstr>
      <vt:lpstr>Attendance</vt:lpstr>
      <vt:lpstr>Emergency Curtailment of Operations</vt:lpstr>
      <vt:lpstr>Employee Conduct and Performance</vt:lpstr>
      <vt:lpstr>Fitness for Duty</vt:lpstr>
      <vt:lpstr>Smoking</vt:lpstr>
      <vt:lpstr>Outside Employment</vt:lpstr>
      <vt:lpstr>Notice of Resignation</vt:lpstr>
      <vt:lpstr>Personal Data</vt:lpstr>
      <vt:lpstr>Union Representation</vt:lpstr>
      <vt:lpstr>Non-Discrimination, Harassment and Other Inappropriate Workplace Conduct</vt:lpstr>
      <vt:lpstr>Compliance</vt:lpstr>
      <vt:lpstr>Your Future at University Hospital</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Randy Silver</dc:creator>
  <cp:lastModifiedBy>Onafowora, Angela</cp:lastModifiedBy>
  <cp:revision>60</cp:revision>
  <dcterms:created xsi:type="dcterms:W3CDTF">2020-11-03T14:48:39Z</dcterms:created>
  <dcterms:modified xsi:type="dcterms:W3CDTF">2023-08-11T17:56:33Z</dcterms:modified>
</cp:coreProperties>
</file>