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70" r:id="rId2"/>
    <p:sldId id="318" r:id="rId3"/>
    <p:sldId id="342" r:id="rId4"/>
    <p:sldId id="804" r:id="rId5"/>
    <p:sldId id="805" r:id="rId6"/>
    <p:sldId id="806" r:id="rId7"/>
    <p:sldId id="277" r:id="rId8"/>
    <p:sldId id="807" r:id="rId9"/>
    <p:sldId id="272" r:id="rId10"/>
    <p:sldId id="808" r:id="rId11"/>
    <p:sldId id="810" r:id="rId12"/>
    <p:sldId id="809" r:id="rId13"/>
    <p:sldId id="815" r:id="rId14"/>
    <p:sldId id="339" r:id="rId15"/>
    <p:sldId id="345" r:id="rId16"/>
    <p:sldId id="811" r:id="rId17"/>
    <p:sldId id="812" r:id="rId18"/>
    <p:sldId id="813" r:id="rId19"/>
    <p:sldId id="346" r:id="rId20"/>
    <p:sldId id="343" r:id="rId21"/>
    <p:sldId id="816" r:id="rId22"/>
    <p:sldId id="814" r:id="rId23"/>
    <p:sldId id="817" r:id="rId24"/>
    <p:sldId id="818" r:id="rId25"/>
    <p:sldId id="260" r:id="rId26"/>
    <p:sldId id="819" r:id="rId27"/>
    <p:sldId id="262" r:id="rId28"/>
    <p:sldId id="347" r:id="rId29"/>
    <p:sldId id="348" r:id="rId30"/>
    <p:sldId id="333" r:id="rId31"/>
    <p:sldId id="335" r:id="rId32"/>
    <p:sldId id="336" r:id="rId33"/>
    <p:sldId id="332" r:id="rId34"/>
    <p:sldId id="820"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A76DF-CD75-2147-8ACF-0F203220DEAF}" type="doc">
      <dgm:prSet loTypeId="urn:microsoft.com/office/officeart/2005/8/layout/chevron2" loCatId="" qsTypeId="urn:microsoft.com/office/officeart/2005/8/quickstyle/simple4" qsCatId="simple" csTypeId="urn:microsoft.com/office/officeart/2005/8/colors/colorful4" csCatId="colorful" phldr="1"/>
      <dgm:spPr/>
      <dgm:t>
        <a:bodyPr/>
        <a:lstStyle/>
        <a:p>
          <a:endParaRPr lang="en-US"/>
        </a:p>
      </dgm:t>
    </dgm:pt>
    <dgm:pt modelId="{9A5183ED-91D3-C944-A895-A02C17524E19}">
      <dgm:prSet phldrT="[Text]" custT="1"/>
      <dgm:spPr/>
      <dgm:t>
        <a:bodyPr/>
        <a:lstStyle/>
        <a:p>
          <a:pPr>
            <a:spcAft>
              <a:spcPts val="0"/>
            </a:spcAft>
          </a:pPr>
          <a:endParaRPr lang="en-US" sz="2000" dirty="0"/>
        </a:p>
        <a:p>
          <a:pPr>
            <a:spcAft>
              <a:spcPts val="0"/>
            </a:spcAft>
          </a:pPr>
          <a:r>
            <a:rPr lang="en-US" sz="2000" b="1" dirty="0"/>
            <a:t>Just </a:t>
          </a:r>
        </a:p>
        <a:p>
          <a:pPr>
            <a:spcAft>
              <a:spcPts val="0"/>
            </a:spcAft>
          </a:pPr>
          <a:r>
            <a:rPr lang="en-US" sz="2000" b="1" dirty="0"/>
            <a:t>Culture</a:t>
          </a:r>
        </a:p>
      </dgm:t>
    </dgm:pt>
    <dgm:pt modelId="{D5EDA2EB-2CA8-E84D-B84D-CB114D0E195A}" type="parTrans" cxnId="{CDBF5C67-0F8D-E64A-B0F7-BA5FCB720F22}">
      <dgm:prSet/>
      <dgm:spPr/>
      <dgm:t>
        <a:bodyPr/>
        <a:lstStyle/>
        <a:p>
          <a:endParaRPr lang="en-US" sz="2000"/>
        </a:p>
      </dgm:t>
    </dgm:pt>
    <dgm:pt modelId="{EF91C5C6-24AD-4849-AC1F-2A98F8D1DFF1}" type="sibTrans" cxnId="{CDBF5C67-0F8D-E64A-B0F7-BA5FCB720F22}">
      <dgm:prSet/>
      <dgm:spPr/>
      <dgm:t>
        <a:bodyPr/>
        <a:lstStyle/>
        <a:p>
          <a:endParaRPr lang="en-US" sz="2000"/>
        </a:p>
      </dgm:t>
    </dgm:pt>
    <dgm:pt modelId="{2AD7CDBC-1275-284D-96A9-A57CEABB77AE}">
      <dgm:prSet phldrT="[Text]" custT="1"/>
      <dgm:spPr/>
      <dgm:t>
        <a:bodyPr/>
        <a:lstStyle/>
        <a:p>
          <a:r>
            <a:rPr lang="en-US" sz="1800" dirty="0"/>
            <a:t>Encourages, rewards</a:t>
          </a:r>
          <a:r>
            <a:rPr lang="en-US" sz="1800" baseline="0" dirty="0"/>
            <a:t> individuals</a:t>
          </a:r>
          <a:r>
            <a:rPr lang="en-US" sz="1800" dirty="0"/>
            <a:t> for providing safety-related information</a:t>
          </a:r>
        </a:p>
      </dgm:t>
    </dgm:pt>
    <dgm:pt modelId="{89926EFA-6131-E244-993A-7DEF09F0EED5}" type="parTrans" cxnId="{81FCE1B7-A272-1A4F-B9F7-C3CEF1A1A636}">
      <dgm:prSet/>
      <dgm:spPr/>
      <dgm:t>
        <a:bodyPr/>
        <a:lstStyle/>
        <a:p>
          <a:endParaRPr lang="en-US" sz="2000"/>
        </a:p>
      </dgm:t>
    </dgm:pt>
    <dgm:pt modelId="{C3102CB6-B5E5-D048-913F-E6F7ABE2757F}" type="sibTrans" cxnId="{81FCE1B7-A272-1A4F-B9F7-C3CEF1A1A636}">
      <dgm:prSet/>
      <dgm:spPr/>
      <dgm:t>
        <a:bodyPr/>
        <a:lstStyle/>
        <a:p>
          <a:endParaRPr lang="en-US" sz="2000"/>
        </a:p>
      </dgm:t>
    </dgm:pt>
    <dgm:pt modelId="{1131A1E4-F77F-3D41-9BC2-EE400D43903E}">
      <dgm:prSet phldrT="[Text]" custT="1"/>
      <dgm:spPr/>
      <dgm:t>
        <a:bodyPr/>
        <a:lstStyle/>
        <a:p>
          <a:r>
            <a:rPr lang="en-US" sz="1800" dirty="0"/>
            <a:t>Establishes clear lines between</a:t>
          </a:r>
          <a:r>
            <a:rPr lang="en-US" sz="1800" baseline="0" dirty="0"/>
            <a:t> human error, at risk, and reckless behaviors</a:t>
          </a:r>
          <a:endParaRPr lang="en-US" sz="1800" dirty="0"/>
        </a:p>
      </dgm:t>
    </dgm:pt>
    <dgm:pt modelId="{90F3716D-824A-8D46-9AB2-73446CCF1472}" type="parTrans" cxnId="{DC15C037-317F-D544-B10A-4269D3CFFD23}">
      <dgm:prSet/>
      <dgm:spPr/>
      <dgm:t>
        <a:bodyPr/>
        <a:lstStyle/>
        <a:p>
          <a:endParaRPr lang="en-US" sz="2000"/>
        </a:p>
      </dgm:t>
    </dgm:pt>
    <dgm:pt modelId="{F86D23A7-B573-B649-B7D8-F1EAFA94207E}" type="sibTrans" cxnId="{DC15C037-317F-D544-B10A-4269D3CFFD23}">
      <dgm:prSet/>
      <dgm:spPr/>
      <dgm:t>
        <a:bodyPr/>
        <a:lstStyle/>
        <a:p>
          <a:endParaRPr lang="en-US" sz="2000"/>
        </a:p>
      </dgm:t>
    </dgm:pt>
    <dgm:pt modelId="{0F94A560-2364-CD49-B9DF-9E429CF2CE31}">
      <dgm:prSet phldrT="[Text]" custT="1"/>
      <dgm:spPr/>
      <dgm:t>
        <a:bodyPr/>
        <a:lstStyle/>
        <a:p>
          <a:pPr>
            <a:spcAft>
              <a:spcPts val="0"/>
            </a:spcAft>
          </a:pPr>
          <a:endParaRPr lang="en-US" sz="2000" dirty="0"/>
        </a:p>
        <a:p>
          <a:pPr>
            <a:spcAft>
              <a:spcPts val="0"/>
            </a:spcAft>
          </a:pPr>
          <a:r>
            <a:rPr lang="en-US" sz="2000" b="1" dirty="0"/>
            <a:t>Reporting Culture</a:t>
          </a:r>
        </a:p>
      </dgm:t>
    </dgm:pt>
    <dgm:pt modelId="{7363405D-D70C-384F-8EC3-3B20304CA190}" type="parTrans" cxnId="{207852EC-2187-CD4B-B0B5-6C3AA2EC14F2}">
      <dgm:prSet/>
      <dgm:spPr/>
      <dgm:t>
        <a:bodyPr/>
        <a:lstStyle/>
        <a:p>
          <a:endParaRPr lang="en-US" sz="2000"/>
        </a:p>
      </dgm:t>
    </dgm:pt>
    <dgm:pt modelId="{4D77F9AF-3003-DB49-A417-63CCCD67F436}" type="sibTrans" cxnId="{207852EC-2187-CD4B-B0B5-6C3AA2EC14F2}">
      <dgm:prSet/>
      <dgm:spPr/>
      <dgm:t>
        <a:bodyPr/>
        <a:lstStyle/>
        <a:p>
          <a:endParaRPr lang="en-US" sz="2000"/>
        </a:p>
      </dgm:t>
    </dgm:pt>
    <dgm:pt modelId="{B03E3A3E-6BC8-6443-A208-B15E1CFDC203}">
      <dgm:prSet phldrT="[Text]" custT="1"/>
      <dgm:spPr/>
      <dgm:t>
        <a:bodyPr/>
        <a:lstStyle/>
        <a:p>
          <a:r>
            <a:rPr lang="en-US" sz="1800" dirty="0"/>
            <a:t>Encourages</a:t>
          </a:r>
          <a:r>
            <a:rPr lang="en-US" sz="1800" baseline="0" dirty="0"/>
            <a:t> </a:t>
          </a:r>
          <a:r>
            <a:rPr lang="en-US" sz="1800" dirty="0"/>
            <a:t>individuals to report their errors and near misses</a:t>
          </a:r>
        </a:p>
      </dgm:t>
    </dgm:pt>
    <dgm:pt modelId="{249BDB5B-6919-4D49-8365-9692C20A8310}" type="parTrans" cxnId="{B4B973A3-F5F3-B84D-870F-7530800CCE29}">
      <dgm:prSet/>
      <dgm:spPr/>
      <dgm:t>
        <a:bodyPr/>
        <a:lstStyle/>
        <a:p>
          <a:endParaRPr lang="en-US" sz="2000"/>
        </a:p>
      </dgm:t>
    </dgm:pt>
    <dgm:pt modelId="{4BD370DE-4031-EE45-9650-F9E417C4B015}" type="sibTrans" cxnId="{B4B973A3-F5F3-B84D-870F-7530800CCE29}">
      <dgm:prSet/>
      <dgm:spPr/>
      <dgm:t>
        <a:bodyPr/>
        <a:lstStyle/>
        <a:p>
          <a:endParaRPr lang="en-US" sz="2000"/>
        </a:p>
      </dgm:t>
    </dgm:pt>
    <dgm:pt modelId="{6C9B4A5F-8B09-6045-B9EB-E187D2EF5396}">
      <dgm:prSet phldrT="[Text]" custT="1"/>
      <dgm:spPr/>
      <dgm:t>
        <a:bodyPr/>
        <a:lstStyle/>
        <a:p>
          <a:pPr>
            <a:spcAft>
              <a:spcPts val="0"/>
            </a:spcAft>
          </a:pPr>
          <a:endParaRPr lang="en-US" sz="2000" dirty="0"/>
        </a:p>
        <a:p>
          <a:pPr>
            <a:spcAft>
              <a:spcPts val="0"/>
            </a:spcAft>
          </a:pPr>
          <a:r>
            <a:rPr lang="en-US" sz="2000" b="1" dirty="0"/>
            <a:t>Learning Culture</a:t>
          </a:r>
        </a:p>
      </dgm:t>
    </dgm:pt>
    <dgm:pt modelId="{3B442314-8660-E64A-88B2-53A33DFEFAE2}" type="parTrans" cxnId="{3A75DB5F-E667-594E-B1DC-5616FF535691}">
      <dgm:prSet/>
      <dgm:spPr/>
      <dgm:t>
        <a:bodyPr/>
        <a:lstStyle/>
        <a:p>
          <a:endParaRPr lang="en-US" sz="2000"/>
        </a:p>
      </dgm:t>
    </dgm:pt>
    <dgm:pt modelId="{672E51D7-9CE4-CE40-A6DF-9FAC4D41428D}" type="sibTrans" cxnId="{3A75DB5F-E667-594E-B1DC-5616FF535691}">
      <dgm:prSet/>
      <dgm:spPr/>
      <dgm:t>
        <a:bodyPr/>
        <a:lstStyle/>
        <a:p>
          <a:endParaRPr lang="en-US" sz="2000"/>
        </a:p>
      </dgm:t>
    </dgm:pt>
    <dgm:pt modelId="{9E707AFB-7F60-2D48-A5CB-9A6EB591D055}">
      <dgm:prSet phldrT="[Text]" custT="1"/>
      <dgm:spPr/>
      <dgm:t>
        <a:bodyPr/>
        <a:lstStyle/>
        <a:p>
          <a:r>
            <a:rPr lang="en-US" sz="1800" dirty="0"/>
            <a:t>Promotes</a:t>
          </a:r>
          <a:r>
            <a:rPr lang="en-US" sz="1800" baseline="0" dirty="0"/>
            <a:t> a w</a:t>
          </a:r>
          <a:r>
            <a:rPr lang="en-US" sz="1800" dirty="0"/>
            <a:t>illingness</a:t>
          </a:r>
          <a:r>
            <a:rPr lang="en-US" sz="1800" baseline="0" dirty="0"/>
            <a:t> to learn from mistakes</a:t>
          </a:r>
          <a:endParaRPr lang="en-US" sz="1800" dirty="0"/>
        </a:p>
      </dgm:t>
    </dgm:pt>
    <dgm:pt modelId="{E23F4C60-5B5F-6644-880F-340EDA724222}" type="parTrans" cxnId="{8222FD26-043F-1443-AC88-3C175BFA23A4}">
      <dgm:prSet/>
      <dgm:spPr/>
      <dgm:t>
        <a:bodyPr/>
        <a:lstStyle/>
        <a:p>
          <a:endParaRPr lang="en-US" sz="2000"/>
        </a:p>
      </dgm:t>
    </dgm:pt>
    <dgm:pt modelId="{7733FC0E-C0D6-7E4D-93B9-1CC73A6D0760}" type="sibTrans" cxnId="{8222FD26-043F-1443-AC88-3C175BFA23A4}">
      <dgm:prSet/>
      <dgm:spPr/>
      <dgm:t>
        <a:bodyPr/>
        <a:lstStyle/>
        <a:p>
          <a:endParaRPr lang="en-US" sz="2000"/>
        </a:p>
      </dgm:t>
    </dgm:pt>
    <dgm:pt modelId="{57F763EF-AC2B-5A48-91FA-CF7A44C8CA82}">
      <dgm:prSet phldrT="[Text]" custT="1"/>
      <dgm:spPr/>
      <dgm:t>
        <a:bodyPr/>
        <a:lstStyle/>
        <a:p>
          <a:r>
            <a:rPr lang="en-US" sz="1800" dirty="0"/>
            <a:t>Implements</a:t>
          </a:r>
          <a:r>
            <a:rPr lang="en-US" sz="1800" baseline="0" dirty="0"/>
            <a:t> </a:t>
          </a:r>
          <a:r>
            <a:rPr lang="en-US" sz="1800" dirty="0"/>
            <a:t>safety improvement</a:t>
          </a:r>
          <a:r>
            <a:rPr lang="en-US" sz="1800" baseline="0" dirty="0"/>
            <a:t> processes/projects when a need is identified</a:t>
          </a:r>
          <a:endParaRPr lang="en-US" sz="1800" dirty="0"/>
        </a:p>
      </dgm:t>
    </dgm:pt>
    <dgm:pt modelId="{339A1FB9-C99F-0E4F-A0DE-B8C5F8E58007}" type="parTrans" cxnId="{79A5D294-8379-BC40-9706-785552D3A323}">
      <dgm:prSet/>
      <dgm:spPr/>
      <dgm:t>
        <a:bodyPr/>
        <a:lstStyle/>
        <a:p>
          <a:endParaRPr lang="en-US" sz="2000"/>
        </a:p>
      </dgm:t>
    </dgm:pt>
    <dgm:pt modelId="{9605D54C-13B6-9A42-984E-8B40CDC45721}" type="sibTrans" cxnId="{79A5D294-8379-BC40-9706-785552D3A323}">
      <dgm:prSet/>
      <dgm:spPr/>
      <dgm:t>
        <a:bodyPr/>
        <a:lstStyle/>
        <a:p>
          <a:endParaRPr lang="en-US" sz="2000"/>
        </a:p>
      </dgm:t>
    </dgm:pt>
    <dgm:pt modelId="{0D490DE1-E558-2146-B71B-A8BF04F95898}" type="pres">
      <dgm:prSet presAssocID="{884A76DF-CD75-2147-8ACF-0F203220DEAF}" presName="linearFlow" presStyleCnt="0">
        <dgm:presLayoutVars>
          <dgm:dir/>
          <dgm:animLvl val="lvl"/>
          <dgm:resizeHandles val="exact"/>
        </dgm:presLayoutVars>
      </dgm:prSet>
      <dgm:spPr/>
    </dgm:pt>
    <dgm:pt modelId="{2069FFF4-9D05-1D4A-9E46-EA4F8534AA0F}" type="pres">
      <dgm:prSet presAssocID="{9A5183ED-91D3-C944-A895-A02C17524E19}" presName="composite" presStyleCnt="0"/>
      <dgm:spPr/>
    </dgm:pt>
    <dgm:pt modelId="{5DE64F04-93AA-764B-94DD-7DCF3F829F5D}" type="pres">
      <dgm:prSet presAssocID="{9A5183ED-91D3-C944-A895-A02C17524E19}" presName="parentText" presStyleLbl="alignNode1" presStyleIdx="0" presStyleCnt="3" custScaleX="125876">
        <dgm:presLayoutVars>
          <dgm:chMax val="1"/>
          <dgm:bulletEnabled val="1"/>
        </dgm:presLayoutVars>
      </dgm:prSet>
      <dgm:spPr/>
    </dgm:pt>
    <dgm:pt modelId="{558E50D3-C0DF-DD43-ABF8-4256881A68E1}" type="pres">
      <dgm:prSet presAssocID="{9A5183ED-91D3-C944-A895-A02C17524E19}" presName="descendantText" presStyleLbl="alignAcc1" presStyleIdx="0" presStyleCnt="3" custScaleX="94519" custScaleY="100000" custLinFactNeighborX="-828" custLinFactNeighborY="1987">
        <dgm:presLayoutVars>
          <dgm:bulletEnabled val="1"/>
        </dgm:presLayoutVars>
      </dgm:prSet>
      <dgm:spPr/>
    </dgm:pt>
    <dgm:pt modelId="{E83CC531-130F-FF4F-BFEB-C0131BC5B696}" type="pres">
      <dgm:prSet presAssocID="{EF91C5C6-24AD-4849-AC1F-2A98F8D1DFF1}" presName="sp" presStyleCnt="0"/>
      <dgm:spPr/>
    </dgm:pt>
    <dgm:pt modelId="{914723DA-C0D2-4C43-A6D9-651C734E31D6}" type="pres">
      <dgm:prSet presAssocID="{0F94A560-2364-CD49-B9DF-9E429CF2CE31}" presName="composite" presStyleCnt="0"/>
      <dgm:spPr/>
    </dgm:pt>
    <dgm:pt modelId="{77FDB98E-8C46-BB46-AB12-E5F725A1A2E0}" type="pres">
      <dgm:prSet presAssocID="{0F94A560-2364-CD49-B9DF-9E429CF2CE31}" presName="parentText" presStyleLbl="alignNode1" presStyleIdx="1" presStyleCnt="3" custScaleX="130550" custLinFactNeighborY="-547">
        <dgm:presLayoutVars>
          <dgm:chMax val="1"/>
          <dgm:bulletEnabled val="1"/>
        </dgm:presLayoutVars>
      </dgm:prSet>
      <dgm:spPr/>
    </dgm:pt>
    <dgm:pt modelId="{FEDD4032-8157-F445-9B33-CCD89F070AF3}" type="pres">
      <dgm:prSet presAssocID="{0F94A560-2364-CD49-B9DF-9E429CF2CE31}" presName="descendantText" presStyleLbl="alignAcc1" presStyleIdx="1" presStyleCnt="3" custScaleX="94593" custScaleY="95452" custLinFactNeighborX="-629" custLinFactNeighborY="-4603">
        <dgm:presLayoutVars>
          <dgm:bulletEnabled val="1"/>
        </dgm:presLayoutVars>
      </dgm:prSet>
      <dgm:spPr/>
    </dgm:pt>
    <dgm:pt modelId="{D6B06CDD-8562-E04A-BD47-CCF9017431A2}" type="pres">
      <dgm:prSet presAssocID="{4D77F9AF-3003-DB49-A417-63CCCD67F436}" presName="sp" presStyleCnt="0"/>
      <dgm:spPr/>
    </dgm:pt>
    <dgm:pt modelId="{D4CD19ED-450B-E741-9060-3152C1D40D7C}" type="pres">
      <dgm:prSet presAssocID="{6C9B4A5F-8B09-6045-B9EB-E187D2EF5396}" presName="composite" presStyleCnt="0"/>
      <dgm:spPr/>
    </dgm:pt>
    <dgm:pt modelId="{768B7758-D634-4745-94F5-E82B02EDA2F9}" type="pres">
      <dgm:prSet presAssocID="{6C9B4A5F-8B09-6045-B9EB-E187D2EF5396}" presName="parentText" presStyleLbl="alignNode1" presStyleIdx="2" presStyleCnt="3" custScaleX="122782">
        <dgm:presLayoutVars>
          <dgm:chMax val="1"/>
          <dgm:bulletEnabled val="1"/>
        </dgm:presLayoutVars>
      </dgm:prSet>
      <dgm:spPr/>
    </dgm:pt>
    <dgm:pt modelId="{ED8EFE29-B9DB-7B46-A2F5-25E7BC048A1C}" type="pres">
      <dgm:prSet presAssocID="{6C9B4A5F-8B09-6045-B9EB-E187D2EF5396}" presName="descendantText" presStyleLbl="alignAcc1" presStyleIdx="2" presStyleCnt="3" custScaleX="95337" custLinFactNeighborX="-650" custLinFactNeighborY="-467">
        <dgm:presLayoutVars>
          <dgm:bulletEnabled val="1"/>
        </dgm:presLayoutVars>
      </dgm:prSet>
      <dgm:spPr/>
    </dgm:pt>
  </dgm:ptLst>
  <dgm:cxnLst>
    <dgm:cxn modelId="{8222FD26-043F-1443-AC88-3C175BFA23A4}" srcId="{6C9B4A5F-8B09-6045-B9EB-E187D2EF5396}" destId="{9E707AFB-7F60-2D48-A5CB-9A6EB591D055}" srcOrd="0" destOrd="0" parTransId="{E23F4C60-5B5F-6644-880F-340EDA724222}" sibTransId="{7733FC0E-C0D6-7E4D-93B9-1CC73A6D0760}"/>
    <dgm:cxn modelId="{E2D7E02D-3C47-4B61-8117-F44D2FA52AD9}" type="presOf" srcId="{884A76DF-CD75-2147-8ACF-0F203220DEAF}" destId="{0D490DE1-E558-2146-B71B-A8BF04F95898}" srcOrd="0" destOrd="0" presId="urn:microsoft.com/office/officeart/2005/8/layout/chevron2"/>
    <dgm:cxn modelId="{DC15C037-317F-D544-B10A-4269D3CFFD23}" srcId="{9A5183ED-91D3-C944-A895-A02C17524E19}" destId="{1131A1E4-F77F-3D41-9BC2-EE400D43903E}" srcOrd="1" destOrd="0" parTransId="{90F3716D-824A-8D46-9AB2-73446CCF1472}" sibTransId="{F86D23A7-B573-B649-B7D8-F1EAFA94207E}"/>
    <dgm:cxn modelId="{3A318A3F-466E-4801-84FD-AD262945A8C4}" type="presOf" srcId="{1131A1E4-F77F-3D41-9BC2-EE400D43903E}" destId="{558E50D3-C0DF-DD43-ABF8-4256881A68E1}" srcOrd="0" destOrd="1" presId="urn:microsoft.com/office/officeart/2005/8/layout/chevron2"/>
    <dgm:cxn modelId="{3A75DB5F-E667-594E-B1DC-5616FF535691}" srcId="{884A76DF-CD75-2147-8ACF-0F203220DEAF}" destId="{6C9B4A5F-8B09-6045-B9EB-E187D2EF5396}" srcOrd="2" destOrd="0" parTransId="{3B442314-8660-E64A-88B2-53A33DFEFAE2}" sibTransId="{672E51D7-9CE4-CE40-A6DF-9FAC4D41428D}"/>
    <dgm:cxn modelId="{1B1FDC60-BE37-4608-B485-A9A8208783CA}" type="presOf" srcId="{9E707AFB-7F60-2D48-A5CB-9A6EB591D055}" destId="{ED8EFE29-B9DB-7B46-A2F5-25E7BC048A1C}" srcOrd="0" destOrd="0" presId="urn:microsoft.com/office/officeart/2005/8/layout/chevron2"/>
    <dgm:cxn modelId="{CDBF5C67-0F8D-E64A-B0F7-BA5FCB720F22}" srcId="{884A76DF-CD75-2147-8ACF-0F203220DEAF}" destId="{9A5183ED-91D3-C944-A895-A02C17524E19}" srcOrd="0" destOrd="0" parTransId="{D5EDA2EB-2CA8-E84D-B84D-CB114D0E195A}" sibTransId="{EF91C5C6-24AD-4849-AC1F-2A98F8D1DFF1}"/>
    <dgm:cxn modelId="{79A5D294-8379-BC40-9706-785552D3A323}" srcId="{6C9B4A5F-8B09-6045-B9EB-E187D2EF5396}" destId="{57F763EF-AC2B-5A48-91FA-CF7A44C8CA82}" srcOrd="1" destOrd="0" parTransId="{339A1FB9-C99F-0E4F-A0DE-B8C5F8E58007}" sibTransId="{9605D54C-13B6-9A42-984E-8B40CDC45721}"/>
    <dgm:cxn modelId="{B4B973A3-F5F3-B84D-870F-7530800CCE29}" srcId="{0F94A560-2364-CD49-B9DF-9E429CF2CE31}" destId="{B03E3A3E-6BC8-6443-A208-B15E1CFDC203}" srcOrd="0" destOrd="0" parTransId="{249BDB5B-6919-4D49-8365-9692C20A8310}" sibTransId="{4BD370DE-4031-EE45-9650-F9E417C4B015}"/>
    <dgm:cxn modelId="{81FCE1B7-A272-1A4F-B9F7-C3CEF1A1A636}" srcId="{9A5183ED-91D3-C944-A895-A02C17524E19}" destId="{2AD7CDBC-1275-284D-96A9-A57CEABB77AE}" srcOrd="0" destOrd="0" parTransId="{89926EFA-6131-E244-993A-7DEF09F0EED5}" sibTransId="{C3102CB6-B5E5-D048-913F-E6F7ABE2757F}"/>
    <dgm:cxn modelId="{379BAFCB-7540-47E0-B4F5-75BC17F97B0F}" type="presOf" srcId="{9A5183ED-91D3-C944-A895-A02C17524E19}" destId="{5DE64F04-93AA-764B-94DD-7DCF3F829F5D}" srcOrd="0" destOrd="0" presId="urn:microsoft.com/office/officeart/2005/8/layout/chevron2"/>
    <dgm:cxn modelId="{123A05D2-2A0E-4F03-88F9-437349158ED2}" type="presOf" srcId="{0F94A560-2364-CD49-B9DF-9E429CF2CE31}" destId="{77FDB98E-8C46-BB46-AB12-E5F725A1A2E0}" srcOrd="0" destOrd="0" presId="urn:microsoft.com/office/officeart/2005/8/layout/chevron2"/>
    <dgm:cxn modelId="{9EE939D5-F69B-4934-9EB5-E674C72C4BA9}" type="presOf" srcId="{2AD7CDBC-1275-284D-96A9-A57CEABB77AE}" destId="{558E50D3-C0DF-DD43-ABF8-4256881A68E1}" srcOrd="0" destOrd="0" presId="urn:microsoft.com/office/officeart/2005/8/layout/chevron2"/>
    <dgm:cxn modelId="{04879AE1-BC13-4F3E-A9DC-764DCE5B73AF}" type="presOf" srcId="{6C9B4A5F-8B09-6045-B9EB-E187D2EF5396}" destId="{768B7758-D634-4745-94F5-E82B02EDA2F9}" srcOrd="0" destOrd="0" presId="urn:microsoft.com/office/officeart/2005/8/layout/chevron2"/>
    <dgm:cxn modelId="{0CB7CAEA-1734-42FD-9C72-6E4A597792D0}" type="presOf" srcId="{B03E3A3E-6BC8-6443-A208-B15E1CFDC203}" destId="{FEDD4032-8157-F445-9B33-CCD89F070AF3}" srcOrd="0" destOrd="0" presId="urn:microsoft.com/office/officeart/2005/8/layout/chevron2"/>
    <dgm:cxn modelId="{207852EC-2187-CD4B-B0B5-6C3AA2EC14F2}" srcId="{884A76DF-CD75-2147-8ACF-0F203220DEAF}" destId="{0F94A560-2364-CD49-B9DF-9E429CF2CE31}" srcOrd="1" destOrd="0" parTransId="{7363405D-D70C-384F-8EC3-3B20304CA190}" sibTransId="{4D77F9AF-3003-DB49-A417-63CCCD67F436}"/>
    <dgm:cxn modelId="{C52905F6-A506-460B-ADA3-51B4E64ABC24}" type="presOf" srcId="{57F763EF-AC2B-5A48-91FA-CF7A44C8CA82}" destId="{ED8EFE29-B9DB-7B46-A2F5-25E7BC048A1C}" srcOrd="0" destOrd="1" presId="urn:microsoft.com/office/officeart/2005/8/layout/chevron2"/>
    <dgm:cxn modelId="{666F2D5C-957C-4604-9F42-53CB44B291CA}" type="presParOf" srcId="{0D490DE1-E558-2146-B71B-A8BF04F95898}" destId="{2069FFF4-9D05-1D4A-9E46-EA4F8534AA0F}" srcOrd="0" destOrd="0" presId="urn:microsoft.com/office/officeart/2005/8/layout/chevron2"/>
    <dgm:cxn modelId="{BFC306D3-6432-42C8-87C2-85B1A40D1E0C}" type="presParOf" srcId="{2069FFF4-9D05-1D4A-9E46-EA4F8534AA0F}" destId="{5DE64F04-93AA-764B-94DD-7DCF3F829F5D}" srcOrd="0" destOrd="0" presId="urn:microsoft.com/office/officeart/2005/8/layout/chevron2"/>
    <dgm:cxn modelId="{14D85032-D21D-4FA4-8164-521979697E19}" type="presParOf" srcId="{2069FFF4-9D05-1D4A-9E46-EA4F8534AA0F}" destId="{558E50D3-C0DF-DD43-ABF8-4256881A68E1}" srcOrd="1" destOrd="0" presId="urn:microsoft.com/office/officeart/2005/8/layout/chevron2"/>
    <dgm:cxn modelId="{E3633534-4941-4C99-AD65-4C58799979D3}" type="presParOf" srcId="{0D490DE1-E558-2146-B71B-A8BF04F95898}" destId="{E83CC531-130F-FF4F-BFEB-C0131BC5B696}" srcOrd="1" destOrd="0" presId="urn:microsoft.com/office/officeart/2005/8/layout/chevron2"/>
    <dgm:cxn modelId="{2579CAAA-E023-4C70-B0B2-E95292FE3AF3}" type="presParOf" srcId="{0D490DE1-E558-2146-B71B-A8BF04F95898}" destId="{914723DA-C0D2-4C43-A6D9-651C734E31D6}" srcOrd="2" destOrd="0" presId="urn:microsoft.com/office/officeart/2005/8/layout/chevron2"/>
    <dgm:cxn modelId="{8A625D51-4FA8-4F53-ABBA-FAB420D73355}" type="presParOf" srcId="{914723DA-C0D2-4C43-A6D9-651C734E31D6}" destId="{77FDB98E-8C46-BB46-AB12-E5F725A1A2E0}" srcOrd="0" destOrd="0" presId="urn:microsoft.com/office/officeart/2005/8/layout/chevron2"/>
    <dgm:cxn modelId="{05B970F5-7D01-4E04-9A27-6E92C823F809}" type="presParOf" srcId="{914723DA-C0D2-4C43-A6D9-651C734E31D6}" destId="{FEDD4032-8157-F445-9B33-CCD89F070AF3}" srcOrd="1" destOrd="0" presId="urn:microsoft.com/office/officeart/2005/8/layout/chevron2"/>
    <dgm:cxn modelId="{2FD4DCC4-4D0F-471A-92A2-7F6FBACD9063}" type="presParOf" srcId="{0D490DE1-E558-2146-B71B-A8BF04F95898}" destId="{D6B06CDD-8562-E04A-BD47-CCF9017431A2}" srcOrd="3" destOrd="0" presId="urn:microsoft.com/office/officeart/2005/8/layout/chevron2"/>
    <dgm:cxn modelId="{5D31CD55-DD39-48D1-9A09-7AB1085FD6A0}" type="presParOf" srcId="{0D490DE1-E558-2146-B71B-A8BF04F95898}" destId="{D4CD19ED-450B-E741-9060-3152C1D40D7C}" srcOrd="4" destOrd="0" presId="urn:microsoft.com/office/officeart/2005/8/layout/chevron2"/>
    <dgm:cxn modelId="{6A0DF721-BA6E-4487-AB31-A4FFF6273182}" type="presParOf" srcId="{D4CD19ED-450B-E741-9060-3152C1D40D7C}" destId="{768B7758-D634-4745-94F5-E82B02EDA2F9}" srcOrd="0" destOrd="0" presId="urn:microsoft.com/office/officeart/2005/8/layout/chevron2"/>
    <dgm:cxn modelId="{D082AF70-FFFA-4592-B7B1-8EEF66CE6D2F}" type="presParOf" srcId="{D4CD19ED-450B-E741-9060-3152C1D40D7C}" destId="{ED8EFE29-B9DB-7B46-A2F5-25E7BC048A1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64F04-93AA-764B-94DD-7DCF3F829F5D}">
      <dsp:nvSpPr>
        <dsp:cNvPr id="0" name=""/>
        <dsp:cNvSpPr/>
      </dsp:nvSpPr>
      <dsp:spPr>
        <a:xfrm rot="5400000">
          <a:off x="-69321" y="95397"/>
          <a:ext cx="1533805" cy="1351484"/>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endParaRPr lang="en-US" sz="2000" kern="1200" dirty="0"/>
        </a:p>
        <a:p>
          <a:pPr marL="0" lvl="0" indent="0" algn="ctr" defTabSz="889000">
            <a:lnSpc>
              <a:spcPct val="90000"/>
            </a:lnSpc>
            <a:spcBef>
              <a:spcPct val="0"/>
            </a:spcBef>
            <a:spcAft>
              <a:spcPts val="0"/>
            </a:spcAft>
            <a:buNone/>
          </a:pPr>
          <a:r>
            <a:rPr lang="en-US" sz="2000" b="1" kern="1200" dirty="0"/>
            <a:t>Just </a:t>
          </a:r>
        </a:p>
        <a:p>
          <a:pPr marL="0" lvl="0" indent="0" algn="ctr" defTabSz="889000">
            <a:lnSpc>
              <a:spcPct val="90000"/>
            </a:lnSpc>
            <a:spcBef>
              <a:spcPct val="0"/>
            </a:spcBef>
            <a:spcAft>
              <a:spcPts val="0"/>
            </a:spcAft>
            <a:buNone/>
          </a:pPr>
          <a:r>
            <a:rPr lang="en-US" sz="2000" b="1" kern="1200" dirty="0"/>
            <a:t>Culture</a:t>
          </a:r>
        </a:p>
      </dsp:txBody>
      <dsp:txXfrm rot="-5400000">
        <a:off x="21840" y="679978"/>
        <a:ext cx="1351484" cy="182321"/>
      </dsp:txXfrm>
    </dsp:sp>
    <dsp:sp modelId="{558E50D3-C0DF-DD43-ABF8-4256881A68E1}">
      <dsp:nvSpPr>
        <dsp:cNvPr id="0" name=""/>
        <dsp:cNvSpPr/>
      </dsp:nvSpPr>
      <dsp:spPr>
        <a:xfrm rot="5400000">
          <a:off x="4513011" y="-3107624"/>
          <a:ext cx="997497" cy="7260860"/>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Encourages, rewards</a:t>
          </a:r>
          <a:r>
            <a:rPr lang="en-US" sz="1800" kern="1200" baseline="0" dirty="0"/>
            <a:t> individuals</a:t>
          </a:r>
          <a:r>
            <a:rPr lang="en-US" sz="1800" kern="1200" dirty="0"/>
            <a:t> for providing safety-related information</a:t>
          </a:r>
        </a:p>
        <a:p>
          <a:pPr marL="171450" lvl="1" indent="-171450" algn="l" defTabSz="800100">
            <a:lnSpc>
              <a:spcPct val="90000"/>
            </a:lnSpc>
            <a:spcBef>
              <a:spcPct val="0"/>
            </a:spcBef>
            <a:spcAft>
              <a:spcPct val="15000"/>
            </a:spcAft>
            <a:buChar char="•"/>
          </a:pPr>
          <a:r>
            <a:rPr lang="en-US" sz="1800" kern="1200" dirty="0"/>
            <a:t>Establishes clear lines between</a:t>
          </a:r>
          <a:r>
            <a:rPr lang="en-US" sz="1800" kern="1200" baseline="0" dirty="0"/>
            <a:t> human error, at risk, and reckless behaviors</a:t>
          </a:r>
          <a:endParaRPr lang="en-US" sz="1800" kern="1200" dirty="0"/>
        </a:p>
      </dsp:txBody>
      <dsp:txXfrm rot="-5400000">
        <a:off x="1381330" y="72751"/>
        <a:ext cx="7212166" cy="900109"/>
      </dsp:txXfrm>
    </dsp:sp>
    <dsp:sp modelId="{77FDB98E-8C46-BB46-AB12-E5F725A1A2E0}">
      <dsp:nvSpPr>
        <dsp:cNvPr id="0" name=""/>
        <dsp:cNvSpPr/>
      </dsp:nvSpPr>
      <dsp:spPr>
        <a:xfrm rot="5400000">
          <a:off x="-44229" y="1401047"/>
          <a:ext cx="1533805" cy="1401667"/>
        </a:xfrm>
        <a:prstGeom prst="chevron">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endParaRPr lang="en-US" sz="2000" kern="1200" dirty="0"/>
        </a:p>
        <a:p>
          <a:pPr marL="0" lvl="0" indent="0" algn="ctr" defTabSz="889000">
            <a:lnSpc>
              <a:spcPct val="90000"/>
            </a:lnSpc>
            <a:spcBef>
              <a:spcPct val="0"/>
            </a:spcBef>
            <a:spcAft>
              <a:spcPts val="0"/>
            </a:spcAft>
            <a:buNone/>
          </a:pPr>
          <a:r>
            <a:rPr lang="en-US" sz="2000" b="1" kern="1200" dirty="0"/>
            <a:t>Reporting Culture</a:t>
          </a:r>
        </a:p>
      </dsp:txBody>
      <dsp:txXfrm rot="-5400000">
        <a:off x="21841" y="2035812"/>
        <a:ext cx="1401667" cy="132138"/>
      </dsp:txXfrm>
    </dsp:sp>
    <dsp:sp modelId="{FEDD4032-8157-F445-9B33-CCD89F070AF3}">
      <dsp:nvSpPr>
        <dsp:cNvPr id="0" name=""/>
        <dsp:cNvSpPr/>
      </dsp:nvSpPr>
      <dsp:spPr>
        <a:xfrm rot="5400000">
          <a:off x="4576322" y="-1837307"/>
          <a:ext cx="951631" cy="7266544"/>
        </a:xfrm>
        <a:prstGeom prst="round2Same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Encourages</a:t>
          </a:r>
          <a:r>
            <a:rPr lang="en-US" sz="1800" kern="1200" baseline="0" dirty="0"/>
            <a:t> </a:t>
          </a:r>
          <a:r>
            <a:rPr lang="en-US" sz="1800" kern="1200" dirty="0"/>
            <a:t>individuals to report their errors and near misses</a:t>
          </a:r>
        </a:p>
      </dsp:txBody>
      <dsp:txXfrm rot="-5400000">
        <a:off x="1418866" y="1366604"/>
        <a:ext cx="7220089" cy="858721"/>
      </dsp:txXfrm>
    </dsp:sp>
    <dsp:sp modelId="{768B7758-D634-4745-94F5-E82B02EDA2F9}">
      <dsp:nvSpPr>
        <dsp:cNvPr id="0" name=""/>
        <dsp:cNvSpPr/>
      </dsp:nvSpPr>
      <dsp:spPr>
        <a:xfrm rot="5400000">
          <a:off x="-85930" y="2790269"/>
          <a:ext cx="1533805" cy="1318265"/>
        </a:xfrm>
        <a:prstGeom prst="chevron">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ts val="0"/>
            </a:spcAft>
            <a:buNone/>
          </a:pPr>
          <a:endParaRPr lang="en-US" sz="2000" kern="1200" dirty="0"/>
        </a:p>
        <a:p>
          <a:pPr marL="0" lvl="0" indent="0" algn="ctr" defTabSz="889000">
            <a:lnSpc>
              <a:spcPct val="90000"/>
            </a:lnSpc>
            <a:spcBef>
              <a:spcPct val="0"/>
            </a:spcBef>
            <a:spcAft>
              <a:spcPts val="0"/>
            </a:spcAft>
            <a:buNone/>
          </a:pPr>
          <a:r>
            <a:rPr lang="en-US" sz="2000" b="1" kern="1200" dirty="0"/>
            <a:t>Learning Culture</a:t>
          </a:r>
        </a:p>
      </dsp:txBody>
      <dsp:txXfrm rot="-5400000">
        <a:off x="21841" y="3341632"/>
        <a:ext cx="1318265" cy="215540"/>
      </dsp:txXfrm>
    </dsp:sp>
    <dsp:sp modelId="{ED8EFE29-B9DB-7B46-A2F5-25E7BC048A1C}">
      <dsp:nvSpPr>
        <dsp:cNvPr id="0" name=""/>
        <dsp:cNvSpPr/>
      </dsp:nvSpPr>
      <dsp:spPr>
        <a:xfrm rot="5400000">
          <a:off x="4510337" y="-485518"/>
          <a:ext cx="996973" cy="7323698"/>
        </a:xfrm>
        <a:prstGeom prst="round2Same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Promotes</a:t>
          </a:r>
          <a:r>
            <a:rPr lang="en-US" sz="1800" kern="1200" baseline="0" dirty="0"/>
            <a:t> a w</a:t>
          </a:r>
          <a:r>
            <a:rPr lang="en-US" sz="1800" kern="1200" dirty="0"/>
            <a:t>illingness</a:t>
          </a:r>
          <a:r>
            <a:rPr lang="en-US" sz="1800" kern="1200" baseline="0" dirty="0"/>
            <a:t> to learn from mistakes</a:t>
          </a:r>
          <a:endParaRPr lang="en-US" sz="1800" kern="1200" dirty="0"/>
        </a:p>
        <a:p>
          <a:pPr marL="171450" lvl="1" indent="-171450" algn="l" defTabSz="800100">
            <a:lnSpc>
              <a:spcPct val="90000"/>
            </a:lnSpc>
            <a:spcBef>
              <a:spcPct val="0"/>
            </a:spcBef>
            <a:spcAft>
              <a:spcPct val="15000"/>
            </a:spcAft>
            <a:buChar char="•"/>
          </a:pPr>
          <a:r>
            <a:rPr lang="en-US" sz="1800" kern="1200" dirty="0"/>
            <a:t>Implements</a:t>
          </a:r>
          <a:r>
            <a:rPr lang="en-US" sz="1800" kern="1200" baseline="0" dirty="0"/>
            <a:t> </a:t>
          </a:r>
          <a:r>
            <a:rPr lang="en-US" sz="1800" kern="1200" dirty="0"/>
            <a:t>safety improvement</a:t>
          </a:r>
          <a:r>
            <a:rPr lang="en-US" sz="1800" kern="1200" baseline="0" dirty="0"/>
            <a:t> processes/projects when a need is identified</a:t>
          </a:r>
          <a:endParaRPr lang="en-US" sz="1800" kern="1200" dirty="0"/>
        </a:p>
      </dsp:txBody>
      <dsp:txXfrm rot="-5400000">
        <a:off x="1346975" y="2726512"/>
        <a:ext cx="7275030" cy="8996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7613F93-A6C5-4EDC-B31C-65320C5FEDDE}" type="datetimeFigureOut">
              <a:rPr lang="en-US" smtClean="0"/>
              <a:t>8/11/2023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A9347A5-399D-44CA-B7D7-EC2B42C27B2B}" type="slidenum">
              <a:rPr lang="en-US" smtClean="0"/>
              <a:t>‹#›</a:t>
            </a:fld>
            <a:endParaRPr lang="en-US"/>
          </a:p>
        </p:txBody>
      </p:sp>
    </p:spTree>
    <p:extLst>
      <p:ext uri="{BB962C8B-B14F-4D97-AF65-F5344CB8AC3E}">
        <p14:creationId xmlns:p14="http://schemas.microsoft.com/office/powerpoint/2010/main" val="42996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9347A5-399D-44CA-B7D7-EC2B42C27B2B}" type="slidenum">
              <a:rPr lang="en-US" smtClean="0"/>
              <a:t>1</a:t>
            </a:fld>
            <a:endParaRPr lang="en-US"/>
          </a:p>
        </p:txBody>
      </p:sp>
    </p:spTree>
    <p:extLst>
      <p:ext uri="{BB962C8B-B14F-4D97-AF65-F5344CB8AC3E}">
        <p14:creationId xmlns:p14="http://schemas.microsoft.com/office/powerpoint/2010/main" val="269914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9347A5-399D-44CA-B7D7-EC2B42C27B2B}" type="slidenum">
              <a:rPr lang="en-US" smtClean="0"/>
              <a:t>7</a:t>
            </a:fld>
            <a:endParaRPr lang="en-US"/>
          </a:p>
        </p:txBody>
      </p:sp>
    </p:spTree>
    <p:extLst>
      <p:ext uri="{BB962C8B-B14F-4D97-AF65-F5344CB8AC3E}">
        <p14:creationId xmlns:p14="http://schemas.microsoft.com/office/powerpoint/2010/main" val="1445267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37DF2CF-1C67-434F-B230-17B3EF386F06}"/>
              </a:ext>
            </a:extLst>
          </p:cNvPr>
          <p:cNvPicPr>
            <a:picLocks noChangeAspect="1"/>
          </p:cNvPicPr>
          <p:nvPr userDrawn="1"/>
        </p:nvPicPr>
        <p:blipFill>
          <a:blip r:embed="rId2"/>
          <a:stretch>
            <a:fillRect/>
          </a:stretch>
        </p:blipFill>
        <p:spPr>
          <a:xfrm>
            <a:off x="4225752" y="1330325"/>
            <a:ext cx="3740496" cy="4197350"/>
          </a:xfrm>
          <a:prstGeom prst="rect">
            <a:avLst/>
          </a:prstGeom>
        </p:spPr>
      </p:pic>
      <p:sp>
        <p:nvSpPr>
          <p:cNvPr id="4" name="Title 1">
            <a:extLst>
              <a:ext uri="{FF2B5EF4-FFF2-40B4-BE49-F238E27FC236}">
                <a16:creationId xmlns:a16="http://schemas.microsoft.com/office/drawing/2014/main" id="{53E06B00-72A4-2E4D-A2D1-5F3C208EAB41}"/>
              </a:ext>
            </a:extLst>
          </p:cNvPr>
          <p:cNvSpPr>
            <a:spLocks noGrp="1"/>
          </p:cNvSpPr>
          <p:nvPr>
            <p:ph type="title"/>
          </p:nvPr>
        </p:nvSpPr>
        <p:spPr>
          <a:xfrm>
            <a:off x="1188647" y="1000671"/>
            <a:ext cx="10515600" cy="2852737"/>
          </a:xfrm>
        </p:spPr>
        <p:txBody>
          <a:bodyPr anchor="b"/>
          <a:lstStyle>
            <a:lvl1pPr>
              <a:defRPr sz="3200">
                <a:solidFill>
                  <a:srgbClr val="0C6EB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8C02A2C8-308E-AD40-8E24-482EBC3182A6}"/>
              </a:ext>
            </a:extLst>
          </p:cNvPr>
          <p:cNvSpPr>
            <a:spLocks noGrp="1"/>
          </p:cNvSpPr>
          <p:nvPr>
            <p:ph type="body" idx="1"/>
          </p:nvPr>
        </p:nvSpPr>
        <p:spPr>
          <a:xfrm>
            <a:off x="1188647" y="4280783"/>
            <a:ext cx="10515600" cy="1500187"/>
          </a:xfrm>
        </p:spPr>
        <p:txBody>
          <a:bodyPr/>
          <a:lstStyle>
            <a:lvl1pPr marL="0" indent="0">
              <a:buNone/>
              <a:defRPr sz="2000">
                <a:solidFill>
                  <a:srgbClr val="0C6EB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4C26461-39BF-4245-8464-482BB2F66143}"/>
              </a:ext>
            </a:extLst>
          </p:cNvPr>
          <p:cNvSpPr>
            <a:spLocks noGrp="1"/>
          </p:cNvSpPr>
          <p:nvPr>
            <p:ph type="sldNum" sz="quarter" idx="12"/>
          </p:nvPr>
        </p:nvSpPr>
        <p:spPr>
          <a:xfrm>
            <a:off x="9159683" y="276101"/>
            <a:ext cx="2743200" cy="365125"/>
          </a:xfrm>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text&#10;&#10;Description automatically generated">
            <a:extLst>
              <a:ext uri="{FF2B5EF4-FFF2-40B4-BE49-F238E27FC236}">
                <a16:creationId xmlns:a16="http://schemas.microsoft.com/office/drawing/2014/main" id="{06B992F8-301F-A548-B14F-A1DB864E496E}"/>
              </a:ext>
            </a:extLst>
          </p:cNvPr>
          <p:cNvPicPr>
            <a:picLocks noChangeAspect="1"/>
          </p:cNvPicPr>
          <p:nvPr userDrawn="1"/>
        </p:nvPicPr>
        <p:blipFill>
          <a:blip r:embed="rId3"/>
          <a:stretch>
            <a:fillRect/>
          </a:stretch>
        </p:blipFill>
        <p:spPr>
          <a:xfrm>
            <a:off x="1281635" y="1093608"/>
            <a:ext cx="4447833" cy="1667124"/>
          </a:xfrm>
          <a:prstGeom prst="rect">
            <a:avLst/>
          </a:prstGeom>
        </p:spPr>
      </p:pic>
      <p:pic>
        <p:nvPicPr>
          <p:cNvPr id="8" name="Picture 7">
            <a:extLst>
              <a:ext uri="{FF2B5EF4-FFF2-40B4-BE49-F238E27FC236}">
                <a16:creationId xmlns:a16="http://schemas.microsoft.com/office/drawing/2014/main" id="{C1988118-64E7-3943-9435-1C14B07B2887}"/>
              </a:ext>
            </a:extLst>
          </p:cNvPr>
          <p:cNvPicPr>
            <a:picLocks noChangeAspect="1"/>
          </p:cNvPicPr>
          <p:nvPr userDrawn="1"/>
        </p:nvPicPr>
        <p:blipFill>
          <a:blip r:embed="rId4"/>
          <a:stretch>
            <a:fillRect/>
          </a:stretch>
        </p:blipFill>
        <p:spPr>
          <a:xfrm>
            <a:off x="5334000" y="15498"/>
            <a:ext cx="6858000" cy="6858000"/>
          </a:xfrm>
          <a:prstGeom prst="rect">
            <a:avLst/>
          </a:prstGeom>
        </p:spPr>
      </p:pic>
    </p:spTree>
    <p:extLst>
      <p:ext uri="{BB962C8B-B14F-4D97-AF65-F5344CB8AC3E}">
        <p14:creationId xmlns:p14="http://schemas.microsoft.com/office/powerpoint/2010/main" val="185232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C22B24-C01F-FA49-B910-3B00EDA2A90F}"/>
              </a:ext>
            </a:extLst>
          </p:cNvPr>
          <p:cNvPicPr>
            <a:picLocks noChangeAspect="1"/>
          </p:cNvPicPr>
          <p:nvPr userDrawn="1"/>
        </p:nvPicPr>
        <p:blipFill>
          <a:blip r:embed="rId2"/>
          <a:stretch>
            <a:fillRect/>
          </a:stretch>
        </p:blipFill>
        <p:spPr>
          <a:xfrm>
            <a:off x="5334000" y="1029"/>
            <a:ext cx="6858000" cy="6858000"/>
          </a:xfrm>
          <a:prstGeom prst="rect">
            <a:avLst/>
          </a:prstGeom>
        </p:spPr>
      </p:pic>
      <p:sp>
        <p:nvSpPr>
          <p:cNvPr id="2" name="Title 1">
            <a:extLst>
              <a:ext uri="{FF2B5EF4-FFF2-40B4-BE49-F238E27FC236}">
                <a16:creationId xmlns:a16="http://schemas.microsoft.com/office/drawing/2014/main" id="{1FAE84F5-223B-F440-8F0F-A4435A94873F}"/>
              </a:ext>
            </a:extLst>
          </p:cNvPr>
          <p:cNvSpPr>
            <a:spLocks noGrp="1"/>
          </p:cNvSpPr>
          <p:nvPr>
            <p:ph type="title" hasCustomPrompt="1"/>
          </p:nvPr>
        </p:nvSpPr>
        <p:spPr>
          <a:xfrm>
            <a:off x="604433" y="194592"/>
            <a:ext cx="10781951" cy="1231000"/>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8DCB9C14-93F8-0E4E-88E9-5BA4AFB59354}"/>
              </a:ext>
            </a:extLst>
          </p:cNvPr>
          <p:cNvSpPr>
            <a:spLocks noGrp="1"/>
          </p:cNvSpPr>
          <p:nvPr>
            <p:ph type="body" idx="1" hasCustomPrompt="1"/>
          </p:nvPr>
        </p:nvSpPr>
        <p:spPr>
          <a:xfrm>
            <a:off x="604433" y="1323991"/>
            <a:ext cx="5157787" cy="823912"/>
          </a:xfrm>
        </p:spPr>
        <p:txBody>
          <a:bodyPr anchor="b"/>
          <a:lstStyle>
            <a:lvl1pPr marL="0" indent="0">
              <a:buNone/>
              <a:defRPr sz="24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5B45FE7-CB6D-EB4F-9BFC-B1AE4E1F7C2C}"/>
              </a:ext>
            </a:extLst>
          </p:cNvPr>
          <p:cNvSpPr>
            <a:spLocks noGrp="1"/>
          </p:cNvSpPr>
          <p:nvPr>
            <p:ph sz="half" idx="2"/>
          </p:nvPr>
        </p:nvSpPr>
        <p:spPr>
          <a:xfrm>
            <a:off x="604136" y="217889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0E099-CDE8-C246-AED6-77EBF02001E1}"/>
              </a:ext>
            </a:extLst>
          </p:cNvPr>
          <p:cNvSpPr>
            <a:spLocks noGrp="1"/>
          </p:cNvSpPr>
          <p:nvPr>
            <p:ph type="body" sz="quarter" idx="3" hasCustomPrompt="1"/>
          </p:nvPr>
        </p:nvSpPr>
        <p:spPr>
          <a:xfrm>
            <a:off x="5793216" y="1323991"/>
            <a:ext cx="5183188" cy="823912"/>
          </a:xfrm>
        </p:spPr>
        <p:txBody>
          <a:bodyPr anchor="b"/>
          <a:lstStyle>
            <a:lvl1pPr marL="0" indent="0">
              <a:buNone/>
              <a:defRPr sz="24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5C2E2-64C8-E540-989F-83D90E591FC1}"/>
              </a:ext>
            </a:extLst>
          </p:cNvPr>
          <p:cNvSpPr>
            <a:spLocks noGrp="1"/>
          </p:cNvSpPr>
          <p:nvPr>
            <p:ph sz="quarter" idx="4"/>
          </p:nvPr>
        </p:nvSpPr>
        <p:spPr>
          <a:xfrm>
            <a:off x="5793645" y="217889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35E6F7F-4AFB-1D47-AA10-72ED630101FE}"/>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pic>
        <p:nvPicPr>
          <p:cNvPr id="10" name="Picture 9" descr="A picture containing text&#10;&#10;Description automatically generated">
            <a:extLst>
              <a:ext uri="{FF2B5EF4-FFF2-40B4-BE49-F238E27FC236}">
                <a16:creationId xmlns:a16="http://schemas.microsoft.com/office/drawing/2014/main" id="{376478F3-6C87-534F-BFC0-49FDD0D63F9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8" name="Footer Placeholder 7">
            <a:extLst>
              <a:ext uri="{FF2B5EF4-FFF2-40B4-BE49-F238E27FC236}">
                <a16:creationId xmlns:a16="http://schemas.microsoft.com/office/drawing/2014/main" id="{60EF89A4-2646-9D44-A37A-669AC7C92FC7}"/>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36591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B0A5B8-A7CE-184D-8238-5A07FC6142EA}"/>
              </a:ext>
            </a:extLst>
          </p:cNvPr>
          <p:cNvPicPr>
            <a:picLocks noChangeAspect="1"/>
          </p:cNvPicPr>
          <p:nvPr userDrawn="1"/>
        </p:nvPicPr>
        <p:blipFill>
          <a:blip r:embed="rId2"/>
          <a:stretch>
            <a:fillRect/>
          </a:stretch>
        </p:blipFill>
        <p:spPr>
          <a:xfrm>
            <a:off x="5334000" y="1029"/>
            <a:ext cx="6858000" cy="6858000"/>
          </a:xfrm>
          <a:prstGeom prst="rect">
            <a:avLst/>
          </a:prstGeom>
        </p:spPr>
      </p:pic>
      <p:sp>
        <p:nvSpPr>
          <p:cNvPr id="2" name="Title 1">
            <a:extLst>
              <a:ext uri="{FF2B5EF4-FFF2-40B4-BE49-F238E27FC236}">
                <a16:creationId xmlns:a16="http://schemas.microsoft.com/office/drawing/2014/main" id="{1FAE84F5-223B-F440-8F0F-A4435A94873F}"/>
              </a:ext>
            </a:extLst>
          </p:cNvPr>
          <p:cNvSpPr>
            <a:spLocks noGrp="1"/>
          </p:cNvSpPr>
          <p:nvPr>
            <p:ph type="title" hasCustomPrompt="1"/>
          </p:nvPr>
        </p:nvSpPr>
        <p:spPr>
          <a:xfrm>
            <a:off x="604433" y="92991"/>
            <a:ext cx="10781951" cy="156670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DCB9C14-93F8-0E4E-88E9-5BA4AFB59354}"/>
              </a:ext>
            </a:extLst>
          </p:cNvPr>
          <p:cNvSpPr>
            <a:spLocks noGrp="1"/>
          </p:cNvSpPr>
          <p:nvPr>
            <p:ph type="body" idx="1" hasCustomPrompt="1"/>
          </p:nvPr>
        </p:nvSpPr>
        <p:spPr>
          <a:xfrm>
            <a:off x="604434" y="1323991"/>
            <a:ext cx="3116934" cy="823912"/>
          </a:xfrm>
        </p:spPr>
        <p:txBody>
          <a:bodyPr anchor="b">
            <a:normAutofit/>
          </a:bodyPr>
          <a:lstStyle>
            <a:lvl1pPr marL="0" indent="0">
              <a:buNone/>
              <a:defRPr sz="18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5B45FE7-CB6D-EB4F-9BFC-B1AE4E1F7C2C}"/>
              </a:ext>
            </a:extLst>
          </p:cNvPr>
          <p:cNvSpPr>
            <a:spLocks noGrp="1"/>
          </p:cNvSpPr>
          <p:nvPr>
            <p:ph sz="half" idx="2"/>
          </p:nvPr>
        </p:nvSpPr>
        <p:spPr>
          <a:xfrm>
            <a:off x="604137" y="2178899"/>
            <a:ext cx="3117231" cy="2920043"/>
          </a:xfrm>
        </p:spPr>
        <p:txBody>
          <a:bodyPr>
            <a:normAutofit/>
          </a:bodyPr>
          <a:lstStyle>
            <a:lvl1pPr>
              <a:defRPr sz="1600"/>
            </a:lvl1pPr>
          </a:lstStyle>
          <a:p>
            <a:pPr lvl="0"/>
            <a:r>
              <a:rPr lang="en-US" dirty="0"/>
              <a:t>Click to edit Master text styles</a:t>
            </a:r>
          </a:p>
        </p:txBody>
      </p:sp>
      <p:sp>
        <p:nvSpPr>
          <p:cNvPr id="5" name="Text Placeholder 4">
            <a:extLst>
              <a:ext uri="{FF2B5EF4-FFF2-40B4-BE49-F238E27FC236}">
                <a16:creationId xmlns:a16="http://schemas.microsoft.com/office/drawing/2014/main" id="{7950E099-CDE8-C246-AED6-77EBF02001E1}"/>
              </a:ext>
            </a:extLst>
          </p:cNvPr>
          <p:cNvSpPr>
            <a:spLocks noGrp="1"/>
          </p:cNvSpPr>
          <p:nvPr>
            <p:ph type="body" sz="quarter" idx="3" hasCustomPrompt="1"/>
          </p:nvPr>
        </p:nvSpPr>
        <p:spPr>
          <a:xfrm>
            <a:off x="3744023" y="1323768"/>
            <a:ext cx="3136155" cy="823912"/>
          </a:xfrm>
        </p:spPr>
        <p:txBody>
          <a:bodyPr anchor="b">
            <a:normAutofit/>
          </a:bodyPr>
          <a:lstStyle>
            <a:lvl1pPr marL="0" indent="0">
              <a:buNone/>
              <a:defRPr sz="20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5C2E2-64C8-E540-989F-83D90E591FC1}"/>
              </a:ext>
            </a:extLst>
          </p:cNvPr>
          <p:cNvSpPr>
            <a:spLocks noGrp="1"/>
          </p:cNvSpPr>
          <p:nvPr>
            <p:ph sz="quarter" idx="4"/>
          </p:nvPr>
        </p:nvSpPr>
        <p:spPr>
          <a:xfrm>
            <a:off x="3762947" y="2178453"/>
            <a:ext cx="3117231" cy="2920043"/>
          </a:xfrm>
        </p:spPr>
        <p:txBody>
          <a:bodyPr>
            <a:normAutofit/>
          </a:bodyPr>
          <a:lstStyle>
            <a:lvl1pPr>
              <a:defRPr sz="1600"/>
            </a:lvl1pPr>
          </a:lstStyle>
          <a:p>
            <a:pPr lvl="0"/>
            <a:r>
              <a:rPr lang="en-US" dirty="0"/>
              <a:t>Click to edit Master text styles</a:t>
            </a:r>
          </a:p>
        </p:txBody>
      </p:sp>
      <p:sp>
        <p:nvSpPr>
          <p:cNvPr id="9" name="Slide Number Placeholder 8">
            <a:extLst>
              <a:ext uri="{FF2B5EF4-FFF2-40B4-BE49-F238E27FC236}">
                <a16:creationId xmlns:a16="http://schemas.microsoft.com/office/drawing/2014/main" id="{A35E6F7F-4AFB-1D47-AA10-72ED630101FE}"/>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pic>
        <p:nvPicPr>
          <p:cNvPr id="12" name="Picture 11">
            <a:extLst>
              <a:ext uri="{FF2B5EF4-FFF2-40B4-BE49-F238E27FC236}">
                <a16:creationId xmlns:a16="http://schemas.microsoft.com/office/drawing/2014/main" id="{37C22B24-C01F-FA49-B910-3B00EDA2A90F}"/>
              </a:ext>
            </a:extLst>
          </p:cNvPr>
          <p:cNvPicPr>
            <a:picLocks noChangeAspect="1"/>
          </p:cNvPicPr>
          <p:nvPr userDrawn="1"/>
        </p:nvPicPr>
        <p:blipFill>
          <a:blip r:embed="rId2"/>
          <a:stretch>
            <a:fillRect/>
          </a:stretch>
        </p:blipFill>
        <p:spPr>
          <a:xfrm>
            <a:off x="6096000" y="4710098"/>
            <a:ext cx="6858000"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76478F3-6C87-534F-BFC0-49FDD0D63F9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8" name="Footer Placeholder 7">
            <a:extLst>
              <a:ext uri="{FF2B5EF4-FFF2-40B4-BE49-F238E27FC236}">
                <a16:creationId xmlns:a16="http://schemas.microsoft.com/office/drawing/2014/main" id="{60EF89A4-2646-9D44-A37A-669AC7C92FC7}"/>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endParaRPr lang="en-US" dirty="0">
              <a:solidFill>
                <a:prstClr val="white"/>
              </a:solidFill>
            </a:endParaRPr>
          </a:p>
        </p:txBody>
      </p:sp>
      <p:sp>
        <p:nvSpPr>
          <p:cNvPr id="13" name="Content Placeholder 5">
            <a:extLst>
              <a:ext uri="{FF2B5EF4-FFF2-40B4-BE49-F238E27FC236}">
                <a16:creationId xmlns:a16="http://schemas.microsoft.com/office/drawing/2014/main" id="{1457FB0E-8F4E-634E-80CF-61683AE78DA6}"/>
              </a:ext>
            </a:extLst>
          </p:cNvPr>
          <p:cNvSpPr>
            <a:spLocks noGrp="1"/>
          </p:cNvSpPr>
          <p:nvPr>
            <p:ph sz="quarter" idx="13"/>
          </p:nvPr>
        </p:nvSpPr>
        <p:spPr>
          <a:xfrm>
            <a:off x="6905973" y="2178452"/>
            <a:ext cx="3117231" cy="2920043"/>
          </a:xfrm>
        </p:spPr>
        <p:txBody>
          <a:bodyPr>
            <a:normAutofit/>
          </a:bodyPr>
          <a:lstStyle>
            <a:lvl1pPr>
              <a:defRPr sz="1600"/>
            </a:lvl1pPr>
          </a:lstStyle>
          <a:p>
            <a:pPr lvl="0"/>
            <a:r>
              <a:rPr lang="en-US" dirty="0"/>
              <a:t>Click to edit Master text styles</a:t>
            </a:r>
          </a:p>
        </p:txBody>
      </p:sp>
      <p:sp>
        <p:nvSpPr>
          <p:cNvPr id="14" name="Text Placeholder 4">
            <a:extLst>
              <a:ext uri="{FF2B5EF4-FFF2-40B4-BE49-F238E27FC236}">
                <a16:creationId xmlns:a16="http://schemas.microsoft.com/office/drawing/2014/main" id="{9D02610F-7CEE-9548-912B-B293B1167E5F}"/>
              </a:ext>
            </a:extLst>
          </p:cNvPr>
          <p:cNvSpPr>
            <a:spLocks noGrp="1"/>
          </p:cNvSpPr>
          <p:nvPr>
            <p:ph type="body" sz="quarter" idx="14" hasCustomPrompt="1"/>
          </p:nvPr>
        </p:nvSpPr>
        <p:spPr>
          <a:xfrm>
            <a:off x="6897665" y="1323991"/>
            <a:ext cx="3117232" cy="823912"/>
          </a:xfrm>
        </p:spPr>
        <p:txBody>
          <a:bodyPr anchor="b">
            <a:normAutofit/>
          </a:bodyPr>
          <a:lstStyle>
            <a:lvl1pPr marL="0" indent="0">
              <a:buNone/>
              <a:defRPr sz="2000" b="1">
                <a:solidFill>
                  <a:srgbClr val="0C6E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141825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EEEE-32B6-D640-B1D0-0500C97E3F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456DFE-2196-2649-AF04-CF5E86C10C9E}"/>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a:solidFill>
                  <a:prstClr val="black"/>
                </a:solidFill>
              </a:rPr>
              <a:pPr/>
              <a:t>8/11/2023</a:t>
            </a:fld>
            <a:endParaRPr lang="en-US">
              <a:solidFill>
                <a:prstClr val="black"/>
              </a:solidFill>
            </a:endParaRPr>
          </a:p>
        </p:txBody>
      </p:sp>
      <p:sp>
        <p:nvSpPr>
          <p:cNvPr id="4" name="Footer Placeholder 3">
            <a:extLst>
              <a:ext uri="{FF2B5EF4-FFF2-40B4-BE49-F238E27FC236}">
                <a16:creationId xmlns:a16="http://schemas.microsoft.com/office/drawing/2014/main" id="{B8E39E4D-0BE8-8048-9F9E-70A1AAE0A89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135CD78-3658-6241-B29D-3E8C688D27D0}"/>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015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03F10-AB96-7548-A485-6DDB16E1B6CE}"/>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a:solidFill>
                  <a:prstClr val="black"/>
                </a:solidFill>
              </a:rPr>
              <a:pPr/>
              <a:t>8/11/2023</a:t>
            </a:fld>
            <a:endParaRPr lang="en-US">
              <a:solidFill>
                <a:prstClr val="black"/>
              </a:solidFill>
            </a:endParaRPr>
          </a:p>
        </p:txBody>
      </p:sp>
      <p:sp>
        <p:nvSpPr>
          <p:cNvPr id="3" name="Footer Placeholder 2">
            <a:extLst>
              <a:ext uri="{FF2B5EF4-FFF2-40B4-BE49-F238E27FC236}">
                <a16:creationId xmlns:a16="http://schemas.microsoft.com/office/drawing/2014/main" id="{1C4FE185-4A15-914B-B45E-F3F959F269D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CBA5073-AD94-5740-8C1B-BD036B6C644F}"/>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883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ABE2-2CAE-264C-BD25-32C00A6054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2507A8-5BDE-E843-B872-5EC18582BC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397324-5EF6-AD45-99CD-8D833AA05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C5F13-2A71-8243-AB1E-98BF51EEEAA6}"/>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a:solidFill>
                  <a:prstClr val="black"/>
                </a:solidFill>
              </a:rPr>
              <a:pPr/>
              <a:t>8/11/2023</a:t>
            </a:fld>
            <a:endParaRPr lang="en-US">
              <a:solidFill>
                <a:prstClr val="black"/>
              </a:solidFill>
            </a:endParaRPr>
          </a:p>
        </p:txBody>
      </p:sp>
      <p:sp>
        <p:nvSpPr>
          <p:cNvPr id="6" name="Footer Placeholder 5">
            <a:extLst>
              <a:ext uri="{FF2B5EF4-FFF2-40B4-BE49-F238E27FC236}">
                <a16:creationId xmlns:a16="http://schemas.microsoft.com/office/drawing/2014/main" id="{D0CC3B9E-EDC7-DD42-BEFF-B85998C53B4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F52E442-1265-7140-95F2-3644F0F6A687}"/>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74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486C-D44E-2D4C-AFF7-26B9F71E5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A742F-20D5-7247-94A9-A44CEAB00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3605DD-0F06-FC4E-9802-3B9C3E19B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76E41-FFF9-7146-9418-C5051021F33B}"/>
              </a:ext>
            </a:extLst>
          </p:cNvPr>
          <p:cNvSpPr>
            <a:spLocks noGrp="1"/>
          </p:cNvSpPr>
          <p:nvPr>
            <p:ph type="dt" sz="half" idx="10"/>
          </p:nvPr>
        </p:nvSpPr>
        <p:spPr>
          <a:xfrm>
            <a:off x="838200" y="6356350"/>
            <a:ext cx="2743200" cy="365125"/>
          </a:xfrm>
          <a:prstGeom prst="rect">
            <a:avLst/>
          </a:prstGeom>
        </p:spPr>
        <p:txBody>
          <a:bodyPr/>
          <a:lstStyle/>
          <a:p>
            <a:fld id="{BAF76DE0-31EB-C244-A1C3-6BA8EA19AB6F}" type="datetimeFigureOut">
              <a:rPr lang="en-US">
                <a:solidFill>
                  <a:prstClr val="black"/>
                </a:solidFill>
              </a:rPr>
              <a:pPr/>
              <a:t>8/11/2023</a:t>
            </a:fld>
            <a:endParaRPr lang="en-US">
              <a:solidFill>
                <a:prstClr val="black"/>
              </a:solidFill>
            </a:endParaRPr>
          </a:p>
        </p:txBody>
      </p:sp>
      <p:sp>
        <p:nvSpPr>
          <p:cNvPr id="6" name="Footer Placeholder 5">
            <a:extLst>
              <a:ext uri="{FF2B5EF4-FFF2-40B4-BE49-F238E27FC236}">
                <a16:creationId xmlns:a16="http://schemas.microsoft.com/office/drawing/2014/main" id="{78A64686-2A5D-904E-BEF2-50392AD268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A2B5E93-BC55-ED41-AEBE-622996B52506}"/>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91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pic>
        <p:nvPicPr>
          <p:cNvPr id="120" name="Picture 11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38064"/>
          </a:xfrm>
          <a:prstGeom prst="rect">
            <a:avLst/>
          </a:prstGeom>
        </p:spPr>
      </p:pic>
      <p:sp>
        <p:nvSpPr>
          <p:cNvPr id="119" name="Rectangle 118"/>
          <p:cNvSpPr/>
          <p:nvPr userDrawn="1"/>
        </p:nvSpPr>
        <p:spPr>
          <a:xfrm rot="5400000">
            <a:off x="5715000" y="380999"/>
            <a:ext cx="6858000" cy="6096000"/>
          </a:xfrm>
          <a:prstGeom prst="rect">
            <a:avLst/>
          </a:prstGeom>
          <a:solidFill>
            <a:srgbClr val="00226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8" name="Rectangle 117"/>
          <p:cNvSpPr/>
          <p:nvPr userDrawn="1"/>
        </p:nvSpPr>
        <p:spPr>
          <a:xfrm>
            <a:off x="0" y="0"/>
            <a:ext cx="12192000" cy="106732"/>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2" name="Rectangle 4"/>
          <p:cNvSpPr>
            <a:spLocks noGrp="1" noChangeArrowheads="1"/>
          </p:cNvSpPr>
          <p:nvPr userDrawn="1">
            <p:ph type="subTitle" idx="1"/>
          </p:nvPr>
        </p:nvSpPr>
        <p:spPr>
          <a:xfrm>
            <a:off x="6599726" y="2648264"/>
            <a:ext cx="4914941" cy="837116"/>
          </a:xfrm>
        </p:spPr>
        <p:txBody>
          <a:bodyPr/>
          <a:lstStyle>
            <a:lvl1pPr marL="0" indent="0" algn="l">
              <a:buFontTx/>
              <a:buNone/>
              <a:defRPr sz="2200">
                <a:solidFill>
                  <a:schemeClr val="bg1"/>
                </a:solidFill>
                <a:effectLst/>
              </a:defRPr>
            </a:lvl1pPr>
          </a:lstStyle>
          <a:p>
            <a:r>
              <a:rPr lang="en-US"/>
              <a:t>Click to edit Master subtitle style</a:t>
            </a:r>
            <a:endParaRPr lang="en-US" dirty="0"/>
          </a:p>
        </p:txBody>
      </p:sp>
      <p:sp>
        <p:nvSpPr>
          <p:cNvPr id="52" name="Rectangle 51"/>
          <p:cNvSpPr/>
          <p:nvPr userDrawn="1"/>
        </p:nvSpPr>
        <p:spPr>
          <a:xfrm>
            <a:off x="0" y="6748272"/>
            <a:ext cx="12192000" cy="109728"/>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Rectangle 9"/>
          <p:cNvSpPr>
            <a:spLocks noGrp="1" noChangeArrowheads="1"/>
          </p:cNvSpPr>
          <p:nvPr>
            <p:ph type="ftr" sz="quarter" idx="10"/>
          </p:nvPr>
        </p:nvSpPr>
        <p:spPr>
          <a:xfrm>
            <a:off x="6758776" y="5474815"/>
            <a:ext cx="4722024" cy="782324"/>
          </a:xfrm>
        </p:spPr>
        <p:txBody>
          <a:bodyPr/>
          <a:lstStyle>
            <a:lvl1pPr algn="l">
              <a:defRPr/>
            </a:lvl1pPr>
          </a:lstStyle>
          <a:p>
            <a:pPr>
              <a:defRPr/>
            </a:pPr>
            <a:r>
              <a:rPr lang="en-US" dirty="0"/>
              <a:t>This information is confidential                             University Hospital </a:t>
            </a:r>
          </a:p>
        </p:txBody>
      </p:sp>
      <p:sp>
        <p:nvSpPr>
          <p:cNvPr id="37" name="Rectangle 3"/>
          <p:cNvSpPr>
            <a:spLocks noGrp="1" noChangeArrowheads="1"/>
          </p:cNvSpPr>
          <p:nvPr userDrawn="1">
            <p:ph type="ctrTitle"/>
          </p:nvPr>
        </p:nvSpPr>
        <p:spPr>
          <a:xfrm>
            <a:off x="6599727" y="1123292"/>
            <a:ext cx="5050407" cy="1309714"/>
          </a:xfrm>
        </p:spPr>
        <p:txBody>
          <a:bodyPr anchor="b" anchorCtr="0"/>
          <a:lstStyle>
            <a:lvl1pPr algn="l">
              <a:defRPr>
                <a:solidFill>
                  <a:schemeClr val="bg1"/>
                </a:solidFill>
                <a:latin typeface="Arial Black" pitchFamily="34" charset="0"/>
              </a:defRPr>
            </a:lvl1pPr>
          </a:lstStyle>
          <a:p>
            <a:r>
              <a:rPr lang="en-US"/>
              <a:t>Click to edit Master title style</a:t>
            </a:r>
            <a:endParaRPr lang="en-US" dirty="0"/>
          </a:p>
        </p:txBody>
      </p:sp>
      <p:sp>
        <p:nvSpPr>
          <p:cNvPr id="61" name="Rectangle 60"/>
          <p:cNvSpPr/>
          <p:nvPr userDrawn="1"/>
        </p:nvSpPr>
        <p:spPr>
          <a:xfrm rot="5400000">
            <a:off x="8691845" y="3357846"/>
            <a:ext cx="6858000" cy="142309"/>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Rectangle 61"/>
          <p:cNvSpPr/>
          <p:nvPr userDrawn="1"/>
        </p:nvSpPr>
        <p:spPr>
          <a:xfrm rot="5400000">
            <a:off x="-3357845" y="3357846"/>
            <a:ext cx="6858000" cy="142309"/>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91" name="Group 90"/>
          <p:cNvGrpSpPr/>
          <p:nvPr userDrawn="1"/>
        </p:nvGrpSpPr>
        <p:grpSpPr>
          <a:xfrm>
            <a:off x="6501224" y="349789"/>
            <a:ext cx="5268016" cy="4273772"/>
            <a:chOff x="3932238" y="359000"/>
            <a:chExt cx="3802062" cy="4112653"/>
          </a:xfrm>
          <a:solidFill>
            <a:schemeClr val="bg1">
              <a:alpha val="15000"/>
            </a:schemeClr>
          </a:solidFill>
        </p:grpSpPr>
        <p:sp>
          <p:nvSpPr>
            <p:cNvPr id="92" name="Freeform 51"/>
            <p:cNvSpPr>
              <a:spLocks/>
            </p:cNvSpPr>
            <p:nvPr userDrawn="1"/>
          </p:nvSpPr>
          <p:spPr bwMode="auto">
            <a:xfrm>
              <a:off x="3969723" y="359000"/>
              <a:ext cx="3764577" cy="4112653"/>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Line 52"/>
            <p:cNvSpPr>
              <a:spLocks noChangeShapeType="1"/>
            </p:cNvSpPr>
            <p:nvPr userDrawn="1"/>
          </p:nvSpPr>
          <p:spPr bwMode="auto">
            <a:xfrm>
              <a:off x="7686105"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Line 53"/>
            <p:cNvSpPr>
              <a:spLocks noChangeShapeType="1"/>
            </p:cNvSpPr>
            <p:nvPr userDrawn="1"/>
          </p:nvSpPr>
          <p:spPr bwMode="auto">
            <a:xfrm>
              <a:off x="7686105"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5" name="Line 54"/>
            <p:cNvSpPr>
              <a:spLocks noChangeShapeType="1"/>
            </p:cNvSpPr>
            <p:nvPr userDrawn="1"/>
          </p:nvSpPr>
          <p:spPr bwMode="auto">
            <a:xfrm>
              <a:off x="3932238"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Line 55"/>
            <p:cNvSpPr>
              <a:spLocks noChangeShapeType="1"/>
            </p:cNvSpPr>
            <p:nvPr userDrawn="1"/>
          </p:nvSpPr>
          <p:spPr bwMode="auto">
            <a:xfrm>
              <a:off x="3932238"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7" name="Freeform 56"/>
            <p:cNvSpPr>
              <a:spLocks/>
            </p:cNvSpPr>
            <p:nvPr userDrawn="1"/>
          </p:nvSpPr>
          <p:spPr bwMode="auto">
            <a:xfrm>
              <a:off x="5843979" y="385775"/>
              <a:ext cx="1890321" cy="4085878"/>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Rectangle 57"/>
            <p:cNvSpPr>
              <a:spLocks noChangeArrowheads="1"/>
            </p:cNvSpPr>
            <p:nvPr userDrawn="1"/>
          </p:nvSpPr>
          <p:spPr bwMode="auto">
            <a:xfrm>
              <a:off x="5833269" y="359000"/>
              <a:ext cx="37485" cy="41126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Rectangle 58"/>
            <p:cNvSpPr>
              <a:spLocks noChangeArrowheads="1"/>
            </p:cNvSpPr>
            <p:nvPr userDrawn="1"/>
          </p:nvSpPr>
          <p:spPr bwMode="auto">
            <a:xfrm>
              <a:off x="5854689" y="2013700"/>
              <a:ext cx="1858191" cy="374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Rectangle 59"/>
            <p:cNvSpPr>
              <a:spLocks noChangeArrowheads="1"/>
            </p:cNvSpPr>
            <p:nvPr userDrawn="1"/>
          </p:nvSpPr>
          <p:spPr bwMode="auto">
            <a:xfrm>
              <a:off x="6625812" y="2945473"/>
              <a:ext cx="219556" cy="8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60"/>
            <p:cNvSpPr>
              <a:spLocks noEditPoints="1"/>
            </p:cNvSpPr>
            <p:nvPr userDrawn="1"/>
          </p:nvSpPr>
          <p:spPr bwMode="auto">
            <a:xfrm>
              <a:off x="6261670" y="2329646"/>
              <a:ext cx="926418" cy="1258429"/>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61"/>
            <p:cNvSpPr>
              <a:spLocks/>
            </p:cNvSpPr>
            <p:nvPr userDrawn="1"/>
          </p:nvSpPr>
          <p:spPr bwMode="auto">
            <a:xfrm>
              <a:off x="4108954" y="883792"/>
              <a:ext cx="637247" cy="396271"/>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62"/>
            <p:cNvSpPr>
              <a:spLocks/>
            </p:cNvSpPr>
            <p:nvPr userDrawn="1"/>
          </p:nvSpPr>
          <p:spPr bwMode="auto">
            <a:xfrm>
              <a:off x="5083567" y="883792"/>
              <a:ext cx="621182" cy="385561"/>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63"/>
            <p:cNvSpPr>
              <a:spLocks/>
            </p:cNvSpPr>
            <p:nvPr userDrawn="1"/>
          </p:nvSpPr>
          <p:spPr bwMode="auto">
            <a:xfrm>
              <a:off x="4548065" y="2549202"/>
              <a:ext cx="680087" cy="664022"/>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64"/>
            <p:cNvSpPr>
              <a:spLocks/>
            </p:cNvSpPr>
            <p:nvPr userDrawn="1"/>
          </p:nvSpPr>
          <p:spPr bwMode="auto">
            <a:xfrm>
              <a:off x="4537355" y="3015088"/>
              <a:ext cx="267751" cy="246331"/>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Freeform 65"/>
            <p:cNvSpPr>
              <a:spLocks/>
            </p:cNvSpPr>
            <p:nvPr userDrawn="1"/>
          </p:nvSpPr>
          <p:spPr bwMode="auto">
            <a:xfrm>
              <a:off x="4772976" y="1060507"/>
              <a:ext cx="267751" cy="813963"/>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Freeform 66"/>
            <p:cNvSpPr>
              <a:spLocks/>
            </p:cNvSpPr>
            <p:nvPr userDrawn="1"/>
          </p:nvSpPr>
          <p:spPr bwMode="auto">
            <a:xfrm>
              <a:off x="4376704" y="1430003"/>
              <a:ext cx="894288" cy="1087068"/>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Freeform 67"/>
            <p:cNvSpPr>
              <a:spLocks/>
            </p:cNvSpPr>
            <p:nvPr userDrawn="1"/>
          </p:nvSpPr>
          <p:spPr bwMode="auto">
            <a:xfrm>
              <a:off x="5013951" y="1419293"/>
              <a:ext cx="455176" cy="626537"/>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9" name="Freeform 68"/>
            <p:cNvSpPr>
              <a:spLocks/>
            </p:cNvSpPr>
            <p:nvPr userDrawn="1"/>
          </p:nvSpPr>
          <p:spPr bwMode="auto">
            <a:xfrm>
              <a:off x="4446320" y="2051185"/>
              <a:ext cx="771122" cy="856803"/>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0" name="Freeform 69"/>
            <p:cNvSpPr>
              <a:spLocks/>
            </p:cNvSpPr>
            <p:nvPr userDrawn="1"/>
          </p:nvSpPr>
          <p:spPr bwMode="auto">
            <a:xfrm>
              <a:off x="4842591" y="3132899"/>
              <a:ext cx="107100" cy="406981"/>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1" name="Freeform 70"/>
            <p:cNvSpPr>
              <a:spLocks/>
            </p:cNvSpPr>
            <p:nvPr userDrawn="1"/>
          </p:nvSpPr>
          <p:spPr bwMode="auto">
            <a:xfrm>
              <a:off x="6170635" y="846307"/>
              <a:ext cx="1258429" cy="888933"/>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2" name="Freeform 71"/>
            <p:cNvSpPr>
              <a:spLocks noEditPoints="1"/>
            </p:cNvSpPr>
            <p:nvPr userDrawn="1"/>
          </p:nvSpPr>
          <p:spPr bwMode="auto">
            <a:xfrm>
              <a:off x="6299155" y="744561"/>
              <a:ext cx="455176" cy="755057"/>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3" name="Freeform 72"/>
            <p:cNvSpPr>
              <a:spLocks noEditPoints="1"/>
            </p:cNvSpPr>
            <p:nvPr userDrawn="1"/>
          </p:nvSpPr>
          <p:spPr bwMode="auto">
            <a:xfrm>
              <a:off x="6834657" y="744561"/>
              <a:ext cx="455176" cy="755057"/>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89" name="Group 88"/>
          <p:cNvGrpSpPr/>
          <p:nvPr userDrawn="1"/>
        </p:nvGrpSpPr>
        <p:grpSpPr>
          <a:xfrm>
            <a:off x="6779656" y="482133"/>
            <a:ext cx="4711152" cy="632842"/>
            <a:chOff x="1166813" y="2819400"/>
            <a:chExt cx="6807200" cy="1219201"/>
          </a:xfrm>
          <a:solidFill>
            <a:schemeClr val="bg1"/>
          </a:solidFill>
        </p:grpSpPr>
        <p:sp>
          <p:nvSpPr>
            <p:cNvPr id="6" name="Freeform 5"/>
            <p:cNvSpPr>
              <a:spLocks/>
            </p:cNvSpPr>
            <p:nvPr userDrawn="1"/>
          </p:nvSpPr>
          <p:spPr bwMode="auto">
            <a:xfrm>
              <a:off x="2484438" y="2957513"/>
              <a:ext cx="363538" cy="417513"/>
            </a:xfrm>
            <a:custGeom>
              <a:avLst/>
              <a:gdLst>
                <a:gd name="T0" fmla="*/ 0 w 125"/>
                <a:gd name="T1" fmla="*/ 0 h 142"/>
                <a:gd name="T2" fmla="*/ 19 w 125"/>
                <a:gd name="T3" fmla="*/ 1 h 142"/>
                <a:gd name="T4" fmla="*/ 43 w 125"/>
                <a:gd name="T5" fmla="*/ 0 h 142"/>
                <a:gd name="T6" fmla="*/ 43 w 125"/>
                <a:gd name="T7" fmla="*/ 3 h 142"/>
                <a:gd name="T8" fmla="*/ 31 w 125"/>
                <a:gd name="T9" fmla="*/ 12 h 142"/>
                <a:gd name="T10" fmla="*/ 31 w 125"/>
                <a:gd name="T11" fmla="*/ 97 h 142"/>
                <a:gd name="T12" fmla="*/ 62 w 125"/>
                <a:gd name="T13" fmla="*/ 131 h 142"/>
                <a:gd name="T14" fmla="*/ 93 w 125"/>
                <a:gd name="T15" fmla="*/ 97 h 142"/>
                <a:gd name="T16" fmla="*/ 93 w 125"/>
                <a:gd name="T17" fmla="*/ 12 h 142"/>
                <a:gd name="T18" fmla="*/ 81 w 125"/>
                <a:gd name="T19" fmla="*/ 3 h 142"/>
                <a:gd name="T20" fmla="*/ 81 w 125"/>
                <a:gd name="T21" fmla="*/ 0 h 142"/>
                <a:gd name="T22" fmla="*/ 105 w 125"/>
                <a:gd name="T23" fmla="*/ 1 h 142"/>
                <a:gd name="T24" fmla="*/ 125 w 125"/>
                <a:gd name="T25" fmla="*/ 0 h 142"/>
                <a:gd name="T26" fmla="*/ 125 w 125"/>
                <a:gd name="T27" fmla="*/ 3 h 142"/>
                <a:gd name="T28" fmla="*/ 115 w 125"/>
                <a:gd name="T29" fmla="*/ 14 h 142"/>
                <a:gd name="T30" fmla="*/ 115 w 125"/>
                <a:gd name="T31" fmla="*/ 93 h 142"/>
                <a:gd name="T32" fmla="*/ 62 w 125"/>
                <a:gd name="T33" fmla="*/ 142 h 142"/>
                <a:gd name="T34" fmla="*/ 10 w 125"/>
                <a:gd name="T35" fmla="*/ 93 h 142"/>
                <a:gd name="T36" fmla="*/ 10 w 125"/>
                <a:gd name="T37" fmla="*/ 14 h 142"/>
                <a:gd name="T38" fmla="*/ 0 w 125"/>
                <a:gd name="T39" fmla="*/ 3 h 142"/>
                <a:gd name="T40" fmla="*/ 0 w 125"/>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42">
                  <a:moveTo>
                    <a:pt x="0" y="0"/>
                  </a:moveTo>
                  <a:cubicBezTo>
                    <a:pt x="6" y="0"/>
                    <a:pt x="13" y="1"/>
                    <a:pt x="19" y="1"/>
                  </a:cubicBezTo>
                  <a:cubicBezTo>
                    <a:pt x="30" y="1"/>
                    <a:pt x="37" y="0"/>
                    <a:pt x="43" y="0"/>
                  </a:cubicBezTo>
                  <a:cubicBezTo>
                    <a:pt x="43" y="3"/>
                    <a:pt x="43" y="3"/>
                    <a:pt x="43" y="3"/>
                  </a:cubicBezTo>
                  <a:cubicBezTo>
                    <a:pt x="39" y="3"/>
                    <a:pt x="31" y="5"/>
                    <a:pt x="31" y="12"/>
                  </a:cubicBezTo>
                  <a:cubicBezTo>
                    <a:pt x="31" y="97"/>
                    <a:pt x="31" y="97"/>
                    <a:pt x="31" y="97"/>
                  </a:cubicBezTo>
                  <a:cubicBezTo>
                    <a:pt x="31" y="120"/>
                    <a:pt x="45" y="131"/>
                    <a:pt x="62" y="131"/>
                  </a:cubicBezTo>
                  <a:cubicBezTo>
                    <a:pt x="80" y="131"/>
                    <a:pt x="93" y="120"/>
                    <a:pt x="93" y="97"/>
                  </a:cubicBezTo>
                  <a:cubicBezTo>
                    <a:pt x="93" y="12"/>
                    <a:pt x="93" y="12"/>
                    <a:pt x="93" y="12"/>
                  </a:cubicBezTo>
                  <a:cubicBezTo>
                    <a:pt x="93" y="5"/>
                    <a:pt x="86" y="3"/>
                    <a:pt x="81" y="3"/>
                  </a:cubicBezTo>
                  <a:cubicBezTo>
                    <a:pt x="81" y="0"/>
                    <a:pt x="81" y="0"/>
                    <a:pt x="81" y="0"/>
                  </a:cubicBezTo>
                  <a:cubicBezTo>
                    <a:pt x="88" y="0"/>
                    <a:pt x="95" y="1"/>
                    <a:pt x="105" y="1"/>
                  </a:cubicBezTo>
                  <a:cubicBezTo>
                    <a:pt x="111" y="1"/>
                    <a:pt x="118" y="0"/>
                    <a:pt x="125" y="0"/>
                  </a:cubicBezTo>
                  <a:cubicBezTo>
                    <a:pt x="125" y="3"/>
                    <a:pt x="125" y="3"/>
                    <a:pt x="125" y="3"/>
                  </a:cubicBezTo>
                  <a:cubicBezTo>
                    <a:pt x="116" y="4"/>
                    <a:pt x="115" y="5"/>
                    <a:pt x="115" y="14"/>
                  </a:cubicBezTo>
                  <a:cubicBezTo>
                    <a:pt x="115" y="93"/>
                    <a:pt x="115" y="93"/>
                    <a:pt x="115" y="93"/>
                  </a:cubicBezTo>
                  <a:cubicBezTo>
                    <a:pt x="115" y="126"/>
                    <a:pt x="95" y="142"/>
                    <a:pt x="62" y="142"/>
                  </a:cubicBezTo>
                  <a:cubicBezTo>
                    <a:pt x="29" y="142"/>
                    <a:pt x="10" y="126"/>
                    <a:pt x="10" y="93"/>
                  </a:cubicBezTo>
                  <a:cubicBezTo>
                    <a:pt x="10" y="14"/>
                    <a:pt x="10" y="14"/>
                    <a:pt x="10" y="14"/>
                  </a:cubicBezTo>
                  <a:cubicBezTo>
                    <a:pt x="10" y="5"/>
                    <a:pt x="9" y="4"/>
                    <a:pt x="0" y="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 name="Freeform 6"/>
            <p:cNvSpPr>
              <a:spLocks noEditPoints="1"/>
            </p:cNvSpPr>
            <p:nvPr userDrawn="1"/>
          </p:nvSpPr>
          <p:spPr bwMode="auto">
            <a:xfrm>
              <a:off x="2481263" y="2954338"/>
              <a:ext cx="369888" cy="423863"/>
            </a:xfrm>
            <a:custGeom>
              <a:avLst/>
              <a:gdLst>
                <a:gd name="T0" fmla="*/ 63 w 127"/>
                <a:gd name="T1" fmla="*/ 144 h 144"/>
                <a:gd name="T2" fmla="*/ 10 w 127"/>
                <a:gd name="T3" fmla="*/ 94 h 144"/>
                <a:gd name="T4" fmla="*/ 10 w 127"/>
                <a:gd name="T5" fmla="*/ 15 h 144"/>
                <a:gd name="T6" fmla="*/ 1 w 127"/>
                <a:gd name="T7" fmla="*/ 5 h 144"/>
                <a:gd name="T8" fmla="*/ 0 w 127"/>
                <a:gd name="T9" fmla="*/ 5 h 144"/>
                <a:gd name="T10" fmla="*/ 0 w 127"/>
                <a:gd name="T11" fmla="*/ 0 h 144"/>
                <a:gd name="T12" fmla="*/ 1 w 127"/>
                <a:gd name="T13" fmla="*/ 0 h 144"/>
                <a:gd name="T14" fmla="*/ 11 w 127"/>
                <a:gd name="T15" fmla="*/ 1 h 144"/>
                <a:gd name="T16" fmla="*/ 20 w 127"/>
                <a:gd name="T17" fmla="*/ 1 h 144"/>
                <a:gd name="T18" fmla="*/ 35 w 127"/>
                <a:gd name="T19" fmla="*/ 1 h 144"/>
                <a:gd name="T20" fmla="*/ 44 w 127"/>
                <a:gd name="T21" fmla="*/ 0 h 144"/>
                <a:gd name="T22" fmla="*/ 45 w 127"/>
                <a:gd name="T23" fmla="*/ 0 h 144"/>
                <a:gd name="T24" fmla="*/ 45 w 127"/>
                <a:gd name="T25" fmla="*/ 5 h 144"/>
                <a:gd name="T26" fmla="*/ 44 w 127"/>
                <a:gd name="T27" fmla="*/ 5 h 144"/>
                <a:gd name="T28" fmla="*/ 33 w 127"/>
                <a:gd name="T29" fmla="*/ 13 h 144"/>
                <a:gd name="T30" fmla="*/ 33 w 127"/>
                <a:gd name="T31" fmla="*/ 98 h 144"/>
                <a:gd name="T32" fmla="*/ 63 w 127"/>
                <a:gd name="T33" fmla="*/ 131 h 144"/>
                <a:gd name="T34" fmla="*/ 93 w 127"/>
                <a:gd name="T35" fmla="*/ 98 h 144"/>
                <a:gd name="T36" fmla="*/ 93 w 127"/>
                <a:gd name="T37" fmla="*/ 13 h 144"/>
                <a:gd name="T38" fmla="*/ 82 w 127"/>
                <a:gd name="T39" fmla="*/ 5 h 144"/>
                <a:gd name="T40" fmla="*/ 81 w 127"/>
                <a:gd name="T41" fmla="*/ 5 h 144"/>
                <a:gd name="T42" fmla="*/ 81 w 127"/>
                <a:gd name="T43" fmla="*/ 0 h 144"/>
                <a:gd name="T44" fmla="*/ 82 w 127"/>
                <a:gd name="T45" fmla="*/ 0 h 144"/>
                <a:gd name="T46" fmla="*/ 91 w 127"/>
                <a:gd name="T47" fmla="*/ 1 h 144"/>
                <a:gd name="T48" fmla="*/ 106 w 127"/>
                <a:gd name="T49" fmla="*/ 1 h 144"/>
                <a:gd name="T50" fmla="*/ 115 w 127"/>
                <a:gd name="T51" fmla="*/ 1 h 144"/>
                <a:gd name="T52" fmla="*/ 126 w 127"/>
                <a:gd name="T53" fmla="*/ 0 h 144"/>
                <a:gd name="T54" fmla="*/ 127 w 127"/>
                <a:gd name="T55" fmla="*/ 0 h 144"/>
                <a:gd name="T56" fmla="*/ 127 w 127"/>
                <a:gd name="T57" fmla="*/ 5 h 144"/>
                <a:gd name="T58" fmla="*/ 126 w 127"/>
                <a:gd name="T59" fmla="*/ 5 h 144"/>
                <a:gd name="T60" fmla="*/ 117 w 127"/>
                <a:gd name="T61" fmla="*/ 15 h 144"/>
                <a:gd name="T62" fmla="*/ 117 w 127"/>
                <a:gd name="T63" fmla="*/ 94 h 144"/>
                <a:gd name="T64" fmla="*/ 63 w 127"/>
                <a:gd name="T65" fmla="*/ 144 h 144"/>
                <a:gd name="T66" fmla="*/ 2 w 127"/>
                <a:gd name="T67" fmla="*/ 3 h 144"/>
                <a:gd name="T68" fmla="*/ 12 w 127"/>
                <a:gd name="T69" fmla="*/ 15 h 144"/>
                <a:gd name="T70" fmla="*/ 12 w 127"/>
                <a:gd name="T71" fmla="*/ 94 h 144"/>
                <a:gd name="T72" fmla="*/ 63 w 127"/>
                <a:gd name="T73" fmla="*/ 142 h 144"/>
                <a:gd name="T74" fmla="*/ 115 w 127"/>
                <a:gd name="T75" fmla="*/ 94 h 144"/>
                <a:gd name="T76" fmla="*/ 115 w 127"/>
                <a:gd name="T77" fmla="*/ 15 h 144"/>
                <a:gd name="T78" fmla="*/ 125 w 127"/>
                <a:gd name="T79" fmla="*/ 3 h 144"/>
                <a:gd name="T80" fmla="*/ 125 w 127"/>
                <a:gd name="T81" fmla="*/ 2 h 144"/>
                <a:gd name="T82" fmla="*/ 116 w 127"/>
                <a:gd name="T83" fmla="*/ 3 h 144"/>
                <a:gd name="T84" fmla="*/ 106 w 127"/>
                <a:gd name="T85" fmla="*/ 3 h 144"/>
                <a:gd name="T86" fmla="*/ 91 w 127"/>
                <a:gd name="T87" fmla="*/ 3 h 144"/>
                <a:gd name="T88" fmla="*/ 83 w 127"/>
                <a:gd name="T89" fmla="*/ 2 h 144"/>
                <a:gd name="T90" fmla="*/ 83 w 127"/>
                <a:gd name="T91" fmla="*/ 3 h 144"/>
                <a:gd name="T92" fmla="*/ 95 w 127"/>
                <a:gd name="T93" fmla="*/ 13 h 144"/>
                <a:gd name="T94" fmla="*/ 95 w 127"/>
                <a:gd name="T95" fmla="*/ 98 h 144"/>
                <a:gd name="T96" fmla="*/ 63 w 127"/>
                <a:gd name="T97" fmla="*/ 133 h 144"/>
                <a:gd name="T98" fmla="*/ 31 w 127"/>
                <a:gd name="T99" fmla="*/ 98 h 144"/>
                <a:gd name="T100" fmla="*/ 31 w 127"/>
                <a:gd name="T101" fmla="*/ 13 h 144"/>
                <a:gd name="T102" fmla="*/ 43 w 127"/>
                <a:gd name="T103" fmla="*/ 3 h 144"/>
                <a:gd name="T104" fmla="*/ 43 w 127"/>
                <a:gd name="T105" fmla="*/ 2 h 144"/>
                <a:gd name="T106" fmla="*/ 35 w 127"/>
                <a:gd name="T107" fmla="*/ 3 h 144"/>
                <a:gd name="T108" fmla="*/ 20 w 127"/>
                <a:gd name="T109" fmla="*/ 3 h 144"/>
                <a:gd name="T110" fmla="*/ 11 w 127"/>
                <a:gd name="T111" fmla="*/ 3 h 144"/>
                <a:gd name="T112" fmla="*/ 2 w 127"/>
                <a:gd name="T113" fmla="*/ 2 h 144"/>
                <a:gd name="T114" fmla="*/ 2 w 127"/>
                <a:gd name="T11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44">
                  <a:moveTo>
                    <a:pt x="63" y="144"/>
                  </a:moveTo>
                  <a:cubicBezTo>
                    <a:pt x="28" y="144"/>
                    <a:pt x="10" y="126"/>
                    <a:pt x="10" y="94"/>
                  </a:cubicBezTo>
                  <a:cubicBezTo>
                    <a:pt x="10" y="15"/>
                    <a:pt x="10" y="15"/>
                    <a:pt x="10" y="15"/>
                  </a:cubicBezTo>
                  <a:cubicBezTo>
                    <a:pt x="10" y="6"/>
                    <a:pt x="9" y="6"/>
                    <a:pt x="1" y="5"/>
                  </a:cubicBezTo>
                  <a:cubicBezTo>
                    <a:pt x="0" y="5"/>
                    <a:pt x="0" y="5"/>
                    <a:pt x="0" y="5"/>
                  </a:cubicBezTo>
                  <a:cubicBezTo>
                    <a:pt x="0" y="0"/>
                    <a:pt x="0" y="0"/>
                    <a:pt x="0" y="0"/>
                  </a:cubicBezTo>
                  <a:cubicBezTo>
                    <a:pt x="1" y="0"/>
                    <a:pt x="1" y="0"/>
                    <a:pt x="1" y="0"/>
                  </a:cubicBezTo>
                  <a:cubicBezTo>
                    <a:pt x="4" y="0"/>
                    <a:pt x="8" y="1"/>
                    <a:pt x="11" y="1"/>
                  </a:cubicBezTo>
                  <a:cubicBezTo>
                    <a:pt x="14" y="1"/>
                    <a:pt x="17" y="1"/>
                    <a:pt x="20" y="1"/>
                  </a:cubicBezTo>
                  <a:cubicBezTo>
                    <a:pt x="26" y="1"/>
                    <a:pt x="31" y="1"/>
                    <a:pt x="35" y="1"/>
                  </a:cubicBezTo>
                  <a:cubicBezTo>
                    <a:pt x="39" y="0"/>
                    <a:pt x="41" y="0"/>
                    <a:pt x="44" y="0"/>
                  </a:cubicBezTo>
                  <a:cubicBezTo>
                    <a:pt x="45" y="0"/>
                    <a:pt x="45" y="0"/>
                    <a:pt x="45" y="0"/>
                  </a:cubicBezTo>
                  <a:cubicBezTo>
                    <a:pt x="45" y="5"/>
                    <a:pt x="45" y="5"/>
                    <a:pt x="45" y="5"/>
                  </a:cubicBezTo>
                  <a:cubicBezTo>
                    <a:pt x="44" y="5"/>
                    <a:pt x="44" y="5"/>
                    <a:pt x="44" y="5"/>
                  </a:cubicBezTo>
                  <a:cubicBezTo>
                    <a:pt x="37" y="5"/>
                    <a:pt x="33" y="8"/>
                    <a:pt x="33" y="13"/>
                  </a:cubicBezTo>
                  <a:cubicBezTo>
                    <a:pt x="33" y="98"/>
                    <a:pt x="33" y="98"/>
                    <a:pt x="33" y="98"/>
                  </a:cubicBezTo>
                  <a:cubicBezTo>
                    <a:pt x="33" y="118"/>
                    <a:pt x="45" y="131"/>
                    <a:pt x="63" y="131"/>
                  </a:cubicBezTo>
                  <a:cubicBezTo>
                    <a:pt x="82" y="131"/>
                    <a:pt x="93" y="118"/>
                    <a:pt x="93" y="98"/>
                  </a:cubicBezTo>
                  <a:cubicBezTo>
                    <a:pt x="93" y="13"/>
                    <a:pt x="93" y="13"/>
                    <a:pt x="93" y="13"/>
                  </a:cubicBezTo>
                  <a:cubicBezTo>
                    <a:pt x="93" y="8"/>
                    <a:pt x="90" y="5"/>
                    <a:pt x="82" y="5"/>
                  </a:cubicBezTo>
                  <a:cubicBezTo>
                    <a:pt x="81" y="5"/>
                    <a:pt x="81" y="5"/>
                    <a:pt x="81" y="5"/>
                  </a:cubicBezTo>
                  <a:cubicBezTo>
                    <a:pt x="81" y="0"/>
                    <a:pt x="81" y="0"/>
                    <a:pt x="81" y="0"/>
                  </a:cubicBezTo>
                  <a:cubicBezTo>
                    <a:pt x="82" y="0"/>
                    <a:pt x="82" y="0"/>
                    <a:pt x="82" y="0"/>
                  </a:cubicBezTo>
                  <a:cubicBezTo>
                    <a:pt x="85" y="0"/>
                    <a:pt x="88" y="0"/>
                    <a:pt x="91" y="1"/>
                  </a:cubicBezTo>
                  <a:cubicBezTo>
                    <a:pt x="96" y="1"/>
                    <a:pt x="100" y="1"/>
                    <a:pt x="106" y="1"/>
                  </a:cubicBezTo>
                  <a:cubicBezTo>
                    <a:pt x="109" y="1"/>
                    <a:pt x="112" y="1"/>
                    <a:pt x="115" y="1"/>
                  </a:cubicBezTo>
                  <a:cubicBezTo>
                    <a:pt x="119" y="1"/>
                    <a:pt x="122" y="0"/>
                    <a:pt x="126" y="0"/>
                  </a:cubicBezTo>
                  <a:cubicBezTo>
                    <a:pt x="127" y="0"/>
                    <a:pt x="127" y="0"/>
                    <a:pt x="127" y="0"/>
                  </a:cubicBezTo>
                  <a:cubicBezTo>
                    <a:pt x="127" y="5"/>
                    <a:pt x="127" y="5"/>
                    <a:pt x="127" y="5"/>
                  </a:cubicBezTo>
                  <a:cubicBezTo>
                    <a:pt x="126" y="5"/>
                    <a:pt x="126" y="5"/>
                    <a:pt x="126" y="5"/>
                  </a:cubicBezTo>
                  <a:cubicBezTo>
                    <a:pt x="117" y="6"/>
                    <a:pt x="117" y="6"/>
                    <a:pt x="117" y="15"/>
                  </a:cubicBezTo>
                  <a:cubicBezTo>
                    <a:pt x="117" y="94"/>
                    <a:pt x="117" y="94"/>
                    <a:pt x="117" y="94"/>
                  </a:cubicBezTo>
                  <a:cubicBezTo>
                    <a:pt x="117" y="126"/>
                    <a:pt x="98" y="144"/>
                    <a:pt x="63" y="144"/>
                  </a:cubicBezTo>
                  <a:close/>
                  <a:moveTo>
                    <a:pt x="2" y="3"/>
                  </a:moveTo>
                  <a:cubicBezTo>
                    <a:pt x="10" y="4"/>
                    <a:pt x="12" y="5"/>
                    <a:pt x="12" y="15"/>
                  </a:cubicBezTo>
                  <a:cubicBezTo>
                    <a:pt x="12" y="94"/>
                    <a:pt x="12" y="94"/>
                    <a:pt x="12" y="94"/>
                  </a:cubicBezTo>
                  <a:cubicBezTo>
                    <a:pt x="12" y="125"/>
                    <a:pt x="30" y="142"/>
                    <a:pt x="63" y="142"/>
                  </a:cubicBezTo>
                  <a:cubicBezTo>
                    <a:pt x="97" y="142"/>
                    <a:pt x="115" y="125"/>
                    <a:pt x="115" y="94"/>
                  </a:cubicBezTo>
                  <a:cubicBezTo>
                    <a:pt x="115" y="15"/>
                    <a:pt x="115" y="15"/>
                    <a:pt x="115" y="15"/>
                  </a:cubicBezTo>
                  <a:cubicBezTo>
                    <a:pt x="115" y="5"/>
                    <a:pt x="116" y="4"/>
                    <a:pt x="125" y="3"/>
                  </a:cubicBezTo>
                  <a:cubicBezTo>
                    <a:pt x="125" y="2"/>
                    <a:pt x="125" y="2"/>
                    <a:pt x="125" y="2"/>
                  </a:cubicBezTo>
                  <a:cubicBezTo>
                    <a:pt x="122" y="2"/>
                    <a:pt x="119" y="3"/>
                    <a:pt x="116" y="3"/>
                  </a:cubicBezTo>
                  <a:cubicBezTo>
                    <a:pt x="112" y="3"/>
                    <a:pt x="109" y="3"/>
                    <a:pt x="106" y="3"/>
                  </a:cubicBezTo>
                  <a:cubicBezTo>
                    <a:pt x="100" y="3"/>
                    <a:pt x="95" y="3"/>
                    <a:pt x="91" y="3"/>
                  </a:cubicBezTo>
                  <a:cubicBezTo>
                    <a:pt x="88" y="3"/>
                    <a:pt x="86" y="2"/>
                    <a:pt x="83" y="2"/>
                  </a:cubicBezTo>
                  <a:cubicBezTo>
                    <a:pt x="83" y="3"/>
                    <a:pt x="83" y="3"/>
                    <a:pt x="83" y="3"/>
                  </a:cubicBezTo>
                  <a:cubicBezTo>
                    <a:pt x="93" y="4"/>
                    <a:pt x="95" y="9"/>
                    <a:pt x="95" y="13"/>
                  </a:cubicBezTo>
                  <a:cubicBezTo>
                    <a:pt x="95" y="98"/>
                    <a:pt x="95" y="98"/>
                    <a:pt x="95" y="98"/>
                  </a:cubicBezTo>
                  <a:cubicBezTo>
                    <a:pt x="95" y="119"/>
                    <a:pt x="83" y="133"/>
                    <a:pt x="63" y="133"/>
                  </a:cubicBezTo>
                  <a:cubicBezTo>
                    <a:pt x="43" y="133"/>
                    <a:pt x="31" y="119"/>
                    <a:pt x="31" y="98"/>
                  </a:cubicBezTo>
                  <a:cubicBezTo>
                    <a:pt x="31" y="13"/>
                    <a:pt x="31" y="13"/>
                    <a:pt x="31" y="13"/>
                  </a:cubicBezTo>
                  <a:cubicBezTo>
                    <a:pt x="31" y="9"/>
                    <a:pt x="33" y="4"/>
                    <a:pt x="43" y="3"/>
                  </a:cubicBezTo>
                  <a:cubicBezTo>
                    <a:pt x="43" y="2"/>
                    <a:pt x="43" y="2"/>
                    <a:pt x="43" y="2"/>
                  </a:cubicBezTo>
                  <a:cubicBezTo>
                    <a:pt x="41" y="2"/>
                    <a:pt x="38" y="3"/>
                    <a:pt x="35" y="3"/>
                  </a:cubicBezTo>
                  <a:cubicBezTo>
                    <a:pt x="31" y="3"/>
                    <a:pt x="26" y="3"/>
                    <a:pt x="20" y="3"/>
                  </a:cubicBezTo>
                  <a:cubicBezTo>
                    <a:pt x="17" y="3"/>
                    <a:pt x="14" y="3"/>
                    <a:pt x="11" y="3"/>
                  </a:cubicBezTo>
                  <a:cubicBezTo>
                    <a:pt x="8" y="3"/>
                    <a:pt x="5" y="2"/>
                    <a:pt x="2" y="2"/>
                  </a:cubicBez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 name="Freeform 7"/>
            <p:cNvSpPr>
              <a:spLocks/>
            </p:cNvSpPr>
            <p:nvPr userDrawn="1"/>
          </p:nvSpPr>
          <p:spPr bwMode="auto">
            <a:xfrm>
              <a:off x="2851151" y="3005138"/>
              <a:ext cx="344488" cy="363538"/>
            </a:xfrm>
            <a:custGeom>
              <a:avLst/>
              <a:gdLst>
                <a:gd name="T0" fmla="*/ 10 w 118"/>
                <a:gd name="T1" fmla="*/ 10 h 124"/>
                <a:gd name="T2" fmla="*/ 0 w 118"/>
                <a:gd name="T3" fmla="*/ 2 h 124"/>
                <a:gd name="T4" fmla="*/ 0 w 118"/>
                <a:gd name="T5" fmla="*/ 0 h 124"/>
                <a:gd name="T6" fmla="*/ 16 w 118"/>
                <a:gd name="T7" fmla="*/ 1 h 124"/>
                <a:gd name="T8" fmla="*/ 31 w 118"/>
                <a:gd name="T9" fmla="*/ 0 h 124"/>
                <a:gd name="T10" fmla="*/ 96 w 118"/>
                <a:gd name="T11" fmla="*/ 89 h 124"/>
                <a:gd name="T12" fmla="*/ 96 w 118"/>
                <a:gd name="T13" fmla="*/ 89 h 124"/>
                <a:gd name="T14" fmla="*/ 96 w 118"/>
                <a:gd name="T15" fmla="*/ 20 h 124"/>
                <a:gd name="T16" fmla="*/ 83 w 118"/>
                <a:gd name="T17" fmla="*/ 2 h 124"/>
                <a:gd name="T18" fmla="*/ 83 w 118"/>
                <a:gd name="T19" fmla="*/ 0 h 124"/>
                <a:gd name="T20" fmla="*/ 99 w 118"/>
                <a:gd name="T21" fmla="*/ 1 h 124"/>
                <a:gd name="T22" fmla="*/ 118 w 118"/>
                <a:gd name="T23" fmla="*/ 0 h 124"/>
                <a:gd name="T24" fmla="*/ 118 w 118"/>
                <a:gd name="T25" fmla="*/ 2 h 124"/>
                <a:gd name="T26" fmla="*/ 108 w 118"/>
                <a:gd name="T27" fmla="*/ 10 h 124"/>
                <a:gd name="T28" fmla="*/ 108 w 118"/>
                <a:gd name="T29" fmla="*/ 124 h 124"/>
                <a:gd name="T30" fmla="*/ 97 w 118"/>
                <a:gd name="T31" fmla="*/ 124 h 124"/>
                <a:gd name="T32" fmla="*/ 22 w 118"/>
                <a:gd name="T33" fmla="*/ 21 h 124"/>
                <a:gd name="T34" fmla="*/ 22 w 118"/>
                <a:gd name="T35" fmla="*/ 21 h 124"/>
                <a:gd name="T36" fmla="*/ 22 w 118"/>
                <a:gd name="T37" fmla="*/ 103 h 124"/>
                <a:gd name="T38" fmla="*/ 35 w 118"/>
                <a:gd name="T39" fmla="*/ 121 h 124"/>
                <a:gd name="T40" fmla="*/ 35 w 118"/>
                <a:gd name="T41" fmla="*/ 124 h 124"/>
                <a:gd name="T42" fmla="*/ 19 w 118"/>
                <a:gd name="T43" fmla="*/ 122 h 124"/>
                <a:gd name="T44" fmla="*/ 0 w 118"/>
                <a:gd name="T45" fmla="*/ 124 h 124"/>
                <a:gd name="T46" fmla="*/ 0 w 118"/>
                <a:gd name="T47" fmla="*/ 121 h 124"/>
                <a:gd name="T48" fmla="*/ 10 w 118"/>
                <a:gd name="T49" fmla="*/ 113 h 124"/>
                <a:gd name="T50" fmla="*/ 10 w 118"/>
                <a:gd name="T5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24">
                  <a:moveTo>
                    <a:pt x="10" y="10"/>
                  </a:moveTo>
                  <a:cubicBezTo>
                    <a:pt x="10" y="5"/>
                    <a:pt x="8" y="3"/>
                    <a:pt x="0" y="2"/>
                  </a:cubicBezTo>
                  <a:cubicBezTo>
                    <a:pt x="0" y="0"/>
                    <a:pt x="0" y="0"/>
                    <a:pt x="0" y="0"/>
                  </a:cubicBezTo>
                  <a:cubicBezTo>
                    <a:pt x="5" y="0"/>
                    <a:pt x="11" y="1"/>
                    <a:pt x="16" y="1"/>
                  </a:cubicBezTo>
                  <a:cubicBezTo>
                    <a:pt x="22" y="1"/>
                    <a:pt x="26" y="0"/>
                    <a:pt x="31" y="0"/>
                  </a:cubicBezTo>
                  <a:cubicBezTo>
                    <a:pt x="96" y="89"/>
                    <a:pt x="96" y="89"/>
                    <a:pt x="96" y="89"/>
                  </a:cubicBezTo>
                  <a:cubicBezTo>
                    <a:pt x="96" y="89"/>
                    <a:pt x="96" y="89"/>
                    <a:pt x="96" y="89"/>
                  </a:cubicBezTo>
                  <a:cubicBezTo>
                    <a:pt x="96" y="20"/>
                    <a:pt x="96" y="20"/>
                    <a:pt x="96" y="20"/>
                  </a:cubicBezTo>
                  <a:cubicBezTo>
                    <a:pt x="96" y="7"/>
                    <a:pt x="93" y="4"/>
                    <a:pt x="83" y="2"/>
                  </a:cubicBezTo>
                  <a:cubicBezTo>
                    <a:pt x="83" y="0"/>
                    <a:pt x="83" y="0"/>
                    <a:pt x="83" y="0"/>
                  </a:cubicBezTo>
                  <a:cubicBezTo>
                    <a:pt x="88" y="0"/>
                    <a:pt x="93" y="1"/>
                    <a:pt x="99" y="1"/>
                  </a:cubicBezTo>
                  <a:cubicBezTo>
                    <a:pt x="105" y="1"/>
                    <a:pt x="111" y="0"/>
                    <a:pt x="118" y="0"/>
                  </a:cubicBezTo>
                  <a:cubicBezTo>
                    <a:pt x="118" y="2"/>
                    <a:pt x="118" y="2"/>
                    <a:pt x="118" y="2"/>
                  </a:cubicBezTo>
                  <a:cubicBezTo>
                    <a:pt x="110" y="3"/>
                    <a:pt x="108" y="5"/>
                    <a:pt x="108" y="10"/>
                  </a:cubicBezTo>
                  <a:cubicBezTo>
                    <a:pt x="108" y="124"/>
                    <a:pt x="108" y="124"/>
                    <a:pt x="108" y="124"/>
                  </a:cubicBezTo>
                  <a:cubicBezTo>
                    <a:pt x="97" y="124"/>
                    <a:pt x="97" y="124"/>
                    <a:pt x="97" y="124"/>
                  </a:cubicBezTo>
                  <a:cubicBezTo>
                    <a:pt x="22" y="21"/>
                    <a:pt x="22" y="21"/>
                    <a:pt x="22" y="21"/>
                  </a:cubicBezTo>
                  <a:cubicBezTo>
                    <a:pt x="22" y="21"/>
                    <a:pt x="22" y="21"/>
                    <a:pt x="22" y="21"/>
                  </a:cubicBezTo>
                  <a:cubicBezTo>
                    <a:pt x="22" y="103"/>
                    <a:pt x="22" y="103"/>
                    <a:pt x="22" y="103"/>
                  </a:cubicBezTo>
                  <a:cubicBezTo>
                    <a:pt x="22" y="116"/>
                    <a:pt x="25" y="119"/>
                    <a:pt x="35" y="121"/>
                  </a:cubicBezTo>
                  <a:cubicBezTo>
                    <a:pt x="35" y="124"/>
                    <a:pt x="35" y="124"/>
                    <a:pt x="35" y="124"/>
                  </a:cubicBezTo>
                  <a:cubicBezTo>
                    <a:pt x="30" y="124"/>
                    <a:pt x="24" y="122"/>
                    <a:pt x="19" y="122"/>
                  </a:cubicBezTo>
                  <a:cubicBezTo>
                    <a:pt x="13" y="122"/>
                    <a:pt x="6" y="124"/>
                    <a:pt x="0" y="124"/>
                  </a:cubicBezTo>
                  <a:cubicBezTo>
                    <a:pt x="0" y="121"/>
                    <a:pt x="0" y="121"/>
                    <a:pt x="0" y="121"/>
                  </a:cubicBezTo>
                  <a:cubicBezTo>
                    <a:pt x="8" y="120"/>
                    <a:pt x="10" y="118"/>
                    <a:pt x="10" y="113"/>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 name="Freeform 8"/>
            <p:cNvSpPr>
              <a:spLocks noEditPoints="1"/>
            </p:cNvSpPr>
            <p:nvPr userDrawn="1"/>
          </p:nvSpPr>
          <p:spPr bwMode="auto">
            <a:xfrm>
              <a:off x="2847976" y="3001963"/>
              <a:ext cx="349250" cy="369888"/>
            </a:xfrm>
            <a:custGeom>
              <a:avLst/>
              <a:gdLst>
                <a:gd name="T0" fmla="*/ 97 w 120"/>
                <a:gd name="T1" fmla="*/ 126 h 126"/>
                <a:gd name="T2" fmla="*/ 24 w 120"/>
                <a:gd name="T3" fmla="*/ 104 h 126"/>
                <a:gd name="T4" fmla="*/ 37 w 120"/>
                <a:gd name="T5" fmla="*/ 121 h 126"/>
                <a:gd name="T6" fmla="*/ 36 w 120"/>
                <a:gd name="T7" fmla="*/ 126 h 126"/>
                <a:gd name="T8" fmla="*/ 20 w 120"/>
                <a:gd name="T9" fmla="*/ 124 h 126"/>
                <a:gd name="T10" fmla="*/ 1 w 120"/>
                <a:gd name="T11" fmla="*/ 126 h 126"/>
                <a:gd name="T12" fmla="*/ 0 w 120"/>
                <a:gd name="T13" fmla="*/ 121 h 126"/>
                <a:gd name="T14" fmla="*/ 10 w 120"/>
                <a:gd name="T15" fmla="*/ 114 h 126"/>
                <a:gd name="T16" fmla="*/ 1 w 120"/>
                <a:gd name="T17" fmla="*/ 4 h 126"/>
                <a:gd name="T18" fmla="*/ 0 w 120"/>
                <a:gd name="T19" fmla="*/ 0 h 126"/>
                <a:gd name="T20" fmla="*/ 9 w 120"/>
                <a:gd name="T21" fmla="*/ 0 h 126"/>
                <a:gd name="T22" fmla="*/ 25 w 120"/>
                <a:gd name="T23" fmla="*/ 0 h 126"/>
                <a:gd name="T24" fmla="*/ 32 w 120"/>
                <a:gd name="T25" fmla="*/ 0 h 126"/>
                <a:gd name="T26" fmla="*/ 96 w 120"/>
                <a:gd name="T27" fmla="*/ 88 h 126"/>
                <a:gd name="T28" fmla="*/ 84 w 120"/>
                <a:gd name="T29" fmla="*/ 4 h 126"/>
                <a:gd name="T30" fmla="*/ 83 w 120"/>
                <a:gd name="T31" fmla="*/ 0 h 126"/>
                <a:gd name="T32" fmla="*/ 92 w 120"/>
                <a:gd name="T33" fmla="*/ 0 h 126"/>
                <a:gd name="T34" fmla="*/ 109 w 120"/>
                <a:gd name="T35" fmla="*/ 0 h 126"/>
                <a:gd name="T36" fmla="*/ 120 w 120"/>
                <a:gd name="T37" fmla="*/ 0 h 126"/>
                <a:gd name="T38" fmla="*/ 119 w 120"/>
                <a:gd name="T39" fmla="*/ 4 h 126"/>
                <a:gd name="T40" fmla="*/ 110 w 120"/>
                <a:gd name="T41" fmla="*/ 126 h 126"/>
                <a:gd name="T42" fmla="*/ 108 w 120"/>
                <a:gd name="T43" fmla="*/ 124 h 126"/>
                <a:gd name="T44" fmla="*/ 118 w 120"/>
                <a:gd name="T45" fmla="*/ 2 h 126"/>
                <a:gd name="T46" fmla="*/ 109 w 120"/>
                <a:gd name="T47" fmla="*/ 2 h 126"/>
                <a:gd name="T48" fmla="*/ 92 w 120"/>
                <a:gd name="T49" fmla="*/ 2 h 126"/>
                <a:gd name="T50" fmla="*/ 85 w 120"/>
                <a:gd name="T51" fmla="*/ 2 h 126"/>
                <a:gd name="T52" fmla="*/ 98 w 120"/>
                <a:gd name="T53" fmla="*/ 91 h 126"/>
                <a:gd name="T54" fmla="*/ 96 w 120"/>
                <a:gd name="T55" fmla="*/ 91 h 126"/>
                <a:gd name="T56" fmla="*/ 25 w 120"/>
                <a:gd name="T57" fmla="*/ 2 h 126"/>
                <a:gd name="T58" fmla="*/ 9 w 120"/>
                <a:gd name="T59" fmla="*/ 2 h 126"/>
                <a:gd name="T60" fmla="*/ 2 w 120"/>
                <a:gd name="T61" fmla="*/ 2 h 126"/>
                <a:gd name="T62" fmla="*/ 12 w 120"/>
                <a:gd name="T63" fmla="*/ 114 h 126"/>
                <a:gd name="T64" fmla="*/ 2 w 120"/>
                <a:gd name="T65" fmla="*/ 124 h 126"/>
                <a:gd name="T66" fmla="*/ 20 w 120"/>
                <a:gd name="T67" fmla="*/ 122 h 126"/>
                <a:gd name="T68" fmla="*/ 35 w 120"/>
                <a:gd name="T69" fmla="*/ 124 h 126"/>
                <a:gd name="T70" fmla="*/ 22 w 120"/>
                <a:gd name="T71" fmla="*/ 104 h 126"/>
                <a:gd name="T72" fmla="*/ 24 w 120"/>
                <a:gd name="T73" fmla="*/ 21 h 126"/>
                <a:gd name="T74" fmla="*/ 98 w 120"/>
                <a:gd name="T75"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6">
                  <a:moveTo>
                    <a:pt x="110" y="126"/>
                  </a:moveTo>
                  <a:cubicBezTo>
                    <a:pt x="97" y="126"/>
                    <a:pt x="97" y="126"/>
                    <a:pt x="97" y="126"/>
                  </a:cubicBezTo>
                  <a:cubicBezTo>
                    <a:pt x="24" y="24"/>
                    <a:pt x="24" y="24"/>
                    <a:pt x="24" y="24"/>
                  </a:cubicBezTo>
                  <a:cubicBezTo>
                    <a:pt x="24" y="104"/>
                    <a:pt x="24" y="104"/>
                    <a:pt x="24" y="104"/>
                  </a:cubicBezTo>
                  <a:cubicBezTo>
                    <a:pt x="24" y="117"/>
                    <a:pt x="27" y="119"/>
                    <a:pt x="36" y="121"/>
                  </a:cubicBezTo>
                  <a:cubicBezTo>
                    <a:pt x="37" y="121"/>
                    <a:pt x="37" y="121"/>
                    <a:pt x="37" y="121"/>
                  </a:cubicBezTo>
                  <a:cubicBezTo>
                    <a:pt x="37" y="126"/>
                    <a:pt x="37" y="126"/>
                    <a:pt x="37" y="126"/>
                  </a:cubicBezTo>
                  <a:cubicBezTo>
                    <a:pt x="36" y="126"/>
                    <a:pt x="36" y="126"/>
                    <a:pt x="36" y="126"/>
                  </a:cubicBezTo>
                  <a:cubicBezTo>
                    <a:pt x="33" y="126"/>
                    <a:pt x="31" y="125"/>
                    <a:pt x="28" y="125"/>
                  </a:cubicBezTo>
                  <a:cubicBezTo>
                    <a:pt x="25" y="125"/>
                    <a:pt x="23" y="124"/>
                    <a:pt x="20" y="124"/>
                  </a:cubicBezTo>
                  <a:cubicBezTo>
                    <a:pt x="17" y="124"/>
                    <a:pt x="14" y="125"/>
                    <a:pt x="11" y="125"/>
                  </a:cubicBezTo>
                  <a:cubicBezTo>
                    <a:pt x="8" y="125"/>
                    <a:pt x="4"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4" y="0"/>
                    <a:pt x="7" y="0"/>
                    <a:pt x="9" y="0"/>
                  </a:cubicBezTo>
                  <a:cubicBezTo>
                    <a:pt x="12" y="1"/>
                    <a:pt x="15" y="1"/>
                    <a:pt x="17" y="1"/>
                  </a:cubicBezTo>
                  <a:cubicBezTo>
                    <a:pt x="20" y="1"/>
                    <a:pt x="22" y="1"/>
                    <a:pt x="25" y="0"/>
                  </a:cubicBezTo>
                  <a:cubicBezTo>
                    <a:pt x="27" y="0"/>
                    <a:pt x="29" y="0"/>
                    <a:pt x="32" y="0"/>
                  </a:cubicBezTo>
                  <a:cubicBezTo>
                    <a:pt x="32" y="0"/>
                    <a:pt x="32" y="0"/>
                    <a:pt x="32" y="0"/>
                  </a:cubicBezTo>
                  <a:cubicBezTo>
                    <a:pt x="32" y="0"/>
                    <a:pt x="32" y="0"/>
                    <a:pt x="32" y="0"/>
                  </a:cubicBezTo>
                  <a:cubicBezTo>
                    <a:pt x="96" y="88"/>
                    <a:pt x="96" y="88"/>
                    <a:pt x="96" y="88"/>
                  </a:cubicBezTo>
                  <a:cubicBezTo>
                    <a:pt x="96" y="21"/>
                    <a:pt x="96" y="21"/>
                    <a:pt x="96" y="21"/>
                  </a:cubicBezTo>
                  <a:cubicBezTo>
                    <a:pt x="96" y="8"/>
                    <a:pt x="93" y="6"/>
                    <a:pt x="84" y="4"/>
                  </a:cubicBezTo>
                  <a:cubicBezTo>
                    <a:pt x="83" y="4"/>
                    <a:pt x="83" y="4"/>
                    <a:pt x="83" y="4"/>
                  </a:cubicBezTo>
                  <a:cubicBezTo>
                    <a:pt x="83" y="0"/>
                    <a:pt x="83" y="0"/>
                    <a:pt x="83" y="0"/>
                  </a:cubicBezTo>
                  <a:cubicBezTo>
                    <a:pt x="84" y="0"/>
                    <a:pt x="84" y="0"/>
                    <a:pt x="84" y="0"/>
                  </a:cubicBezTo>
                  <a:cubicBezTo>
                    <a:pt x="86" y="0"/>
                    <a:pt x="89" y="0"/>
                    <a:pt x="92" y="0"/>
                  </a:cubicBezTo>
                  <a:cubicBezTo>
                    <a:pt x="95" y="1"/>
                    <a:pt x="97" y="1"/>
                    <a:pt x="100" y="1"/>
                  </a:cubicBezTo>
                  <a:cubicBezTo>
                    <a:pt x="103" y="1"/>
                    <a:pt x="106" y="1"/>
                    <a:pt x="109" y="0"/>
                  </a:cubicBezTo>
                  <a:cubicBezTo>
                    <a:pt x="112" y="0"/>
                    <a:pt x="116" y="0"/>
                    <a:pt x="119" y="0"/>
                  </a:cubicBezTo>
                  <a:cubicBezTo>
                    <a:pt x="120" y="0"/>
                    <a:pt x="120" y="0"/>
                    <a:pt x="120" y="0"/>
                  </a:cubicBezTo>
                  <a:cubicBezTo>
                    <a:pt x="120" y="4"/>
                    <a:pt x="120" y="4"/>
                    <a:pt x="120" y="4"/>
                  </a:cubicBezTo>
                  <a:cubicBezTo>
                    <a:pt x="119" y="4"/>
                    <a:pt x="119" y="4"/>
                    <a:pt x="119" y="4"/>
                  </a:cubicBezTo>
                  <a:cubicBezTo>
                    <a:pt x="111" y="5"/>
                    <a:pt x="110" y="7"/>
                    <a:pt x="110" y="11"/>
                  </a:cubicBezTo>
                  <a:lnTo>
                    <a:pt x="110" y="126"/>
                  </a:lnTo>
                  <a:close/>
                  <a:moveTo>
                    <a:pt x="98" y="124"/>
                  </a:moveTo>
                  <a:cubicBezTo>
                    <a:pt x="108" y="124"/>
                    <a:pt x="108" y="124"/>
                    <a:pt x="108" y="124"/>
                  </a:cubicBezTo>
                  <a:cubicBezTo>
                    <a:pt x="108" y="11"/>
                    <a:pt x="108" y="11"/>
                    <a:pt x="108" y="11"/>
                  </a:cubicBezTo>
                  <a:cubicBezTo>
                    <a:pt x="108" y="5"/>
                    <a:pt x="111" y="4"/>
                    <a:pt x="118" y="2"/>
                  </a:cubicBezTo>
                  <a:cubicBezTo>
                    <a:pt x="118" y="2"/>
                    <a:pt x="118" y="2"/>
                    <a:pt x="118" y="2"/>
                  </a:cubicBezTo>
                  <a:cubicBezTo>
                    <a:pt x="115" y="2"/>
                    <a:pt x="112" y="2"/>
                    <a:pt x="109" y="2"/>
                  </a:cubicBezTo>
                  <a:cubicBezTo>
                    <a:pt x="106" y="3"/>
                    <a:pt x="103" y="3"/>
                    <a:pt x="100" y="3"/>
                  </a:cubicBezTo>
                  <a:cubicBezTo>
                    <a:pt x="97" y="3"/>
                    <a:pt x="94" y="3"/>
                    <a:pt x="92" y="2"/>
                  </a:cubicBezTo>
                  <a:cubicBezTo>
                    <a:pt x="89" y="2"/>
                    <a:pt x="87" y="2"/>
                    <a:pt x="85" y="2"/>
                  </a:cubicBezTo>
                  <a:cubicBezTo>
                    <a:pt x="85" y="2"/>
                    <a:pt x="85" y="2"/>
                    <a:pt x="85" y="2"/>
                  </a:cubicBezTo>
                  <a:cubicBezTo>
                    <a:pt x="95" y="4"/>
                    <a:pt x="98" y="7"/>
                    <a:pt x="98" y="21"/>
                  </a:cubicBezTo>
                  <a:cubicBezTo>
                    <a:pt x="98" y="91"/>
                    <a:pt x="98" y="91"/>
                    <a:pt x="98" y="91"/>
                  </a:cubicBezTo>
                  <a:cubicBezTo>
                    <a:pt x="96" y="91"/>
                    <a:pt x="96" y="91"/>
                    <a:pt x="96" y="91"/>
                  </a:cubicBezTo>
                  <a:cubicBezTo>
                    <a:pt x="96" y="91"/>
                    <a:pt x="96" y="91"/>
                    <a:pt x="96" y="91"/>
                  </a:cubicBezTo>
                  <a:cubicBezTo>
                    <a:pt x="31" y="2"/>
                    <a:pt x="31" y="2"/>
                    <a:pt x="31" y="2"/>
                  </a:cubicBezTo>
                  <a:cubicBezTo>
                    <a:pt x="29" y="2"/>
                    <a:pt x="27" y="2"/>
                    <a:pt x="25" y="2"/>
                  </a:cubicBezTo>
                  <a:cubicBezTo>
                    <a:pt x="23" y="3"/>
                    <a:pt x="20" y="3"/>
                    <a:pt x="17" y="3"/>
                  </a:cubicBezTo>
                  <a:cubicBezTo>
                    <a:pt x="15" y="3"/>
                    <a:pt x="12" y="3"/>
                    <a:pt x="9" y="2"/>
                  </a:cubicBezTo>
                  <a:cubicBezTo>
                    <a:pt x="7"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4"/>
                    <a:pt x="2" y="124"/>
                    <a:pt x="2" y="124"/>
                  </a:cubicBezTo>
                  <a:cubicBezTo>
                    <a:pt x="5" y="123"/>
                    <a:pt x="8" y="123"/>
                    <a:pt x="11" y="123"/>
                  </a:cubicBezTo>
                  <a:cubicBezTo>
                    <a:pt x="14" y="123"/>
                    <a:pt x="17" y="122"/>
                    <a:pt x="20" y="122"/>
                  </a:cubicBezTo>
                  <a:cubicBezTo>
                    <a:pt x="23" y="122"/>
                    <a:pt x="26" y="123"/>
                    <a:pt x="28" y="123"/>
                  </a:cubicBezTo>
                  <a:cubicBezTo>
                    <a:pt x="31" y="123"/>
                    <a:pt x="33" y="123"/>
                    <a:pt x="35" y="124"/>
                  </a:cubicBezTo>
                  <a:cubicBezTo>
                    <a:pt x="35" y="123"/>
                    <a:pt x="35" y="123"/>
                    <a:pt x="35" y="123"/>
                  </a:cubicBezTo>
                  <a:cubicBezTo>
                    <a:pt x="25" y="121"/>
                    <a:pt x="22" y="118"/>
                    <a:pt x="22" y="104"/>
                  </a:cubicBezTo>
                  <a:cubicBezTo>
                    <a:pt x="22" y="21"/>
                    <a:pt x="22" y="21"/>
                    <a:pt x="22" y="21"/>
                  </a:cubicBezTo>
                  <a:cubicBezTo>
                    <a:pt x="24" y="21"/>
                    <a:pt x="24" y="21"/>
                    <a:pt x="24" y="21"/>
                  </a:cubicBezTo>
                  <a:cubicBezTo>
                    <a:pt x="24" y="21"/>
                    <a:pt x="24" y="21"/>
                    <a:pt x="24" y="21"/>
                  </a:cubicBezTo>
                  <a:lnTo>
                    <a:pt x="9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9"/>
            <p:cNvSpPr>
              <a:spLocks/>
            </p:cNvSpPr>
            <p:nvPr userDrawn="1"/>
          </p:nvSpPr>
          <p:spPr bwMode="auto">
            <a:xfrm>
              <a:off x="3227388" y="3005138"/>
              <a:ext cx="111125" cy="363538"/>
            </a:xfrm>
            <a:custGeom>
              <a:avLst/>
              <a:gdLst>
                <a:gd name="T0" fmla="*/ 0 w 38"/>
                <a:gd name="T1" fmla="*/ 121 h 124"/>
                <a:gd name="T2" fmla="*/ 9 w 38"/>
                <a:gd name="T3" fmla="*/ 113 h 124"/>
                <a:gd name="T4" fmla="*/ 9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9" y="118"/>
                    <a:pt x="9" y="113"/>
                  </a:cubicBezTo>
                  <a:cubicBezTo>
                    <a:pt x="9" y="10"/>
                    <a:pt x="9" y="10"/>
                    <a:pt x="9" y="10"/>
                  </a:cubicBezTo>
                  <a:cubicBezTo>
                    <a:pt x="9" y="5"/>
                    <a:pt x="7" y="3"/>
                    <a:pt x="0" y="2"/>
                  </a:cubicBezTo>
                  <a:cubicBezTo>
                    <a:pt x="0" y="0"/>
                    <a:pt x="0" y="0"/>
                    <a:pt x="0" y="0"/>
                  </a:cubicBezTo>
                  <a:cubicBezTo>
                    <a:pt x="4" y="0"/>
                    <a:pt x="11" y="1"/>
                    <a:pt x="19" y="1"/>
                  </a:cubicBezTo>
                  <a:cubicBezTo>
                    <a:pt x="26" y="1"/>
                    <a:pt x="34" y="0"/>
                    <a:pt x="38" y="0"/>
                  </a:cubicBezTo>
                  <a:cubicBezTo>
                    <a:pt x="38" y="2"/>
                    <a:pt x="38" y="2"/>
                    <a:pt x="38" y="2"/>
                  </a:cubicBezTo>
                  <a:cubicBezTo>
                    <a:pt x="30" y="3"/>
                    <a:pt x="28" y="5"/>
                    <a:pt x="28" y="10"/>
                  </a:cubicBezTo>
                  <a:cubicBezTo>
                    <a:pt x="28" y="113"/>
                    <a:pt x="28" y="113"/>
                    <a:pt x="28" y="113"/>
                  </a:cubicBezTo>
                  <a:cubicBezTo>
                    <a:pt x="28" y="118"/>
                    <a:pt x="30" y="120"/>
                    <a:pt x="38" y="121"/>
                  </a:cubicBezTo>
                  <a:cubicBezTo>
                    <a:pt x="38" y="124"/>
                    <a:pt x="38" y="124"/>
                    <a:pt x="38" y="124"/>
                  </a:cubicBezTo>
                  <a:cubicBezTo>
                    <a:pt x="34" y="124"/>
                    <a:pt x="26" y="122"/>
                    <a:pt x="19" y="122"/>
                  </a:cubicBezTo>
                  <a:cubicBezTo>
                    <a:pt x="11"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 name="Freeform 10"/>
            <p:cNvSpPr>
              <a:spLocks noEditPoints="1"/>
            </p:cNvSpPr>
            <p:nvPr userDrawn="1"/>
          </p:nvSpPr>
          <p:spPr bwMode="auto">
            <a:xfrm>
              <a:off x="3224213"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0 w 40"/>
                <a:gd name="T17" fmla="*/ 121 h 126"/>
                <a:gd name="T18" fmla="*/ 9 w 40"/>
                <a:gd name="T19" fmla="*/ 114 h 126"/>
                <a:gd name="T20" fmla="*/ 9 w 40"/>
                <a:gd name="T21" fmla="*/ 11 h 126"/>
                <a:gd name="T22" fmla="*/ 0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0 w 40"/>
                <a:gd name="T55" fmla="*/ 122 h 126"/>
                <a:gd name="T56" fmla="*/ 32 w 40"/>
                <a:gd name="T57" fmla="*/ 123 h 126"/>
                <a:gd name="T58" fmla="*/ 38 w 40"/>
                <a:gd name="T59" fmla="*/ 124 h 126"/>
                <a:gd name="T60" fmla="*/ 38 w 40"/>
                <a:gd name="T61" fmla="*/ 123 h 126"/>
                <a:gd name="T62" fmla="*/ 28 w 40"/>
                <a:gd name="T63" fmla="*/ 114 h 126"/>
                <a:gd name="T64" fmla="*/ 28 w 40"/>
                <a:gd name="T65" fmla="*/ 11 h 126"/>
                <a:gd name="T66" fmla="*/ 38 w 40"/>
                <a:gd name="T67" fmla="*/ 2 h 126"/>
                <a:gd name="T68" fmla="*/ 38 w 40"/>
                <a:gd name="T69" fmla="*/ 2 h 126"/>
                <a:gd name="T70" fmla="*/ 32 w 40"/>
                <a:gd name="T71" fmla="*/ 2 h 126"/>
                <a:gd name="T72" fmla="*/ 20 w 40"/>
                <a:gd name="T73" fmla="*/ 3 h 126"/>
                <a:gd name="T74" fmla="*/ 7 w 40"/>
                <a:gd name="T75" fmla="*/ 2 h 126"/>
                <a:gd name="T76" fmla="*/ 2 w 40"/>
                <a:gd name="T77" fmla="*/ 2 h 126"/>
                <a:gd name="T78" fmla="*/ 2 w 40"/>
                <a:gd name="T79" fmla="*/ 2 h 126"/>
                <a:gd name="T80" fmla="*/ 11 w 40"/>
                <a:gd name="T81" fmla="*/ 11 h 126"/>
                <a:gd name="T82" fmla="*/ 11 w 40"/>
                <a:gd name="T83" fmla="*/ 114 h 126"/>
                <a:gd name="T84" fmla="*/ 2 w 40"/>
                <a:gd name="T85" fmla="*/ 123 h 126"/>
                <a:gd name="T86" fmla="*/ 2 w 40"/>
                <a:gd name="T87" fmla="*/ 124 h 126"/>
                <a:gd name="T88" fmla="*/ 7 w 40"/>
                <a:gd name="T89" fmla="*/ 123 h 126"/>
                <a:gd name="T90" fmla="*/ 20 w 40"/>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1" y="125"/>
                    <a:pt x="8" y="125"/>
                  </a:cubicBezTo>
                  <a:cubicBezTo>
                    <a:pt x="5" y="125"/>
                    <a:pt x="2" y="126"/>
                    <a:pt x="1" y="126"/>
                  </a:cubicBezTo>
                  <a:cubicBezTo>
                    <a:pt x="0" y="126"/>
                    <a:pt x="0" y="126"/>
                    <a:pt x="0" y="126"/>
                  </a:cubicBezTo>
                  <a:cubicBezTo>
                    <a:pt x="0" y="121"/>
                    <a:pt x="0" y="121"/>
                    <a:pt x="0" y="121"/>
                  </a:cubicBezTo>
                  <a:cubicBezTo>
                    <a:pt x="0" y="121"/>
                    <a:pt x="0" y="121"/>
                    <a:pt x="0" y="121"/>
                  </a:cubicBezTo>
                  <a:cubicBezTo>
                    <a:pt x="8" y="120"/>
                    <a:pt x="9" y="118"/>
                    <a:pt x="9" y="114"/>
                  </a:cubicBezTo>
                  <a:cubicBezTo>
                    <a:pt x="9" y="11"/>
                    <a:pt x="9" y="11"/>
                    <a:pt x="9" y="11"/>
                  </a:cubicBezTo>
                  <a:cubicBezTo>
                    <a:pt x="9" y="7"/>
                    <a:pt x="8" y="5"/>
                    <a:pt x="0" y="4"/>
                  </a:cubicBezTo>
                  <a:cubicBezTo>
                    <a:pt x="0" y="4"/>
                    <a:pt x="0" y="4"/>
                    <a:pt x="0" y="4"/>
                  </a:cubicBezTo>
                  <a:cubicBezTo>
                    <a:pt x="0" y="0"/>
                    <a:pt x="0" y="0"/>
                    <a:pt x="0" y="0"/>
                  </a:cubicBezTo>
                  <a:cubicBezTo>
                    <a:pt x="1" y="0"/>
                    <a:pt x="1" y="0"/>
                    <a:pt x="1" y="0"/>
                  </a:cubicBezTo>
                  <a:cubicBezTo>
                    <a:pt x="2" y="0"/>
                    <a:pt x="5" y="0"/>
                    <a:pt x="8" y="0"/>
                  </a:cubicBezTo>
                  <a:cubicBezTo>
                    <a:pt x="11"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1" y="5"/>
                    <a:pt x="30" y="7"/>
                    <a:pt x="30" y="11"/>
                  </a:cubicBezTo>
                  <a:cubicBezTo>
                    <a:pt x="30" y="114"/>
                    <a:pt x="30" y="114"/>
                    <a:pt x="30" y="114"/>
                  </a:cubicBezTo>
                  <a:cubicBezTo>
                    <a:pt x="30" y="118"/>
                    <a:pt x="31" y="120"/>
                    <a:pt x="39" y="121"/>
                  </a:cubicBezTo>
                  <a:cubicBezTo>
                    <a:pt x="40" y="121"/>
                    <a:pt x="40" y="121"/>
                    <a:pt x="40" y="121"/>
                  </a:cubicBezTo>
                  <a:lnTo>
                    <a:pt x="40" y="126"/>
                  </a:lnTo>
                  <a:close/>
                  <a:moveTo>
                    <a:pt x="20" y="122"/>
                  </a:moveTo>
                  <a:cubicBezTo>
                    <a:pt x="24" y="122"/>
                    <a:pt x="28" y="123"/>
                    <a:pt x="32" y="123"/>
                  </a:cubicBezTo>
                  <a:cubicBezTo>
                    <a:pt x="34" y="123"/>
                    <a:pt x="36" y="123"/>
                    <a:pt x="38" y="124"/>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6" y="2"/>
                    <a:pt x="34" y="2"/>
                    <a:pt x="32" y="2"/>
                  </a:cubicBezTo>
                  <a:cubicBezTo>
                    <a:pt x="28" y="2"/>
                    <a:pt x="24" y="3"/>
                    <a:pt x="20" y="3"/>
                  </a:cubicBezTo>
                  <a:cubicBezTo>
                    <a:pt x="15" y="3"/>
                    <a:pt x="11" y="2"/>
                    <a:pt x="7" y="2"/>
                  </a:cubicBezTo>
                  <a:cubicBezTo>
                    <a:pt x="5" y="2"/>
                    <a:pt x="3" y="2"/>
                    <a:pt x="2" y="2"/>
                  </a:cubicBezTo>
                  <a:cubicBezTo>
                    <a:pt x="2" y="2"/>
                    <a:pt x="2" y="2"/>
                    <a:pt x="2" y="2"/>
                  </a:cubicBezTo>
                  <a:cubicBezTo>
                    <a:pt x="8" y="4"/>
                    <a:pt x="11" y="5"/>
                    <a:pt x="11" y="11"/>
                  </a:cubicBezTo>
                  <a:cubicBezTo>
                    <a:pt x="11" y="114"/>
                    <a:pt x="11" y="114"/>
                    <a:pt x="11" y="114"/>
                  </a:cubicBezTo>
                  <a:cubicBezTo>
                    <a:pt x="11" y="120"/>
                    <a:pt x="8" y="122"/>
                    <a:pt x="2" y="123"/>
                  </a:cubicBezTo>
                  <a:cubicBezTo>
                    <a:pt x="2" y="124"/>
                    <a:pt x="2" y="124"/>
                    <a:pt x="2" y="124"/>
                  </a:cubicBezTo>
                  <a:cubicBezTo>
                    <a:pt x="3" y="123"/>
                    <a:pt x="5" y="123"/>
                    <a:pt x="7" y="123"/>
                  </a:cubicBezTo>
                  <a:cubicBezTo>
                    <a:pt x="11" y="123"/>
                    <a:pt x="15" y="122"/>
                    <a:pt x="2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 name="Freeform 11"/>
            <p:cNvSpPr>
              <a:spLocks/>
            </p:cNvSpPr>
            <p:nvPr userDrawn="1"/>
          </p:nvSpPr>
          <p:spPr bwMode="auto">
            <a:xfrm>
              <a:off x="3321051" y="3005138"/>
              <a:ext cx="338138" cy="363538"/>
            </a:xfrm>
            <a:custGeom>
              <a:avLst/>
              <a:gdLst>
                <a:gd name="T0" fmla="*/ 0 w 116"/>
                <a:gd name="T1" fmla="*/ 0 h 124"/>
                <a:gd name="T2" fmla="*/ 23 w 116"/>
                <a:gd name="T3" fmla="*/ 1 h 124"/>
                <a:gd name="T4" fmla="*/ 39 w 116"/>
                <a:gd name="T5" fmla="*/ 0 h 124"/>
                <a:gd name="T6" fmla="*/ 39 w 116"/>
                <a:gd name="T7" fmla="*/ 2 h 124"/>
                <a:gd name="T8" fmla="*/ 30 w 116"/>
                <a:gd name="T9" fmla="*/ 8 h 124"/>
                <a:gd name="T10" fmla="*/ 32 w 116"/>
                <a:gd name="T11" fmla="*/ 16 h 124"/>
                <a:gd name="T12" fmla="*/ 62 w 116"/>
                <a:gd name="T13" fmla="*/ 101 h 124"/>
                <a:gd name="T14" fmla="*/ 63 w 116"/>
                <a:gd name="T15" fmla="*/ 101 h 124"/>
                <a:gd name="T16" fmla="*/ 90 w 116"/>
                <a:gd name="T17" fmla="*/ 19 h 124"/>
                <a:gd name="T18" fmla="*/ 93 w 116"/>
                <a:gd name="T19" fmla="*/ 8 h 124"/>
                <a:gd name="T20" fmla="*/ 84 w 116"/>
                <a:gd name="T21" fmla="*/ 2 h 124"/>
                <a:gd name="T22" fmla="*/ 84 w 116"/>
                <a:gd name="T23" fmla="*/ 0 h 124"/>
                <a:gd name="T24" fmla="*/ 101 w 116"/>
                <a:gd name="T25" fmla="*/ 1 h 124"/>
                <a:gd name="T26" fmla="*/ 116 w 116"/>
                <a:gd name="T27" fmla="*/ 0 h 124"/>
                <a:gd name="T28" fmla="*/ 116 w 116"/>
                <a:gd name="T29" fmla="*/ 2 h 124"/>
                <a:gd name="T30" fmla="*/ 104 w 116"/>
                <a:gd name="T31" fmla="*/ 13 h 124"/>
                <a:gd name="T32" fmla="*/ 66 w 116"/>
                <a:gd name="T33" fmla="*/ 124 h 124"/>
                <a:gd name="T34" fmla="*/ 54 w 116"/>
                <a:gd name="T35" fmla="*/ 124 h 124"/>
                <a:gd name="T36" fmla="*/ 11 w 116"/>
                <a:gd name="T37" fmla="*/ 11 h 124"/>
                <a:gd name="T38" fmla="*/ 0 w 116"/>
                <a:gd name="T39" fmla="*/ 2 h 124"/>
                <a:gd name="T40" fmla="*/ 0 w 116"/>
                <a:gd name="T4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24">
                  <a:moveTo>
                    <a:pt x="0" y="0"/>
                  </a:moveTo>
                  <a:cubicBezTo>
                    <a:pt x="7" y="0"/>
                    <a:pt x="15" y="1"/>
                    <a:pt x="23" y="1"/>
                  </a:cubicBezTo>
                  <a:cubicBezTo>
                    <a:pt x="28" y="1"/>
                    <a:pt x="34" y="0"/>
                    <a:pt x="39" y="0"/>
                  </a:cubicBezTo>
                  <a:cubicBezTo>
                    <a:pt x="39" y="2"/>
                    <a:pt x="39" y="2"/>
                    <a:pt x="39" y="2"/>
                  </a:cubicBezTo>
                  <a:cubicBezTo>
                    <a:pt x="32" y="3"/>
                    <a:pt x="30" y="4"/>
                    <a:pt x="30" y="8"/>
                  </a:cubicBezTo>
                  <a:cubicBezTo>
                    <a:pt x="30" y="10"/>
                    <a:pt x="31" y="14"/>
                    <a:pt x="32" y="16"/>
                  </a:cubicBezTo>
                  <a:cubicBezTo>
                    <a:pt x="62" y="101"/>
                    <a:pt x="62" y="101"/>
                    <a:pt x="62" y="101"/>
                  </a:cubicBezTo>
                  <a:cubicBezTo>
                    <a:pt x="63" y="101"/>
                    <a:pt x="63" y="101"/>
                    <a:pt x="63" y="101"/>
                  </a:cubicBezTo>
                  <a:cubicBezTo>
                    <a:pt x="90" y="19"/>
                    <a:pt x="90" y="19"/>
                    <a:pt x="90" y="19"/>
                  </a:cubicBezTo>
                  <a:cubicBezTo>
                    <a:pt x="92" y="14"/>
                    <a:pt x="93" y="10"/>
                    <a:pt x="93" y="8"/>
                  </a:cubicBezTo>
                  <a:cubicBezTo>
                    <a:pt x="93" y="4"/>
                    <a:pt x="88" y="3"/>
                    <a:pt x="84" y="2"/>
                  </a:cubicBezTo>
                  <a:cubicBezTo>
                    <a:pt x="84" y="0"/>
                    <a:pt x="84" y="0"/>
                    <a:pt x="84" y="0"/>
                  </a:cubicBezTo>
                  <a:cubicBezTo>
                    <a:pt x="89" y="0"/>
                    <a:pt x="95" y="1"/>
                    <a:pt x="101" y="1"/>
                  </a:cubicBezTo>
                  <a:cubicBezTo>
                    <a:pt x="106" y="1"/>
                    <a:pt x="111" y="0"/>
                    <a:pt x="116" y="0"/>
                  </a:cubicBezTo>
                  <a:cubicBezTo>
                    <a:pt x="116" y="2"/>
                    <a:pt x="116" y="2"/>
                    <a:pt x="116" y="2"/>
                  </a:cubicBezTo>
                  <a:cubicBezTo>
                    <a:pt x="109" y="3"/>
                    <a:pt x="106" y="7"/>
                    <a:pt x="104" y="13"/>
                  </a:cubicBezTo>
                  <a:cubicBezTo>
                    <a:pt x="66" y="124"/>
                    <a:pt x="66" y="124"/>
                    <a:pt x="66" y="124"/>
                  </a:cubicBezTo>
                  <a:cubicBezTo>
                    <a:pt x="54" y="124"/>
                    <a:pt x="54" y="124"/>
                    <a:pt x="54" y="124"/>
                  </a:cubicBezTo>
                  <a:cubicBezTo>
                    <a:pt x="11" y="11"/>
                    <a:pt x="11" y="11"/>
                    <a:pt x="11" y="11"/>
                  </a:cubicBezTo>
                  <a:cubicBezTo>
                    <a:pt x="10" y="7"/>
                    <a:pt x="8" y="3"/>
                    <a:pt x="0" y="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 name="Freeform 12"/>
            <p:cNvSpPr>
              <a:spLocks noEditPoints="1"/>
            </p:cNvSpPr>
            <p:nvPr userDrawn="1"/>
          </p:nvSpPr>
          <p:spPr bwMode="auto">
            <a:xfrm>
              <a:off x="3317876" y="3001963"/>
              <a:ext cx="342900" cy="369888"/>
            </a:xfrm>
            <a:custGeom>
              <a:avLst/>
              <a:gdLst>
                <a:gd name="T0" fmla="*/ 68 w 118"/>
                <a:gd name="T1" fmla="*/ 126 h 126"/>
                <a:gd name="T2" fmla="*/ 54 w 118"/>
                <a:gd name="T3" fmla="*/ 126 h 126"/>
                <a:gd name="T4" fmla="*/ 12 w 118"/>
                <a:gd name="T5" fmla="*/ 12 h 126"/>
                <a:gd name="T6" fmla="*/ 1 w 118"/>
                <a:gd name="T7" fmla="*/ 4 h 126"/>
                <a:gd name="T8" fmla="*/ 0 w 118"/>
                <a:gd name="T9" fmla="*/ 4 h 126"/>
                <a:gd name="T10" fmla="*/ 0 w 118"/>
                <a:gd name="T11" fmla="*/ 0 h 126"/>
                <a:gd name="T12" fmla="*/ 1 w 118"/>
                <a:gd name="T13" fmla="*/ 0 h 126"/>
                <a:gd name="T14" fmla="*/ 12 w 118"/>
                <a:gd name="T15" fmla="*/ 0 h 126"/>
                <a:gd name="T16" fmla="*/ 24 w 118"/>
                <a:gd name="T17" fmla="*/ 1 h 126"/>
                <a:gd name="T18" fmla="*/ 32 w 118"/>
                <a:gd name="T19" fmla="*/ 0 h 126"/>
                <a:gd name="T20" fmla="*/ 40 w 118"/>
                <a:gd name="T21" fmla="*/ 0 h 126"/>
                <a:gd name="T22" fmla="*/ 41 w 118"/>
                <a:gd name="T23" fmla="*/ 0 h 126"/>
                <a:gd name="T24" fmla="*/ 41 w 118"/>
                <a:gd name="T25" fmla="*/ 4 h 126"/>
                <a:gd name="T26" fmla="*/ 40 w 118"/>
                <a:gd name="T27" fmla="*/ 4 h 126"/>
                <a:gd name="T28" fmla="*/ 32 w 118"/>
                <a:gd name="T29" fmla="*/ 9 h 126"/>
                <a:gd name="T30" fmla="*/ 34 w 118"/>
                <a:gd name="T31" fmla="*/ 17 h 126"/>
                <a:gd name="T32" fmla="*/ 64 w 118"/>
                <a:gd name="T33" fmla="*/ 100 h 126"/>
                <a:gd name="T34" fmla="*/ 90 w 118"/>
                <a:gd name="T35" fmla="*/ 19 h 126"/>
                <a:gd name="T36" fmla="*/ 93 w 118"/>
                <a:gd name="T37" fmla="*/ 9 h 126"/>
                <a:gd name="T38" fmla="*/ 85 w 118"/>
                <a:gd name="T39" fmla="*/ 4 h 126"/>
                <a:gd name="T40" fmla="*/ 84 w 118"/>
                <a:gd name="T41" fmla="*/ 4 h 126"/>
                <a:gd name="T42" fmla="*/ 84 w 118"/>
                <a:gd name="T43" fmla="*/ 0 h 126"/>
                <a:gd name="T44" fmla="*/ 85 w 118"/>
                <a:gd name="T45" fmla="*/ 0 h 126"/>
                <a:gd name="T46" fmla="*/ 94 w 118"/>
                <a:gd name="T47" fmla="*/ 0 h 126"/>
                <a:gd name="T48" fmla="*/ 102 w 118"/>
                <a:gd name="T49" fmla="*/ 1 h 126"/>
                <a:gd name="T50" fmla="*/ 109 w 118"/>
                <a:gd name="T51" fmla="*/ 0 h 126"/>
                <a:gd name="T52" fmla="*/ 117 w 118"/>
                <a:gd name="T53" fmla="*/ 0 h 126"/>
                <a:gd name="T54" fmla="*/ 118 w 118"/>
                <a:gd name="T55" fmla="*/ 0 h 126"/>
                <a:gd name="T56" fmla="*/ 118 w 118"/>
                <a:gd name="T57" fmla="*/ 4 h 126"/>
                <a:gd name="T58" fmla="*/ 117 w 118"/>
                <a:gd name="T59" fmla="*/ 4 h 126"/>
                <a:gd name="T60" fmla="*/ 106 w 118"/>
                <a:gd name="T61" fmla="*/ 14 h 126"/>
                <a:gd name="T62" fmla="*/ 68 w 118"/>
                <a:gd name="T63" fmla="*/ 126 h 126"/>
                <a:gd name="T64" fmla="*/ 55 w 118"/>
                <a:gd name="T65" fmla="*/ 124 h 126"/>
                <a:gd name="T66" fmla="*/ 67 w 118"/>
                <a:gd name="T67" fmla="*/ 124 h 126"/>
                <a:gd name="T68" fmla="*/ 104 w 118"/>
                <a:gd name="T69" fmla="*/ 13 h 126"/>
                <a:gd name="T70" fmla="*/ 116 w 118"/>
                <a:gd name="T71" fmla="*/ 2 h 126"/>
                <a:gd name="T72" fmla="*/ 116 w 118"/>
                <a:gd name="T73" fmla="*/ 2 h 126"/>
                <a:gd name="T74" fmla="*/ 110 w 118"/>
                <a:gd name="T75" fmla="*/ 2 h 126"/>
                <a:gd name="T76" fmla="*/ 102 w 118"/>
                <a:gd name="T77" fmla="*/ 3 h 126"/>
                <a:gd name="T78" fmla="*/ 93 w 118"/>
                <a:gd name="T79" fmla="*/ 2 h 126"/>
                <a:gd name="T80" fmla="*/ 86 w 118"/>
                <a:gd name="T81" fmla="*/ 2 h 126"/>
                <a:gd name="T82" fmla="*/ 86 w 118"/>
                <a:gd name="T83" fmla="*/ 3 h 126"/>
                <a:gd name="T84" fmla="*/ 95 w 118"/>
                <a:gd name="T85" fmla="*/ 9 h 126"/>
                <a:gd name="T86" fmla="*/ 92 w 118"/>
                <a:gd name="T87" fmla="*/ 20 h 126"/>
                <a:gd name="T88" fmla="*/ 65 w 118"/>
                <a:gd name="T89" fmla="*/ 103 h 126"/>
                <a:gd name="T90" fmla="*/ 63 w 118"/>
                <a:gd name="T91" fmla="*/ 103 h 126"/>
                <a:gd name="T92" fmla="*/ 32 w 118"/>
                <a:gd name="T93" fmla="*/ 17 h 126"/>
                <a:gd name="T94" fmla="*/ 30 w 118"/>
                <a:gd name="T95" fmla="*/ 9 h 126"/>
                <a:gd name="T96" fmla="*/ 39 w 118"/>
                <a:gd name="T97" fmla="*/ 2 h 126"/>
                <a:gd name="T98" fmla="*/ 39 w 118"/>
                <a:gd name="T99" fmla="*/ 2 h 126"/>
                <a:gd name="T100" fmla="*/ 32 w 118"/>
                <a:gd name="T101" fmla="*/ 2 h 126"/>
                <a:gd name="T102" fmla="*/ 24 w 118"/>
                <a:gd name="T103" fmla="*/ 3 h 126"/>
                <a:gd name="T104" fmla="*/ 12 w 118"/>
                <a:gd name="T105" fmla="*/ 2 h 126"/>
                <a:gd name="T106" fmla="*/ 2 w 118"/>
                <a:gd name="T107" fmla="*/ 2 h 126"/>
                <a:gd name="T108" fmla="*/ 2 w 118"/>
                <a:gd name="T109" fmla="*/ 2 h 126"/>
                <a:gd name="T110" fmla="*/ 13 w 118"/>
                <a:gd name="T111" fmla="*/ 12 h 126"/>
                <a:gd name="T112" fmla="*/ 55 w 118"/>
                <a:gd name="T113"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26">
                  <a:moveTo>
                    <a:pt x="68" y="126"/>
                  </a:moveTo>
                  <a:cubicBezTo>
                    <a:pt x="54" y="126"/>
                    <a:pt x="54" y="126"/>
                    <a:pt x="54" y="126"/>
                  </a:cubicBezTo>
                  <a:cubicBezTo>
                    <a:pt x="12" y="12"/>
                    <a:pt x="12" y="12"/>
                    <a:pt x="12" y="12"/>
                  </a:cubicBezTo>
                  <a:cubicBezTo>
                    <a:pt x="10" y="8"/>
                    <a:pt x="9" y="5"/>
                    <a:pt x="1" y="4"/>
                  </a:cubicBezTo>
                  <a:cubicBezTo>
                    <a:pt x="0" y="4"/>
                    <a:pt x="0" y="4"/>
                    <a:pt x="0" y="4"/>
                  </a:cubicBezTo>
                  <a:cubicBezTo>
                    <a:pt x="0" y="0"/>
                    <a:pt x="0" y="0"/>
                    <a:pt x="0" y="0"/>
                  </a:cubicBezTo>
                  <a:cubicBezTo>
                    <a:pt x="1" y="0"/>
                    <a:pt x="1" y="0"/>
                    <a:pt x="1" y="0"/>
                  </a:cubicBezTo>
                  <a:cubicBezTo>
                    <a:pt x="4" y="0"/>
                    <a:pt x="8" y="0"/>
                    <a:pt x="12" y="0"/>
                  </a:cubicBezTo>
                  <a:cubicBezTo>
                    <a:pt x="16" y="1"/>
                    <a:pt x="20" y="1"/>
                    <a:pt x="24" y="1"/>
                  </a:cubicBezTo>
                  <a:cubicBezTo>
                    <a:pt x="27" y="1"/>
                    <a:pt x="29" y="1"/>
                    <a:pt x="32" y="0"/>
                  </a:cubicBezTo>
                  <a:cubicBezTo>
                    <a:pt x="35" y="0"/>
                    <a:pt x="38" y="0"/>
                    <a:pt x="40" y="0"/>
                  </a:cubicBezTo>
                  <a:cubicBezTo>
                    <a:pt x="41" y="0"/>
                    <a:pt x="41" y="0"/>
                    <a:pt x="41" y="0"/>
                  </a:cubicBezTo>
                  <a:cubicBezTo>
                    <a:pt x="41" y="4"/>
                    <a:pt x="41" y="4"/>
                    <a:pt x="41" y="4"/>
                  </a:cubicBezTo>
                  <a:cubicBezTo>
                    <a:pt x="40" y="4"/>
                    <a:pt x="40" y="4"/>
                    <a:pt x="40" y="4"/>
                  </a:cubicBezTo>
                  <a:cubicBezTo>
                    <a:pt x="32" y="5"/>
                    <a:pt x="32" y="7"/>
                    <a:pt x="32" y="9"/>
                  </a:cubicBezTo>
                  <a:cubicBezTo>
                    <a:pt x="32" y="10"/>
                    <a:pt x="32" y="13"/>
                    <a:pt x="34" y="17"/>
                  </a:cubicBezTo>
                  <a:cubicBezTo>
                    <a:pt x="64" y="100"/>
                    <a:pt x="64" y="100"/>
                    <a:pt x="64" y="100"/>
                  </a:cubicBezTo>
                  <a:cubicBezTo>
                    <a:pt x="90" y="19"/>
                    <a:pt x="90" y="19"/>
                    <a:pt x="90" y="19"/>
                  </a:cubicBezTo>
                  <a:cubicBezTo>
                    <a:pt x="92" y="16"/>
                    <a:pt x="93" y="12"/>
                    <a:pt x="93" y="9"/>
                  </a:cubicBezTo>
                  <a:cubicBezTo>
                    <a:pt x="93" y="6"/>
                    <a:pt x="89" y="5"/>
                    <a:pt x="85" y="4"/>
                  </a:cubicBezTo>
                  <a:cubicBezTo>
                    <a:pt x="84" y="4"/>
                    <a:pt x="84" y="4"/>
                    <a:pt x="84" y="4"/>
                  </a:cubicBezTo>
                  <a:cubicBezTo>
                    <a:pt x="84" y="0"/>
                    <a:pt x="84" y="0"/>
                    <a:pt x="84" y="0"/>
                  </a:cubicBezTo>
                  <a:cubicBezTo>
                    <a:pt x="85" y="0"/>
                    <a:pt x="85" y="0"/>
                    <a:pt x="85" y="0"/>
                  </a:cubicBezTo>
                  <a:cubicBezTo>
                    <a:pt x="88" y="0"/>
                    <a:pt x="91" y="0"/>
                    <a:pt x="94" y="0"/>
                  </a:cubicBezTo>
                  <a:cubicBezTo>
                    <a:pt x="96" y="1"/>
                    <a:pt x="99" y="1"/>
                    <a:pt x="102" y="1"/>
                  </a:cubicBezTo>
                  <a:cubicBezTo>
                    <a:pt x="105" y="1"/>
                    <a:pt x="107" y="1"/>
                    <a:pt x="109" y="0"/>
                  </a:cubicBezTo>
                  <a:cubicBezTo>
                    <a:pt x="112" y="0"/>
                    <a:pt x="114" y="0"/>
                    <a:pt x="117" y="0"/>
                  </a:cubicBezTo>
                  <a:cubicBezTo>
                    <a:pt x="118" y="0"/>
                    <a:pt x="118" y="0"/>
                    <a:pt x="118" y="0"/>
                  </a:cubicBezTo>
                  <a:cubicBezTo>
                    <a:pt x="118" y="4"/>
                    <a:pt x="118" y="4"/>
                    <a:pt x="118" y="4"/>
                  </a:cubicBezTo>
                  <a:cubicBezTo>
                    <a:pt x="117" y="4"/>
                    <a:pt x="117" y="4"/>
                    <a:pt x="117" y="4"/>
                  </a:cubicBezTo>
                  <a:cubicBezTo>
                    <a:pt x="111" y="5"/>
                    <a:pt x="108" y="8"/>
                    <a:pt x="106" y="14"/>
                  </a:cubicBezTo>
                  <a:lnTo>
                    <a:pt x="68" y="126"/>
                  </a:lnTo>
                  <a:close/>
                  <a:moveTo>
                    <a:pt x="55" y="124"/>
                  </a:moveTo>
                  <a:cubicBezTo>
                    <a:pt x="67" y="124"/>
                    <a:pt x="67" y="124"/>
                    <a:pt x="67" y="124"/>
                  </a:cubicBezTo>
                  <a:cubicBezTo>
                    <a:pt x="104" y="13"/>
                    <a:pt x="104" y="13"/>
                    <a:pt x="104" y="13"/>
                  </a:cubicBezTo>
                  <a:cubicBezTo>
                    <a:pt x="106" y="7"/>
                    <a:pt x="110" y="3"/>
                    <a:pt x="116" y="2"/>
                  </a:cubicBezTo>
                  <a:cubicBezTo>
                    <a:pt x="116" y="2"/>
                    <a:pt x="116" y="2"/>
                    <a:pt x="116" y="2"/>
                  </a:cubicBezTo>
                  <a:cubicBezTo>
                    <a:pt x="114" y="2"/>
                    <a:pt x="112" y="2"/>
                    <a:pt x="110" y="2"/>
                  </a:cubicBezTo>
                  <a:cubicBezTo>
                    <a:pt x="107" y="3"/>
                    <a:pt x="105" y="3"/>
                    <a:pt x="102" y="3"/>
                  </a:cubicBezTo>
                  <a:cubicBezTo>
                    <a:pt x="99" y="3"/>
                    <a:pt x="96" y="3"/>
                    <a:pt x="93" y="2"/>
                  </a:cubicBezTo>
                  <a:cubicBezTo>
                    <a:pt x="91" y="2"/>
                    <a:pt x="88" y="2"/>
                    <a:pt x="86" y="2"/>
                  </a:cubicBezTo>
                  <a:cubicBezTo>
                    <a:pt x="86" y="3"/>
                    <a:pt x="86" y="3"/>
                    <a:pt x="86" y="3"/>
                  </a:cubicBezTo>
                  <a:cubicBezTo>
                    <a:pt x="89" y="3"/>
                    <a:pt x="95" y="5"/>
                    <a:pt x="95" y="9"/>
                  </a:cubicBezTo>
                  <a:cubicBezTo>
                    <a:pt x="95" y="11"/>
                    <a:pt x="94" y="15"/>
                    <a:pt x="92" y="20"/>
                  </a:cubicBezTo>
                  <a:cubicBezTo>
                    <a:pt x="65" y="103"/>
                    <a:pt x="65" y="103"/>
                    <a:pt x="65" y="103"/>
                  </a:cubicBezTo>
                  <a:cubicBezTo>
                    <a:pt x="63" y="103"/>
                    <a:pt x="63" y="103"/>
                    <a:pt x="63" y="103"/>
                  </a:cubicBezTo>
                  <a:cubicBezTo>
                    <a:pt x="32" y="17"/>
                    <a:pt x="32" y="17"/>
                    <a:pt x="32" y="17"/>
                  </a:cubicBezTo>
                  <a:cubicBezTo>
                    <a:pt x="31" y="15"/>
                    <a:pt x="30" y="11"/>
                    <a:pt x="30" y="9"/>
                  </a:cubicBezTo>
                  <a:cubicBezTo>
                    <a:pt x="30" y="4"/>
                    <a:pt x="34" y="3"/>
                    <a:pt x="39" y="2"/>
                  </a:cubicBezTo>
                  <a:cubicBezTo>
                    <a:pt x="39" y="2"/>
                    <a:pt x="39" y="2"/>
                    <a:pt x="39" y="2"/>
                  </a:cubicBezTo>
                  <a:cubicBezTo>
                    <a:pt x="37" y="2"/>
                    <a:pt x="35" y="2"/>
                    <a:pt x="32" y="2"/>
                  </a:cubicBezTo>
                  <a:cubicBezTo>
                    <a:pt x="29" y="3"/>
                    <a:pt x="27" y="3"/>
                    <a:pt x="24" y="3"/>
                  </a:cubicBezTo>
                  <a:cubicBezTo>
                    <a:pt x="20" y="3"/>
                    <a:pt x="16" y="3"/>
                    <a:pt x="12" y="2"/>
                  </a:cubicBezTo>
                  <a:cubicBezTo>
                    <a:pt x="9" y="2"/>
                    <a:pt x="5" y="2"/>
                    <a:pt x="2" y="2"/>
                  </a:cubicBezTo>
                  <a:cubicBezTo>
                    <a:pt x="2" y="2"/>
                    <a:pt x="2" y="2"/>
                    <a:pt x="2" y="2"/>
                  </a:cubicBezTo>
                  <a:cubicBezTo>
                    <a:pt x="10" y="3"/>
                    <a:pt x="12" y="7"/>
                    <a:pt x="13" y="12"/>
                  </a:cubicBezTo>
                  <a:lnTo>
                    <a:pt x="5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13"/>
            <p:cNvSpPr>
              <a:spLocks/>
            </p:cNvSpPr>
            <p:nvPr userDrawn="1"/>
          </p:nvSpPr>
          <p:spPr bwMode="auto">
            <a:xfrm>
              <a:off x="3646488" y="3006725"/>
              <a:ext cx="288925" cy="355600"/>
            </a:xfrm>
            <a:custGeom>
              <a:avLst/>
              <a:gdLst>
                <a:gd name="T0" fmla="*/ 10 w 99"/>
                <a:gd name="T1" fmla="*/ 11 h 121"/>
                <a:gd name="T2" fmla="*/ 0 w 99"/>
                <a:gd name="T3" fmla="*/ 3 h 121"/>
                <a:gd name="T4" fmla="*/ 0 w 99"/>
                <a:gd name="T5" fmla="*/ 0 h 121"/>
                <a:gd name="T6" fmla="*/ 92 w 99"/>
                <a:gd name="T7" fmla="*/ 0 h 121"/>
                <a:gd name="T8" fmla="*/ 93 w 99"/>
                <a:gd name="T9" fmla="*/ 28 h 121"/>
                <a:gd name="T10" fmla="*/ 90 w 99"/>
                <a:gd name="T11" fmla="*/ 28 h 121"/>
                <a:gd name="T12" fmla="*/ 72 w 99"/>
                <a:gd name="T13" fmla="*/ 11 h 121"/>
                <a:gd name="T14" fmla="*/ 29 w 99"/>
                <a:gd name="T15" fmla="*/ 11 h 121"/>
                <a:gd name="T16" fmla="*/ 29 w 99"/>
                <a:gd name="T17" fmla="*/ 51 h 121"/>
                <a:gd name="T18" fmla="*/ 56 w 99"/>
                <a:gd name="T19" fmla="*/ 51 h 121"/>
                <a:gd name="T20" fmla="*/ 68 w 99"/>
                <a:gd name="T21" fmla="*/ 40 h 121"/>
                <a:gd name="T22" fmla="*/ 72 w 99"/>
                <a:gd name="T23" fmla="*/ 40 h 121"/>
                <a:gd name="T24" fmla="*/ 70 w 99"/>
                <a:gd name="T25" fmla="*/ 57 h 121"/>
                <a:gd name="T26" fmla="*/ 72 w 99"/>
                <a:gd name="T27" fmla="*/ 73 h 121"/>
                <a:gd name="T28" fmla="*/ 68 w 99"/>
                <a:gd name="T29" fmla="*/ 73 h 121"/>
                <a:gd name="T30" fmla="*/ 56 w 99"/>
                <a:gd name="T31" fmla="*/ 62 h 121"/>
                <a:gd name="T32" fmla="*/ 29 w 99"/>
                <a:gd name="T33" fmla="*/ 62 h 121"/>
                <a:gd name="T34" fmla="*/ 29 w 99"/>
                <a:gd name="T35" fmla="*/ 111 h 121"/>
                <a:gd name="T36" fmla="*/ 69 w 99"/>
                <a:gd name="T37" fmla="*/ 111 h 121"/>
                <a:gd name="T38" fmla="*/ 96 w 99"/>
                <a:gd name="T39" fmla="*/ 90 h 121"/>
                <a:gd name="T40" fmla="*/ 99 w 99"/>
                <a:gd name="T41" fmla="*/ 90 h 121"/>
                <a:gd name="T42" fmla="*/ 97 w 99"/>
                <a:gd name="T43" fmla="*/ 121 h 121"/>
                <a:gd name="T44" fmla="*/ 0 w 99"/>
                <a:gd name="T45" fmla="*/ 121 h 121"/>
                <a:gd name="T46" fmla="*/ 0 w 99"/>
                <a:gd name="T47" fmla="*/ 119 h 121"/>
                <a:gd name="T48" fmla="*/ 10 w 99"/>
                <a:gd name="T49" fmla="*/ 111 h 121"/>
                <a:gd name="T50" fmla="*/ 10 w 99"/>
                <a:gd name="T51"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21">
                  <a:moveTo>
                    <a:pt x="10" y="11"/>
                  </a:moveTo>
                  <a:cubicBezTo>
                    <a:pt x="10" y="5"/>
                    <a:pt x="8" y="4"/>
                    <a:pt x="0" y="3"/>
                  </a:cubicBezTo>
                  <a:cubicBezTo>
                    <a:pt x="0" y="0"/>
                    <a:pt x="0" y="0"/>
                    <a:pt x="0" y="0"/>
                  </a:cubicBezTo>
                  <a:cubicBezTo>
                    <a:pt x="92" y="0"/>
                    <a:pt x="92" y="0"/>
                    <a:pt x="92" y="0"/>
                  </a:cubicBezTo>
                  <a:cubicBezTo>
                    <a:pt x="92" y="9"/>
                    <a:pt x="93" y="19"/>
                    <a:pt x="93" y="28"/>
                  </a:cubicBezTo>
                  <a:cubicBezTo>
                    <a:pt x="90" y="28"/>
                    <a:pt x="90" y="28"/>
                    <a:pt x="90" y="28"/>
                  </a:cubicBezTo>
                  <a:cubicBezTo>
                    <a:pt x="87" y="13"/>
                    <a:pt x="81" y="11"/>
                    <a:pt x="72" y="11"/>
                  </a:cubicBezTo>
                  <a:cubicBezTo>
                    <a:pt x="29" y="11"/>
                    <a:pt x="29" y="11"/>
                    <a:pt x="29" y="11"/>
                  </a:cubicBezTo>
                  <a:cubicBezTo>
                    <a:pt x="29" y="51"/>
                    <a:pt x="29" y="51"/>
                    <a:pt x="29" y="51"/>
                  </a:cubicBezTo>
                  <a:cubicBezTo>
                    <a:pt x="56" y="51"/>
                    <a:pt x="56" y="51"/>
                    <a:pt x="56" y="51"/>
                  </a:cubicBezTo>
                  <a:cubicBezTo>
                    <a:pt x="63" y="51"/>
                    <a:pt x="66" y="51"/>
                    <a:pt x="68" y="40"/>
                  </a:cubicBezTo>
                  <a:cubicBezTo>
                    <a:pt x="72" y="40"/>
                    <a:pt x="72" y="40"/>
                    <a:pt x="72" y="40"/>
                  </a:cubicBezTo>
                  <a:cubicBezTo>
                    <a:pt x="71" y="46"/>
                    <a:pt x="70" y="51"/>
                    <a:pt x="70" y="57"/>
                  </a:cubicBezTo>
                  <a:cubicBezTo>
                    <a:pt x="70" y="63"/>
                    <a:pt x="71" y="68"/>
                    <a:pt x="72" y="73"/>
                  </a:cubicBezTo>
                  <a:cubicBezTo>
                    <a:pt x="68" y="73"/>
                    <a:pt x="68" y="73"/>
                    <a:pt x="68" y="73"/>
                  </a:cubicBezTo>
                  <a:cubicBezTo>
                    <a:pt x="66" y="63"/>
                    <a:pt x="63" y="62"/>
                    <a:pt x="56" y="62"/>
                  </a:cubicBezTo>
                  <a:cubicBezTo>
                    <a:pt x="29" y="62"/>
                    <a:pt x="29" y="62"/>
                    <a:pt x="29" y="62"/>
                  </a:cubicBezTo>
                  <a:cubicBezTo>
                    <a:pt x="29" y="111"/>
                    <a:pt x="29" y="111"/>
                    <a:pt x="29" y="111"/>
                  </a:cubicBezTo>
                  <a:cubicBezTo>
                    <a:pt x="69" y="111"/>
                    <a:pt x="69" y="111"/>
                    <a:pt x="69" y="111"/>
                  </a:cubicBezTo>
                  <a:cubicBezTo>
                    <a:pt x="85" y="111"/>
                    <a:pt x="92" y="107"/>
                    <a:pt x="96" y="90"/>
                  </a:cubicBezTo>
                  <a:cubicBezTo>
                    <a:pt x="99" y="90"/>
                    <a:pt x="99" y="90"/>
                    <a:pt x="99" y="90"/>
                  </a:cubicBezTo>
                  <a:cubicBezTo>
                    <a:pt x="98" y="100"/>
                    <a:pt x="98" y="111"/>
                    <a:pt x="97" y="121"/>
                  </a:cubicBezTo>
                  <a:cubicBezTo>
                    <a:pt x="0" y="121"/>
                    <a:pt x="0" y="121"/>
                    <a:pt x="0" y="121"/>
                  </a:cubicBezTo>
                  <a:cubicBezTo>
                    <a:pt x="0" y="119"/>
                    <a:pt x="0" y="119"/>
                    <a:pt x="0" y="119"/>
                  </a:cubicBezTo>
                  <a:cubicBezTo>
                    <a:pt x="8" y="117"/>
                    <a:pt x="10" y="116"/>
                    <a:pt x="10" y="111"/>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14"/>
            <p:cNvSpPr>
              <a:spLocks noEditPoints="1"/>
            </p:cNvSpPr>
            <p:nvPr userDrawn="1"/>
          </p:nvSpPr>
          <p:spPr bwMode="auto">
            <a:xfrm>
              <a:off x="3643313" y="3005138"/>
              <a:ext cx="295275" cy="360363"/>
            </a:xfrm>
            <a:custGeom>
              <a:avLst/>
              <a:gdLst>
                <a:gd name="T0" fmla="*/ 0 w 101"/>
                <a:gd name="T1" fmla="*/ 123 h 123"/>
                <a:gd name="T2" fmla="*/ 1 w 101"/>
                <a:gd name="T3" fmla="*/ 119 h 123"/>
                <a:gd name="T4" fmla="*/ 10 w 101"/>
                <a:gd name="T5" fmla="*/ 12 h 123"/>
                <a:gd name="T6" fmla="*/ 0 w 101"/>
                <a:gd name="T7" fmla="*/ 4 h 123"/>
                <a:gd name="T8" fmla="*/ 94 w 101"/>
                <a:gd name="T9" fmla="*/ 0 h 123"/>
                <a:gd name="T10" fmla="*/ 95 w 101"/>
                <a:gd name="T11" fmla="*/ 29 h 123"/>
                <a:gd name="T12" fmla="*/ 90 w 101"/>
                <a:gd name="T13" fmla="*/ 30 h 123"/>
                <a:gd name="T14" fmla="*/ 73 w 101"/>
                <a:gd name="T15" fmla="*/ 13 h 123"/>
                <a:gd name="T16" fmla="*/ 31 w 101"/>
                <a:gd name="T17" fmla="*/ 51 h 123"/>
                <a:gd name="T18" fmla="*/ 68 w 101"/>
                <a:gd name="T19" fmla="*/ 41 h 123"/>
                <a:gd name="T20" fmla="*/ 74 w 101"/>
                <a:gd name="T21" fmla="*/ 40 h 123"/>
                <a:gd name="T22" fmla="*/ 72 w 101"/>
                <a:gd name="T23" fmla="*/ 58 h 123"/>
                <a:gd name="T24" fmla="*/ 74 w 101"/>
                <a:gd name="T25" fmla="*/ 75 h 123"/>
                <a:gd name="T26" fmla="*/ 68 w 101"/>
                <a:gd name="T27" fmla="*/ 74 h 123"/>
                <a:gd name="T28" fmla="*/ 31 w 101"/>
                <a:gd name="T29" fmla="*/ 64 h 123"/>
                <a:gd name="T30" fmla="*/ 70 w 101"/>
                <a:gd name="T31" fmla="*/ 111 h 123"/>
                <a:gd name="T32" fmla="*/ 96 w 101"/>
                <a:gd name="T33" fmla="*/ 90 h 123"/>
                <a:gd name="T34" fmla="*/ 101 w 101"/>
                <a:gd name="T35" fmla="*/ 91 h 123"/>
                <a:gd name="T36" fmla="*/ 99 w 101"/>
                <a:gd name="T37" fmla="*/ 123 h 123"/>
                <a:gd name="T38" fmla="*/ 97 w 101"/>
                <a:gd name="T39" fmla="*/ 121 h 123"/>
                <a:gd name="T40" fmla="*/ 98 w 101"/>
                <a:gd name="T41" fmla="*/ 92 h 123"/>
                <a:gd name="T42" fmla="*/ 29 w 101"/>
                <a:gd name="T43" fmla="*/ 113 h 123"/>
                <a:gd name="T44" fmla="*/ 57 w 101"/>
                <a:gd name="T45" fmla="*/ 62 h 123"/>
                <a:gd name="T46" fmla="*/ 71 w 101"/>
                <a:gd name="T47" fmla="*/ 73 h 123"/>
                <a:gd name="T48" fmla="*/ 70 w 101"/>
                <a:gd name="T49" fmla="*/ 58 h 123"/>
                <a:gd name="T50" fmla="*/ 71 w 101"/>
                <a:gd name="T51" fmla="*/ 42 h 123"/>
                <a:gd name="T52" fmla="*/ 57 w 101"/>
                <a:gd name="T53" fmla="*/ 53 h 123"/>
                <a:gd name="T54" fmla="*/ 29 w 101"/>
                <a:gd name="T55" fmla="*/ 11 h 123"/>
                <a:gd name="T56" fmla="*/ 92 w 101"/>
                <a:gd name="T57" fmla="*/ 28 h 123"/>
                <a:gd name="T58" fmla="*/ 92 w 101"/>
                <a:gd name="T59" fmla="*/ 2 h 123"/>
                <a:gd name="T60" fmla="*/ 2 w 101"/>
                <a:gd name="T61" fmla="*/ 3 h 123"/>
                <a:gd name="T62" fmla="*/ 12 w 101"/>
                <a:gd name="T63" fmla="*/ 112 h 123"/>
                <a:gd name="T64" fmla="*/ 2 w 101"/>
                <a:gd name="T65"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123">
                  <a:moveTo>
                    <a:pt x="99" y="123"/>
                  </a:moveTo>
                  <a:cubicBezTo>
                    <a:pt x="0" y="123"/>
                    <a:pt x="0" y="123"/>
                    <a:pt x="0" y="123"/>
                  </a:cubicBezTo>
                  <a:cubicBezTo>
                    <a:pt x="0" y="119"/>
                    <a:pt x="0" y="119"/>
                    <a:pt x="0" y="119"/>
                  </a:cubicBezTo>
                  <a:cubicBezTo>
                    <a:pt x="1" y="119"/>
                    <a:pt x="1" y="119"/>
                    <a:pt x="1" y="119"/>
                  </a:cubicBezTo>
                  <a:cubicBezTo>
                    <a:pt x="9" y="117"/>
                    <a:pt x="10" y="116"/>
                    <a:pt x="10" y="112"/>
                  </a:cubicBezTo>
                  <a:cubicBezTo>
                    <a:pt x="10" y="12"/>
                    <a:pt x="10" y="12"/>
                    <a:pt x="10" y="12"/>
                  </a:cubicBezTo>
                  <a:cubicBezTo>
                    <a:pt x="10" y="7"/>
                    <a:pt x="9" y="6"/>
                    <a:pt x="1" y="5"/>
                  </a:cubicBezTo>
                  <a:cubicBezTo>
                    <a:pt x="0" y="4"/>
                    <a:pt x="0" y="4"/>
                    <a:pt x="0" y="4"/>
                  </a:cubicBezTo>
                  <a:cubicBezTo>
                    <a:pt x="0" y="0"/>
                    <a:pt x="0" y="0"/>
                    <a:pt x="0" y="0"/>
                  </a:cubicBezTo>
                  <a:cubicBezTo>
                    <a:pt x="94" y="0"/>
                    <a:pt x="94" y="0"/>
                    <a:pt x="94" y="0"/>
                  </a:cubicBezTo>
                  <a:cubicBezTo>
                    <a:pt x="94" y="1"/>
                    <a:pt x="94" y="1"/>
                    <a:pt x="94" y="1"/>
                  </a:cubicBezTo>
                  <a:cubicBezTo>
                    <a:pt x="94" y="10"/>
                    <a:pt x="95" y="20"/>
                    <a:pt x="95" y="29"/>
                  </a:cubicBezTo>
                  <a:cubicBezTo>
                    <a:pt x="96" y="30"/>
                    <a:pt x="96" y="30"/>
                    <a:pt x="96" y="30"/>
                  </a:cubicBezTo>
                  <a:cubicBezTo>
                    <a:pt x="90" y="30"/>
                    <a:pt x="90" y="30"/>
                    <a:pt x="90" y="30"/>
                  </a:cubicBezTo>
                  <a:cubicBezTo>
                    <a:pt x="90" y="29"/>
                    <a:pt x="90" y="29"/>
                    <a:pt x="90" y="29"/>
                  </a:cubicBezTo>
                  <a:cubicBezTo>
                    <a:pt x="87" y="14"/>
                    <a:pt x="81" y="13"/>
                    <a:pt x="73" y="13"/>
                  </a:cubicBezTo>
                  <a:cubicBezTo>
                    <a:pt x="31" y="13"/>
                    <a:pt x="31" y="13"/>
                    <a:pt x="31" y="13"/>
                  </a:cubicBezTo>
                  <a:cubicBezTo>
                    <a:pt x="31" y="51"/>
                    <a:pt x="31" y="51"/>
                    <a:pt x="31" y="51"/>
                  </a:cubicBezTo>
                  <a:cubicBezTo>
                    <a:pt x="57" y="51"/>
                    <a:pt x="57" y="51"/>
                    <a:pt x="57" y="51"/>
                  </a:cubicBezTo>
                  <a:cubicBezTo>
                    <a:pt x="63" y="51"/>
                    <a:pt x="67" y="51"/>
                    <a:pt x="68" y="41"/>
                  </a:cubicBezTo>
                  <a:cubicBezTo>
                    <a:pt x="68" y="40"/>
                    <a:pt x="68" y="40"/>
                    <a:pt x="68" y="40"/>
                  </a:cubicBezTo>
                  <a:cubicBezTo>
                    <a:pt x="74" y="40"/>
                    <a:pt x="74" y="40"/>
                    <a:pt x="74" y="40"/>
                  </a:cubicBezTo>
                  <a:cubicBezTo>
                    <a:pt x="73" y="44"/>
                    <a:pt x="73" y="44"/>
                    <a:pt x="73" y="44"/>
                  </a:cubicBezTo>
                  <a:cubicBezTo>
                    <a:pt x="73" y="49"/>
                    <a:pt x="72" y="53"/>
                    <a:pt x="72" y="58"/>
                  </a:cubicBezTo>
                  <a:cubicBezTo>
                    <a:pt x="72" y="63"/>
                    <a:pt x="73" y="67"/>
                    <a:pt x="73" y="72"/>
                  </a:cubicBezTo>
                  <a:cubicBezTo>
                    <a:pt x="74" y="75"/>
                    <a:pt x="74" y="75"/>
                    <a:pt x="74" y="75"/>
                  </a:cubicBezTo>
                  <a:cubicBezTo>
                    <a:pt x="68" y="75"/>
                    <a:pt x="68" y="75"/>
                    <a:pt x="68" y="75"/>
                  </a:cubicBezTo>
                  <a:cubicBezTo>
                    <a:pt x="68" y="74"/>
                    <a:pt x="68" y="74"/>
                    <a:pt x="68" y="74"/>
                  </a:cubicBezTo>
                  <a:cubicBezTo>
                    <a:pt x="67" y="65"/>
                    <a:pt x="63" y="64"/>
                    <a:pt x="57" y="64"/>
                  </a:cubicBezTo>
                  <a:cubicBezTo>
                    <a:pt x="31" y="64"/>
                    <a:pt x="31" y="64"/>
                    <a:pt x="31" y="64"/>
                  </a:cubicBezTo>
                  <a:cubicBezTo>
                    <a:pt x="31" y="111"/>
                    <a:pt x="31" y="111"/>
                    <a:pt x="31" y="111"/>
                  </a:cubicBezTo>
                  <a:cubicBezTo>
                    <a:pt x="70" y="111"/>
                    <a:pt x="70" y="111"/>
                    <a:pt x="70" y="111"/>
                  </a:cubicBezTo>
                  <a:cubicBezTo>
                    <a:pt x="86" y="111"/>
                    <a:pt x="92" y="107"/>
                    <a:pt x="96" y="91"/>
                  </a:cubicBezTo>
                  <a:cubicBezTo>
                    <a:pt x="96" y="90"/>
                    <a:pt x="96" y="90"/>
                    <a:pt x="96" y="90"/>
                  </a:cubicBezTo>
                  <a:cubicBezTo>
                    <a:pt x="101" y="90"/>
                    <a:pt x="101" y="90"/>
                    <a:pt x="101" y="90"/>
                  </a:cubicBezTo>
                  <a:cubicBezTo>
                    <a:pt x="101" y="91"/>
                    <a:pt x="101" y="91"/>
                    <a:pt x="101" y="91"/>
                  </a:cubicBezTo>
                  <a:cubicBezTo>
                    <a:pt x="100" y="103"/>
                    <a:pt x="100" y="113"/>
                    <a:pt x="99" y="122"/>
                  </a:cubicBezTo>
                  <a:lnTo>
                    <a:pt x="99" y="123"/>
                  </a:lnTo>
                  <a:close/>
                  <a:moveTo>
                    <a:pt x="2" y="121"/>
                  </a:moveTo>
                  <a:cubicBezTo>
                    <a:pt x="97" y="121"/>
                    <a:pt x="97" y="121"/>
                    <a:pt x="97" y="121"/>
                  </a:cubicBezTo>
                  <a:cubicBezTo>
                    <a:pt x="98" y="113"/>
                    <a:pt x="98" y="103"/>
                    <a:pt x="99" y="92"/>
                  </a:cubicBezTo>
                  <a:cubicBezTo>
                    <a:pt x="98" y="92"/>
                    <a:pt x="98" y="92"/>
                    <a:pt x="98" y="92"/>
                  </a:cubicBezTo>
                  <a:cubicBezTo>
                    <a:pt x="94" y="109"/>
                    <a:pt x="86" y="113"/>
                    <a:pt x="70" y="113"/>
                  </a:cubicBezTo>
                  <a:cubicBezTo>
                    <a:pt x="29" y="113"/>
                    <a:pt x="29" y="113"/>
                    <a:pt x="29" y="113"/>
                  </a:cubicBezTo>
                  <a:cubicBezTo>
                    <a:pt x="29" y="62"/>
                    <a:pt x="29" y="62"/>
                    <a:pt x="29" y="62"/>
                  </a:cubicBezTo>
                  <a:cubicBezTo>
                    <a:pt x="57" y="62"/>
                    <a:pt x="57" y="62"/>
                    <a:pt x="57" y="62"/>
                  </a:cubicBezTo>
                  <a:cubicBezTo>
                    <a:pt x="64" y="62"/>
                    <a:pt x="68" y="63"/>
                    <a:pt x="70" y="73"/>
                  </a:cubicBezTo>
                  <a:cubicBezTo>
                    <a:pt x="71" y="73"/>
                    <a:pt x="71" y="73"/>
                    <a:pt x="71" y="73"/>
                  </a:cubicBezTo>
                  <a:cubicBezTo>
                    <a:pt x="71" y="72"/>
                    <a:pt x="71" y="72"/>
                    <a:pt x="71" y="72"/>
                  </a:cubicBezTo>
                  <a:cubicBezTo>
                    <a:pt x="71" y="67"/>
                    <a:pt x="70" y="63"/>
                    <a:pt x="70" y="58"/>
                  </a:cubicBezTo>
                  <a:cubicBezTo>
                    <a:pt x="70" y="53"/>
                    <a:pt x="71" y="49"/>
                    <a:pt x="71" y="44"/>
                  </a:cubicBezTo>
                  <a:cubicBezTo>
                    <a:pt x="71" y="42"/>
                    <a:pt x="71" y="42"/>
                    <a:pt x="71" y="42"/>
                  </a:cubicBezTo>
                  <a:cubicBezTo>
                    <a:pt x="70" y="42"/>
                    <a:pt x="70" y="42"/>
                    <a:pt x="70" y="42"/>
                  </a:cubicBezTo>
                  <a:cubicBezTo>
                    <a:pt x="68" y="53"/>
                    <a:pt x="64" y="53"/>
                    <a:pt x="57" y="53"/>
                  </a:cubicBezTo>
                  <a:cubicBezTo>
                    <a:pt x="29" y="53"/>
                    <a:pt x="29" y="53"/>
                    <a:pt x="29" y="53"/>
                  </a:cubicBezTo>
                  <a:cubicBezTo>
                    <a:pt x="29" y="11"/>
                    <a:pt x="29" y="11"/>
                    <a:pt x="29" y="11"/>
                  </a:cubicBezTo>
                  <a:cubicBezTo>
                    <a:pt x="73" y="11"/>
                    <a:pt x="73" y="11"/>
                    <a:pt x="73" y="11"/>
                  </a:cubicBezTo>
                  <a:cubicBezTo>
                    <a:pt x="82" y="11"/>
                    <a:pt x="89" y="14"/>
                    <a:pt x="92" y="28"/>
                  </a:cubicBezTo>
                  <a:cubicBezTo>
                    <a:pt x="93" y="28"/>
                    <a:pt x="93" y="28"/>
                    <a:pt x="93" y="28"/>
                  </a:cubicBezTo>
                  <a:cubicBezTo>
                    <a:pt x="93" y="20"/>
                    <a:pt x="92" y="11"/>
                    <a:pt x="92" y="2"/>
                  </a:cubicBezTo>
                  <a:cubicBezTo>
                    <a:pt x="2" y="2"/>
                    <a:pt x="2" y="2"/>
                    <a:pt x="2" y="2"/>
                  </a:cubicBezTo>
                  <a:cubicBezTo>
                    <a:pt x="2" y="3"/>
                    <a:pt x="2" y="3"/>
                    <a:pt x="2" y="3"/>
                  </a:cubicBezTo>
                  <a:cubicBezTo>
                    <a:pt x="9" y="4"/>
                    <a:pt x="12" y="6"/>
                    <a:pt x="12" y="12"/>
                  </a:cubicBezTo>
                  <a:cubicBezTo>
                    <a:pt x="12" y="112"/>
                    <a:pt x="12" y="112"/>
                    <a:pt x="12" y="112"/>
                  </a:cubicBezTo>
                  <a:cubicBezTo>
                    <a:pt x="12" y="118"/>
                    <a:pt x="9" y="119"/>
                    <a:pt x="2" y="120"/>
                  </a:cubicBezTo>
                  <a:lnTo>
                    <a:pt x="2"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5"/>
            <p:cNvSpPr>
              <a:spLocks/>
            </p:cNvSpPr>
            <p:nvPr userDrawn="1"/>
          </p:nvSpPr>
          <p:spPr bwMode="auto">
            <a:xfrm>
              <a:off x="3956051" y="3006725"/>
              <a:ext cx="307975" cy="361950"/>
            </a:xfrm>
            <a:custGeom>
              <a:avLst/>
              <a:gdLst>
                <a:gd name="T0" fmla="*/ 9 w 106"/>
                <a:gd name="T1" fmla="*/ 11 h 123"/>
                <a:gd name="T2" fmla="*/ 0 w 106"/>
                <a:gd name="T3" fmla="*/ 3 h 123"/>
                <a:gd name="T4" fmla="*/ 0 w 106"/>
                <a:gd name="T5" fmla="*/ 0 h 123"/>
                <a:gd name="T6" fmla="*/ 55 w 106"/>
                <a:gd name="T7" fmla="*/ 0 h 123"/>
                <a:gd name="T8" fmla="*/ 90 w 106"/>
                <a:gd name="T9" fmla="*/ 29 h 123"/>
                <a:gd name="T10" fmla="*/ 55 w 106"/>
                <a:gd name="T11" fmla="*/ 61 h 123"/>
                <a:gd name="T12" fmla="*/ 90 w 106"/>
                <a:gd name="T13" fmla="*/ 107 h 123"/>
                <a:gd name="T14" fmla="*/ 106 w 106"/>
                <a:gd name="T15" fmla="*/ 120 h 123"/>
                <a:gd name="T16" fmla="*/ 106 w 106"/>
                <a:gd name="T17" fmla="*/ 123 h 123"/>
                <a:gd name="T18" fmla="*/ 96 w 106"/>
                <a:gd name="T19" fmla="*/ 121 h 123"/>
                <a:gd name="T20" fmla="*/ 81 w 106"/>
                <a:gd name="T21" fmla="*/ 123 h 123"/>
                <a:gd name="T22" fmla="*/ 62 w 106"/>
                <a:gd name="T23" fmla="*/ 97 h 123"/>
                <a:gd name="T24" fmla="*/ 37 w 106"/>
                <a:gd name="T25" fmla="*/ 64 h 123"/>
                <a:gd name="T26" fmla="*/ 33 w 106"/>
                <a:gd name="T27" fmla="*/ 58 h 123"/>
                <a:gd name="T28" fmla="*/ 37 w 106"/>
                <a:gd name="T29" fmla="*/ 56 h 123"/>
                <a:gd name="T30" fmla="*/ 71 w 106"/>
                <a:gd name="T31" fmla="*/ 31 h 123"/>
                <a:gd name="T32" fmla="*/ 38 w 106"/>
                <a:gd name="T33" fmla="*/ 11 h 123"/>
                <a:gd name="T34" fmla="*/ 28 w 106"/>
                <a:gd name="T35" fmla="*/ 11 h 123"/>
                <a:gd name="T36" fmla="*/ 28 w 106"/>
                <a:gd name="T37" fmla="*/ 112 h 123"/>
                <a:gd name="T38" fmla="*/ 38 w 106"/>
                <a:gd name="T39" fmla="*/ 120 h 123"/>
                <a:gd name="T40" fmla="*/ 38 w 106"/>
                <a:gd name="T41" fmla="*/ 123 h 123"/>
                <a:gd name="T42" fmla="*/ 19 w 106"/>
                <a:gd name="T43" fmla="*/ 121 h 123"/>
                <a:gd name="T44" fmla="*/ 0 w 106"/>
                <a:gd name="T45" fmla="*/ 123 h 123"/>
                <a:gd name="T46" fmla="*/ 0 w 106"/>
                <a:gd name="T47" fmla="*/ 120 h 123"/>
                <a:gd name="T48" fmla="*/ 9 w 106"/>
                <a:gd name="T49" fmla="*/ 112 h 123"/>
                <a:gd name="T50" fmla="*/ 9 w 106"/>
                <a:gd name="T5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23">
                  <a:moveTo>
                    <a:pt x="9" y="11"/>
                  </a:moveTo>
                  <a:cubicBezTo>
                    <a:pt x="9" y="5"/>
                    <a:pt x="7" y="4"/>
                    <a:pt x="0" y="3"/>
                  </a:cubicBezTo>
                  <a:cubicBezTo>
                    <a:pt x="0" y="0"/>
                    <a:pt x="0" y="0"/>
                    <a:pt x="0" y="0"/>
                  </a:cubicBezTo>
                  <a:cubicBezTo>
                    <a:pt x="55" y="0"/>
                    <a:pt x="55" y="0"/>
                    <a:pt x="55" y="0"/>
                  </a:cubicBezTo>
                  <a:cubicBezTo>
                    <a:pt x="81" y="0"/>
                    <a:pt x="90" y="13"/>
                    <a:pt x="90" y="29"/>
                  </a:cubicBezTo>
                  <a:cubicBezTo>
                    <a:pt x="90" y="48"/>
                    <a:pt x="73" y="60"/>
                    <a:pt x="55" y="61"/>
                  </a:cubicBezTo>
                  <a:cubicBezTo>
                    <a:pt x="90" y="107"/>
                    <a:pt x="90" y="107"/>
                    <a:pt x="90" y="107"/>
                  </a:cubicBezTo>
                  <a:cubicBezTo>
                    <a:pt x="96" y="114"/>
                    <a:pt x="101" y="119"/>
                    <a:pt x="106" y="120"/>
                  </a:cubicBezTo>
                  <a:cubicBezTo>
                    <a:pt x="106" y="123"/>
                    <a:pt x="106" y="123"/>
                    <a:pt x="106" y="123"/>
                  </a:cubicBezTo>
                  <a:cubicBezTo>
                    <a:pt x="103" y="123"/>
                    <a:pt x="99" y="121"/>
                    <a:pt x="96" y="121"/>
                  </a:cubicBezTo>
                  <a:cubicBezTo>
                    <a:pt x="91" y="121"/>
                    <a:pt x="86" y="123"/>
                    <a:pt x="81" y="123"/>
                  </a:cubicBezTo>
                  <a:cubicBezTo>
                    <a:pt x="79" y="122"/>
                    <a:pt x="77" y="119"/>
                    <a:pt x="62" y="97"/>
                  </a:cubicBezTo>
                  <a:cubicBezTo>
                    <a:pt x="37" y="64"/>
                    <a:pt x="37" y="64"/>
                    <a:pt x="37" y="64"/>
                  </a:cubicBezTo>
                  <a:cubicBezTo>
                    <a:pt x="35" y="61"/>
                    <a:pt x="33" y="59"/>
                    <a:pt x="33" y="58"/>
                  </a:cubicBezTo>
                  <a:cubicBezTo>
                    <a:pt x="33" y="57"/>
                    <a:pt x="35" y="56"/>
                    <a:pt x="37" y="56"/>
                  </a:cubicBezTo>
                  <a:cubicBezTo>
                    <a:pt x="57" y="56"/>
                    <a:pt x="71" y="48"/>
                    <a:pt x="71" y="31"/>
                  </a:cubicBezTo>
                  <a:cubicBezTo>
                    <a:pt x="71" y="13"/>
                    <a:pt x="55" y="11"/>
                    <a:pt x="38" y="11"/>
                  </a:cubicBezTo>
                  <a:cubicBezTo>
                    <a:pt x="28" y="11"/>
                    <a:pt x="28" y="11"/>
                    <a:pt x="28" y="11"/>
                  </a:cubicBezTo>
                  <a:cubicBezTo>
                    <a:pt x="28" y="112"/>
                    <a:pt x="28" y="112"/>
                    <a:pt x="28" y="112"/>
                  </a:cubicBezTo>
                  <a:cubicBezTo>
                    <a:pt x="28" y="117"/>
                    <a:pt x="30" y="119"/>
                    <a:pt x="38" y="120"/>
                  </a:cubicBezTo>
                  <a:cubicBezTo>
                    <a:pt x="38" y="123"/>
                    <a:pt x="38" y="123"/>
                    <a:pt x="38" y="123"/>
                  </a:cubicBezTo>
                  <a:cubicBezTo>
                    <a:pt x="34" y="123"/>
                    <a:pt x="26" y="121"/>
                    <a:pt x="19" y="121"/>
                  </a:cubicBezTo>
                  <a:cubicBezTo>
                    <a:pt x="11" y="121"/>
                    <a:pt x="4" y="123"/>
                    <a:pt x="0" y="123"/>
                  </a:cubicBezTo>
                  <a:cubicBezTo>
                    <a:pt x="0" y="120"/>
                    <a:pt x="0" y="120"/>
                    <a:pt x="0" y="120"/>
                  </a:cubicBezTo>
                  <a:cubicBezTo>
                    <a:pt x="7" y="119"/>
                    <a:pt x="9" y="117"/>
                    <a:pt x="9" y="112"/>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6"/>
            <p:cNvSpPr>
              <a:spLocks noEditPoints="1"/>
            </p:cNvSpPr>
            <p:nvPr userDrawn="1"/>
          </p:nvSpPr>
          <p:spPr bwMode="auto">
            <a:xfrm>
              <a:off x="3952876" y="3005138"/>
              <a:ext cx="314325" cy="366713"/>
            </a:xfrm>
            <a:custGeom>
              <a:avLst/>
              <a:gdLst>
                <a:gd name="T0" fmla="*/ 107 w 108"/>
                <a:gd name="T1" fmla="*/ 125 h 125"/>
                <a:gd name="T2" fmla="*/ 97 w 108"/>
                <a:gd name="T3" fmla="*/ 123 h 125"/>
                <a:gd name="T4" fmla="*/ 82 w 108"/>
                <a:gd name="T5" fmla="*/ 125 h 125"/>
                <a:gd name="T6" fmla="*/ 68 w 108"/>
                <a:gd name="T7" fmla="*/ 107 h 125"/>
                <a:gd name="T8" fmla="*/ 37 w 108"/>
                <a:gd name="T9" fmla="*/ 65 h 125"/>
                <a:gd name="T10" fmla="*/ 33 w 108"/>
                <a:gd name="T11" fmla="*/ 59 h 125"/>
                <a:gd name="T12" fmla="*/ 71 w 108"/>
                <a:gd name="T13" fmla="*/ 32 h 125"/>
                <a:gd name="T14" fmla="*/ 30 w 108"/>
                <a:gd name="T15" fmla="*/ 13 h 125"/>
                <a:gd name="T16" fmla="*/ 39 w 108"/>
                <a:gd name="T17" fmla="*/ 120 h 125"/>
                <a:gd name="T18" fmla="*/ 40 w 108"/>
                <a:gd name="T19" fmla="*/ 125 h 125"/>
                <a:gd name="T20" fmla="*/ 32 w 108"/>
                <a:gd name="T21" fmla="*/ 124 h 125"/>
                <a:gd name="T22" fmla="*/ 8 w 108"/>
                <a:gd name="T23" fmla="*/ 124 h 125"/>
                <a:gd name="T24" fmla="*/ 0 w 108"/>
                <a:gd name="T25" fmla="*/ 125 h 125"/>
                <a:gd name="T26" fmla="*/ 0 w 108"/>
                <a:gd name="T27" fmla="*/ 120 h 125"/>
                <a:gd name="T28" fmla="*/ 9 w 108"/>
                <a:gd name="T29" fmla="*/ 12 h 125"/>
                <a:gd name="T30" fmla="*/ 0 w 108"/>
                <a:gd name="T31" fmla="*/ 4 h 125"/>
                <a:gd name="T32" fmla="*/ 56 w 108"/>
                <a:gd name="T33" fmla="*/ 0 h 125"/>
                <a:gd name="T34" fmla="*/ 58 w 108"/>
                <a:gd name="T35" fmla="*/ 63 h 125"/>
                <a:gd name="T36" fmla="*/ 107 w 108"/>
                <a:gd name="T37" fmla="*/ 120 h 125"/>
                <a:gd name="T38" fmla="*/ 108 w 108"/>
                <a:gd name="T39" fmla="*/ 125 h 125"/>
                <a:gd name="T40" fmla="*/ 39 w 108"/>
                <a:gd name="T41" fmla="*/ 11 h 125"/>
                <a:gd name="T42" fmla="*/ 38 w 108"/>
                <a:gd name="T43" fmla="*/ 58 h 125"/>
                <a:gd name="T44" fmla="*/ 37 w 108"/>
                <a:gd name="T45" fmla="*/ 62 h 125"/>
                <a:gd name="T46" fmla="*/ 64 w 108"/>
                <a:gd name="T47" fmla="*/ 98 h 125"/>
                <a:gd name="T48" fmla="*/ 83 w 108"/>
                <a:gd name="T49" fmla="*/ 123 h 125"/>
                <a:gd name="T50" fmla="*/ 97 w 108"/>
                <a:gd name="T51" fmla="*/ 121 h 125"/>
                <a:gd name="T52" fmla="*/ 106 w 108"/>
                <a:gd name="T53" fmla="*/ 122 h 125"/>
                <a:gd name="T54" fmla="*/ 90 w 108"/>
                <a:gd name="T55" fmla="*/ 109 h 125"/>
                <a:gd name="T56" fmla="*/ 56 w 108"/>
                <a:gd name="T57" fmla="*/ 61 h 125"/>
                <a:gd name="T58" fmla="*/ 56 w 108"/>
                <a:gd name="T59" fmla="*/ 2 h 125"/>
                <a:gd name="T60" fmla="*/ 2 w 108"/>
                <a:gd name="T61" fmla="*/ 3 h 125"/>
                <a:gd name="T62" fmla="*/ 11 w 108"/>
                <a:gd name="T63" fmla="*/ 113 h 125"/>
                <a:gd name="T64" fmla="*/ 2 w 108"/>
                <a:gd name="T65" fmla="*/ 123 h 125"/>
                <a:gd name="T66" fmla="*/ 20 w 108"/>
                <a:gd name="T67" fmla="*/ 121 h 125"/>
                <a:gd name="T68" fmla="*/ 38 w 108"/>
                <a:gd name="T69" fmla="*/ 123 h 125"/>
                <a:gd name="T70" fmla="*/ 28 w 108"/>
                <a:gd name="T71" fmla="*/ 1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25">
                  <a:moveTo>
                    <a:pt x="108" y="125"/>
                  </a:moveTo>
                  <a:cubicBezTo>
                    <a:pt x="107" y="125"/>
                    <a:pt x="107" y="125"/>
                    <a:pt x="107" y="125"/>
                  </a:cubicBezTo>
                  <a:cubicBezTo>
                    <a:pt x="105" y="125"/>
                    <a:pt x="103" y="124"/>
                    <a:pt x="102" y="124"/>
                  </a:cubicBezTo>
                  <a:cubicBezTo>
                    <a:pt x="100" y="124"/>
                    <a:pt x="99" y="123"/>
                    <a:pt x="97" y="123"/>
                  </a:cubicBezTo>
                  <a:cubicBezTo>
                    <a:pt x="95" y="123"/>
                    <a:pt x="92" y="124"/>
                    <a:pt x="90" y="124"/>
                  </a:cubicBezTo>
                  <a:cubicBezTo>
                    <a:pt x="87" y="124"/>
                    <a:pt x="85" y="125"/>
                    <a:pt x="82" y="125"/>
                  </a:cubicBezTo>
                  <a:cubicBezTo>
                    <a:pt x="82" y="124"/>
                    <a:pt x="82" y="124"/>
                    <a:pt x="82" y="124"/>
                  </a:cubicBezTo>
                  <a:cubicBezTo>
                    <a:pt x="80" y="124"/>
                    <a:pt x="79" y="122"/>
                    <a:pt x="68" y="107"/>
                  </a:cubicBezTo>
                  <a:cubicBezTo>
                    <a:pt x="62" y="99"/>
                    <a:pt x="62" y="99"/>
                    <a:pt x="62" y="99"/>
                  </a:cubicBezTo>
                  <a:cubicBezTo>
                    <a:pt x="37" y="65"/>
                    <a:pt x="37" y="65"/>
                    <a:pt x="37" y="65"/>
                  </a:cubicBezTo>
                  <a:cubicBezTo>
                    <a:pt x="37" y="65"/>
                    <a:pt x="36" y="64"/>
                    <a:pt x="36" y="63"/>
                  </a:cubicBezTo>
                  <a:cubicBezTo>
                    <a:pt x="34" y="61"/>
                    <a:pt x="33" y="60"/>
                    <a:pt x="33" y="59"/>
                  </a:cubicBezTo>
                  <a:cubicBezTo>
                    <a:pt x="33" y="57"/>
                    <a:pt x="36" y="56"/>
                    <a:pt x="38" y="56"/>
                  </a:cubicBezTo>
                  <a:cubicBezTo>
                    <a:pt x="59" y="56"/>
                    <a:pt x="71" y="48"/>
                    <a:pt x="71" y="32"/>
                  </a:cubicBezTo>
                  <a:cubicBezTo>
                    <a:pt x="71" y="15"/>
                    <a:pt x="55" y="13"/>
                    <a:pt x="39" y="13"/>
                  </a:cubicBezTo>
                  <a:cubicBezTo>
                    <a:pt x="30" y="13"/>
                    <a:pt x="30" y="13"/>
                    <a:pt x="30" y="13"/>
                  </a:cubicBezTo>
                  <a:cubicBezTo>
                    <a:pt x="30" y="113"/>
                    <a:pt x="30" y="113"/>
                    <a:pt x="30" y="113"/>
                  </a:cubicBezTo>
                  <a:cubicBezTo>
                    <a:pt x="30" y="117"/>
                    <a:pt x="32" y="119"/>
                    <a:pt x="39" y="120"/>
                  </a:cubicBezTo>
                  <a:cubicBezTo>
                    <a:pt x="40" y="120"/>
                    <a:pt x="40" y="120"/>
                    <a:pt x="40" y="120"/>
                  </a:cubicBezTo>
                  <a:cubicBezTo>
                    <a:pt x="40" y="125"/>
                    <a:pt x="40" y="125"/>
                    <a:pt x="40" y="125"/>
                  </a:cubicBezTo>
                  <a:cubicBezTo>
                    <a:pt x="39" y="125"/>
                    <a:pt x="39" y="125"/>
                    <a:pt x="39" y="125"/>
                  </a:cubicBezTo>
                  <a:cubicBezTo>
                    <a:pt x="37" y="125"/>
                    <a:pt x="35" y="124"/>
                    <a:pt x="32" y="124"/>
                  </a:cubicBezTo>
                  <a:cubicBezTo>
                    <a:pt x="28" y="124"/>
                    <a:pt x="24" y="123"/>
                    <a:pt x="20" y="123"/>
                  </a:cubicBezTo>
                  <a:cubicBezTo>
                    <a:pt x="16" y="123"/>
                    <a:pt x="11" y="124"/>
                    <a:pt x="8" y="124"/>
                  </a:cubicBezTo>
                  <a:cubicBezTo>
                    <a:pt x="5" y="124"/>
                    <a:pt x="2" y="125"/>
                    <a:pt x="1" y="125"/>
                  </a:cubicBezTo>
                  <a:cubicBezTo>
                    <a:pt x="0" y="125"/>
                    <a:pt x="0" y="125"/>
                    <a:pt x="0" y="125"/>
                  </a:cubicBezTo>
                  <a:cubicBezTo>
                    <a:pt x="0" y="120"/>
                    <a:pt x="0" y="120"/>
                    <a:pt x="0" y="120"/>
                  </a:cubicBezTo>
                  <a:cubicBezTo>
                    <a:pt x="0" y="120"/>
                    <a:pt x="0" y="120"/>
                    <a:pt x="0" y="120"/>
                  </a:cubicBezTo>
                  <a:cubicBezTo>
                    <a:pt x="8" y="119"/>
                    <a:pt x="9" y="117"/>
                    <a:pt x="9" y="113"/>
                  </a:cubicBezTo>
                  <a:cubicBezTo>
                    <a:pt x="9" y="12"/>
                    <a:pt x="9" y="12"/>
                    <a:pt x="9" y="12"/>
                  </a:cubicBezTo>
                  <a:cubicBezTo>
                    <a:pt x="9" y="7"/>
                    <a:pt x="8" y="6"/>
                    <a:pt x="0" y="5"/>
                  </a:cubicBezTo>
                  <a:cubicBezTo>
                    <a:pt x="0" y="4"/>
                    <a:pt x="0" y="4"/>
                    <a:pt x="0" y="4"/>
                  </a:cubicBezTo>
                  <a:cubicBezTo>
                    <a:pt x="0" y="0"/>
                    <a:pt x="0" y="0"/>
                    <a:pt x="0" y="0"/>
                  </a:cubicBezTo>
                  <a:cubicBezTo>
                    <a:pt x="56" y="0"/>
                    <a:pt x="56" y="0"/>
                    <a:pt x="56" y="0"/>
                  </a:cubicBezTo>
                  <a:cubicBezTo>
                    <a:pt x="87" y="0"/>
                    <a:pt x="92" y="19"/>
                    <a:pt x="92" y="30"/>
                  </a:cubicBezTo>
                  <a:cubicBezTo>
                    <a:pt x="92" y="50"/>
                    <a:pt x="75" y="61"/>
                    <a:pt x="58" y="63"/>
                  </a:cubicBezTo>
                  <a:cubicBezTo>
                    <a:pt x="92" y="108"/>
                    <a:pt x="92" y="108"/>
                    <a:pt x="92" y="108"/>
                  </a:cubicBezTo>
                  <a:cubicBezTo>
                    <a:pt x="97" y="115"/>
                    <a:pt x="102" y="119"/>
                    <a:pt x="107" y="120"/>
                  </a:cubicBezTo>
                  <a:cubicBezTo>
                    <a:pt x="108" y="120"/>
                    <a:pt x="108" y="120"/>
                    <a:pt x="108" y="120"/>
                  </a:cubicBezTo>
                  <a:lnTo>
                    <a:pt x="108" y="125"/>
                  </a:lnTo>
                  <a:close/>
                  <a:moveTo>
                    <a:pt x="28" y="11"/>
                  </a:moveTo>
                  <a:cubicBezTo>
                    <a:pt x="39" y="11"/>
                    <a:pt x="39" y="11"/>
                    <a:pt x="39" y="11"/>
                  </a:cubicBezTo>
                  <a:cubicBezTo>
                    <a:pt x="55" y="11"/>
                    <a:pt x="73" y="13"/>
                    <a:pt x="73" y="32"/>
                  </a:cubicBezTo>
                  <a:cubicBezTo>
                    <a:pt x="73" y="49"/>
                    <a:pt x="60" y="58"/>
                    <a:pt x="38" y="58"/>
                  </a:cubicBezTo>
                  <a:cubicBezTo>
                    <a:pt x="37" y="58"/>
                    <a:pt x="35" y="59"/>
                    <a:pt x="35" y="59"/>
                  </a:cubicBezTo>
                  <a:cubicBezTo>
                    <a:pt x="35" y="60"/>
                    <a:pt x="36" y="61"/>
                    <a:pt x="37" y="62"/>
                  </a:cubicBezTo>
                  <a:cubicBezTo>
                    <a:pt x="38" y="63"/>
                    <a:pt x="38" y="64"/>
                    <a:pt x="39" y="64"/>
                  </a:cubicBezTo>
                  <a:cubicBezTo>
                    <a:pt x="64" y="98"/>
                    <a:pt x="64" y="98"/>
                    <a:pt x="64" y="98"/>
                  </a:cubicBezTo>
                  <a:cubicBezTo>
                    <a:pt x="69" y="106"/>
                    <a:pt x="69" y="106"/>
                    <a:pt x="69" y="106"/>
                  </a:cubicBezTo>
                  <a:cubicBezTo>
                    <a:pt x="79" y="119"/>
                    <a:pt x="81" y="122"/>
                    <a:pt x="83" y="123"/>
                  </a:cubicBezTo>
                  <a:cubicBezTo>
                    <a:pt x="85" y="123"/>
                    <a:pt x="87" y="122"/>
                    <a:pt x="90" y="122"/>
                  </a:cubicBezTo>
                  <a:cubicBezTo>
                    <a:pt x="92" y="122"/>
                    <a:pt x="95" y="121"/>
                    <a:pt x="97" y="121"/>
                  </a:cubicBezTo>
                  <a:cubicBezTo>
                    <a:pt x="99" y="121"/>
                    <a:pt x="101" y="122"/>
                    <a:pt x="102" y="122"/>
                  </a:cubicBezTo>
                  <a:cubicBezTo>
                    <a:pt x="103" y="122"/>
                    <a:pt x="105" y="122"/>
                    <a:pt x="106" y="122"/>
                  </a:cubicBezTo>
                  <a:cubicBezTo>
                    <a:pt x="106" y="122"/>
                    <a:pt x="106" y="122"/>
                    <a:pt x="106" y="122"/>
                  </a:cubicBezTo>
                  <a:cubicBezTo>
                    <a:pt x="101" y="121"/>
                    <a:pt x="96" y="116"/>
                    <a:pt x="90" y="109"/>
                  </a:cubicBezTo>
                  <a:cubicBezTo>
                    <a:pt x="54" y="62"/>
                    <a:pt x="54" y="62"/>
                    <a:pt x="54" y="62"/>
                  </a:cubicBezTo>
                  <a:cubicBezTo>
                    <a:pt x="56" y="61"/>
                    <a:pt x="56" y="61"/>
                    <a:pt x="56" y="61"/>
                  </a:cubicBezTo>
                  <a:cubicBezTo>
                    <a:pt x="73" y="60"/>
                    <a:pt x="90" y="50"/>
                    <a:pt x="90" y="30"/>
                  </a:cubicBezTo>
                  <a:cubicBezTo>
                    <a:pt x="90" y="12"/>
                    <a:pt x="78" y="2"/>
                    <a:pt x="56" y="2"/>
                  </a:cubicBezTo>
                  <a:cubicBezTo>
                    <a:pt x="2" y="2"/>
                    <a:pt x="2" y="2"/>
                    <a:pt x="2" y="2"/>
                  </a:cubicBezTo>
                  <a:cubicBezTo>
                    <a:pt x="2" y="3"/>
                    <a:pt x="2" y="3"/>
                    <a:pt x="2" y="3"/>
                  </a:cubicBezTo>
                  <a:cubicBezTo>
                    <a:pt x="8" y="4"/>
                    <a:pt x="11" y="6"/>
                    <a:pt x="11" y="12"/>
                  </a:cubicBezTo>
                  <a:cubicBezTo>
                    <a:pt x="11" y="113"/>
                    <a:pt x="11" y="113"/>
                    <a:pt x="11" y="113"/>
                  </a:cubicBezTo>
                  <a:cubicBezTo>
                    <a:pt x="11" y="119"/>
                    <a:pt x="8" y="121"/>
                    <a:pt x="2" y="122"/>
                  </a:cubicBezTo>
                  <a:cubicBezTo>
                    <a:pt x="2" y="123"/>
                    <a:pt x="2" y="123"/>
                    <a:pt x="2" y="123"/>
                  </a:cubicBezTo>
                  <a:cubicBezTo>
                    <a:pt x="3" y="122"/>
                    <a:pt x="5" y="122"/>
                    <a:pt x="7" y="122"/>
                  </a:cubicBezTo>
                  <a:cubicBezTo>
                    <a:pt x="11" y="122"/>
                    <a:pt x="16" y="121"/>
                    <a:pt x="20" y="121"/>
                  </a:cubicBezTo>
                  <a:cubicBezTo>
                    <a:pt x="24" y="121"/>
                    <a:pt x="28" y="122"/>
                    <a:pt x="32" y="122"/>
                  </a:cubicBezTo>
                  <a:cubicBezTo>
                    <a:pt x="34" y="122"/>
                    <a:pt x="36" y="122"/>
                    <a:pt x="38" y="123"/>
                  </a:cubicBezTo>
                  <a:cubicBezTo>
                    <a:pt x="38" y="122"/>
                    <a:pt x="38" y="122"/>
                    <a:pt x="38" y="122"/>
                  </a:cubicBezTo>
                  <a:cubicBezTo>
                    <a:pt x="31" y="121"/>
                    <a:pt x="28" y="119"/>
                    <a:pt x="28" y="113"/>
                  </a:cubicBezTo>
                  <a:lnTo>
                    <a:pt x="2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7"/>
            <p:cNvSpPr>
              <a:spLocks/>
            </p:cNvSpPr>
            <p:nvPr userDrawn="1"/>
          </p:nvSpPr>
          <p:spPr bwMode="auto">
            <a:xfrm>
              <a:off x="4276726" y="2998788"/>
              <a:ext cx="261938" cy="373063"/>
            </a:xfrm>
            <a:custGeom>
              <a:avLst/>
              <a:gdLst>
                <a:gd name="T0" fmla="*/ 6 w 90"/>
                <a:gd name="T1" fmla="*/ 89 h 127"/>
                <a:gd name="T2" fmla="*/ 43 w 90"/>
                <a:gd name="T3" fmla="*/ 117 h 127"/>
                <a:gd name="T4" fmla="*/ 73 w 90"/>
                <a:gd name="T5" fmla="*/ 92 h 127"/>
                <a:gd name="T6" fmla="*/ 51 w 90"/>
                <a:gd name="T7" fmla="*/ 71 h 127"/>
                <a:gd name="T8" fmla="*/ 0 w 90"/>
                <a:gd name="T9" fmla="*/ 35 h 127"/>
                <a:gd name="T10" fmla="*/ 51 w 90"/>
                <a:gd name="T11" fmla="*/ 0 h 127"/>
                <a:gd name="T12" fmla="*/ 82 w 90"/>
                <a:gd name="T13" fmla="*/ 6 h 127"/>
                <a:gd name="T14" fmla="*/ 83 w 90"/>
                <a:gd name="T15" fmla="*/ 33 h 127"/>
                <a:gd name="T16" fmla="*/ 79 w 90"/>
                <a:gd name="T17" fmla="*/ 33 h 127"/>
                <a:gd name="T18" fmla="*/ 48 w 90"/>
                <a:gd name="T19" fmla="*/ 11 h 127"/>
                <a:gd name="T20" fmla="*/ 16 w 90"/>
                <a:gd name="T21" fmla="*/ 32 h 127"/>
                <a:gd name="T22" fmla="*/ 47 w 90"/>
                <a:gd name="T23" fmla="*/ 53 h 127"/>
                <a:gd name="T24" fmla="*/ 90 w 90"/>
                <a:gd name="T25" fmla="*/ 88 h 127"/>
                <a:gd name="T26" fmla="*/ 38 w 90"/>
                <a:gd name="T27" fmla="*/ 127 h 127"/>
                <a:gd name="T28" fmla="*/ 3 w 90"/>
                <a:gd name="T29" fmla="*/ 118 h 127"/>
                <a:gd name="T30" fmla="*/ 2 w 90"/>
                <a:gd name="T31" fmla="*/ 89 h 127"/>
                <a:gd name="T32" fmla="*/ 6 w 90"/>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7">
                  <a:moveTo>
                    <a:pt x="6"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6" y="2"/>
                    <a:pt x="82" y="6"/>
                  </a:cubicBezTo>
                  <a:cubicBezTo>
                    <a:pt x="82" y="15"/>
                    <a:pt x="83"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90" y="63"/>
                    <a:pt x="90" y="88"/>
                  </a:cubicBezTo>
                  <a:cubicBezTo>
                    <a:pt x="90" y="109"/>
                    <a:pt x="74" y="127"/>
                    <a:pt x="38" y="127"/>
                  </a:cubicBezTo>
                  <a:cubicBezTo>
                    <a:pt x="26" y="127"/>
                    <a:pt x="14" y="125"/>
                    <a:pt x="3" y="118"/>
                  </a:cubicBezTo>
                  <a:cubicBezTo>
                    <a:pt x="3" y="108"/>
                    <a:pt x="3" y="99"/>
                    <a:pt x="2" y="89"/>
                  </a:cubicBezTo>
                  <a:lnTo>
                    <a:pt x="6"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8"/>
            <p:cNvSpPr>
              <a:spLocks noEditPoints="1"/>
            </p:cNvSpPr>
            <p:nvPr userDrawn="1"/>
          </p:nvSpPr>
          <p:spPr bwMode="auto">
            <a:xfrm>
              <a:off x="4273551" y="2995613"/>
              <a:ext cx="268288" cy="379413"/>
            </a:xfrm>
            <a:custGeom>
              <a:avLst/>
              <a:gdLst>
                <a:gd name="T0" fmla="*/ 39 w 92"/>
                <a:gd name="T1" fmla="*/ 129 h 129"/>
                <a:gd name="T2" fmla="*/ 3 w 92"/>
                <a:gd name="T3" fmla="*/ 120 h 129"/>
                <a:gd name="T4" fmla="*/ 3 w 92"/>
                <a:gd name="T5" fmla="*/ 120 h 129"/>
                <a:gd name="T6" fmla="*/ 3 w 92"/>
                <a:gd name="T7" fmla="*/ 119 h 129"/>
                <a:gd name="T8" fmla="*/ 2 w 92"/>
                <a:gd name="T9" fmla="*/ 90 h 129"/>
                <a:gd name="T10" fmla="*/ 2 w 92"/>
                <a:gd name="T11" fmla="*/ 89 h 129"/>
                <a:gd name="T12" fmla="*/ 7 w 92"/>
                <a:gd name="T13" fmla="*/ 89 h 129"/>
                <a:gd name="T14" fmla="*/ 8 w 92"/>
                <a:gd name="T15" fmla="*/ 89 h 129"/>
                <a:gd name="T16" fmla="*/ 44 w 92"/>
                <a:gd name="T17" fmla="*/ 117 h 129"/>
                <a:gd name="T18" fmla="*/ 73 w 92"/>
                <a:gd name="T19" fmla="*/ 93 h 129"/>
                <a:gd name="T20" fmla="*/ 52 w 92"/>
                <a:gd name="T21" fmla="*/ 73 h 129"/>
                <a:gd name="T22" fmla="*/ 0 w 92"/>
                <a:gd name="T23" fmla="*/ 36 h 129"/>
                <a:gd name="T24" fmla="*/ 52 w 92"/>
                <a:gd name="T25" fmla="*/ 0 h 129"/>
                <a:gd name="T26" fmla="*/ 84 w 92"/>
                <a:gd name="T27" fmla="*/ 6 h 129"/>
                <a:gd name="T28" fmla="*/ 84 w 92"/>
                <a:gd name="T29" fmla="*/ 7 h 129"/>
                <a:gd name="T30" fmla="*/ 84 w 92"/>
                <a:gd name="T31" fmla="*/ 7 h 129"/>
                <a:gd name="T32" fmla="*/ 85 w 92"/>
                <a:gd name="T33" fmla="*/ 34 h 129"/>
                <a:gd name="T34" fmla="*/ 85 w 92"/>
                <a:gd name="T35" fmla="*/ 35 h 129"/>
                <a:gd name="T36" fmla="*/ 80 w 92"/>
                <a:gd name="T37" fmla="*/ 35 h 129"/>
                <a:gd name="T38" fmla="*/ 79 w 92"/>
                <a:gd name="T39" fmla="*/ 34 h 129"/>
                <a:gd name="T40" fmla="*/ 49 w 92"/>
                <a:gd name="T41" fmla="*/ 13 h 129"/>
                <a:gd name="T42" fmla="*/ 18 w 92"/>
                <a:gd name="T43" fmla="*/ 33 h 129"/>
                <a:gd name="T44" fmla="*/ 49 w 92"/>
                <a:gd name="T45" fmla="*/ 53 h 129"/>
                <a:gd name="T46" fmla="*/ 92 w 92"/>
                <a:gd name="T47" fmla="*/ 89 h 129"/>
                <a:gd name="T48" fmla="*/ 39 w 92"/>
                <a:gd name="T49" fmla="*/ 129 h 129"/>
                <a:gd name="T50" fmla="*/ 5 w 92"/>
                <a:gd name="T51" fmla="*/ 119 h 129"/>
                <a:gd name="T52" fmla="*/ 39 w 92"/>
                <a:gd name="T53" fmla="*/ 127 h 129"/>
                <a:gd name="T54" fmla="*/ 90 w 92"/>
                <a:gd name="T55" fmla="*/ 89 h 129"/>
                <a:gd name="T56" fmla="*/ 48 w 92"/>
                <a:gd name="T57" fmla="*/ 55 h 129"/>
                <a:gd name="T58" fmla="*/ 16 w 92"/>
                <a:gd name="T59" fmla="*/ 33 h 129"/>
                <a:gd name="T60" fmla="*/ 49 w 92"/>
                <a:gd name="T61" fmla="*/ 11 h 129"/>
                <a:gd name="T62" fmla="*/ 81 w 92"/>
                <a:gd name="T63" fmla="*/ 33 h 129"/>
                <a:gd name="T64" fmla="*/ 83 w 92"/>
                <a:gd name="T65" fmla="*/ 33 h 129"/>
                <a:gd name="T66" fmla="*/ 82 w 92"/>
                <a:gd name="T67" fmla="*/ 8 h 129"/>
                <a:gd name="T68" fmla="*/ 52 w 92"/>
                <a:gd name="T69" fmla="*/ 2 h 129"/>
                <a:gd name="T70" fmla="*/ 2 w 92"/>
                <a:gd name="T71" fmla="*/ 36 h 129"/>
                <a:gd name="T72" fmla="*/ 52 w 92"/>
                <a:gd name="T73" fmla="*/ 71 h 129"/>
                <a:gd name="T74" fmla="*/ 75 w 92"/>
                <a:gd name="T75" fmla="*/ 93 h 129"/>
                <a:gd name="T76" fmla="*/ 44 w 92"/>
                <a:gd name="T77" fmla="*/ 119 h 129"/>
                <a:gd name="T78" fmla="*/ 6 w 92"/>
                <a:gd name="T79" fmla="*/ 91 h 129"/>
                <a:gd name="T80" fmla="*/ 4 w 92"/>
                <a:gd name="T81" fmla="*/ 91 h 129"/>
                <a:gd name="T82" fmla="*/ 5 w 92"/>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29">
                  <a:moveTo>
                    <a:pt x="39" y="129"/>
                  </a:moveTo>
                  <a:cubicBezTo>
                    <a:pt x="25" y="129"/>
                    <a:pt x="13" y="126"/>
                    <a:pt x="3" y="120"/>
                  </a:cubicBezTo>
                  <a:cubicBezTo>
                    <a:pt x="3" y="120"/>
                    <a:pt x="3" y="120"/>
                    <a:pt x="3" y="120"/>
                  </a:cubicBezTo>
                  <a:cubicBezTo>
                    <a:pt x="3" y="119"/>
                    <a:pt x="3" y="119"/>
                    <a:pt x="3" y="119"/>
                  </a:cubicBezTo>
                  <a:cubicBezTo>
                    <a:pt x="3" y="110"/>
                    <a:pt x="3" y="100"/>
                    <a:pt x="2" y="90"/>
                  </a:cubicBezTo>
                  <a:cubicBezTo>
                    <a:pt x="2" y="89"/>
                    <a:pt x="2" y="89"/>
                    <a:pt x="2" y="89"/>
                  </a:cubicBezTo>
                  <a:cubicBezTo>
                    <a:pt x="7" y="89"/>
                    <a:pt x="7" y="89"/>
                    <a:pt x="7" y="89"/>
                  </a:cubicBezTo>
                  <a:cubicBezTo>
                    <a:pt x="8" y="89"/>
                    <a:pt x="8" y="89"/>
                    <a:pt x="8" y="89"/>
                  </a:cubicBezTo>
                  <a:cubicBezTo>
                    <a:pt x="12" y="107"/>
                    <a:pt x="25" y="117"/>
                    <a:pt x="44" y="117"/>
                  </a:cubicBezTo>
                  <a:cubicBezTo>
                    <a:pt x="58" y="117"/>
                    <a:pt x="73" y="109"/>
                    <a:pt x="73" y="93"/>
                  </a:cubicBezTo>
                  <a:cubicBezTo>
                    <a:pt x="73" y="78"/>
                    <a:pt x="65" y="76"/>
                    <a:pt x="52" y="73"/>
                  </a:cubicBezTo>
                  <a:cubicBezTo>
                    <a:pt x="20" y="67"/>
                    <a:pt x="0" y="61"/>
                    <a:pt x="0" y="36"/>
                  </a:cubicBezTo>
                  <a:cubicBezTo>
                    <a:pt x="0" y="15"/>
                    <a:pt x="22" y="0"/>
                    <a:pt x="52" y="0"/>
                  </a:cubicBezTo>
                  <a:cubicBezTo>
                    <a:pt x="59" y="0"/>
                    <a:pt x="77" y="2"/>
                    <a:pt x="84" y="6"/>
                  </a:cubicBezTo>
                  <a:cubicBezTo>
                    <a:pt x="84" y="7"/>
                    <a:pt x="84" y="7"/>
                    <a:pt x="84" y="7"/>
                  </a:cubicBezTo>
                  <a:cubicBezTo>
                    <a:pt x="84" y="7"/>
                    <a:pt x="84" y="7"/>
                    <a:pt x="84" y="7"/>
                  </a:cubicBezTo>
                  <a:cubicBezTo>
                    <a:pt x="84" y="15"/>
                    <a:pt x="85" y="23"/>
                    <a:pt x="85" y="34"/>
                  </a:cubicBezTo>
                  <a:cubicBezTo>
                    <a:pt x="85" y="35"/>
                    <a:pt x="85" y="35"/>
                    <a:pt x="85" y="35"/>
                  </a:cubicBezTo>
                  <a:cubicBezTo>
                    <a:pt x="80" y="35"/>
                    <a:pt x="80" y="35"/>
                    <a:pt x="80" y="35"/>
                  </a:cubicBezTo>
                  <a:cubicBezTo>
                    <a:pt x="79" y="34"/>
                    <a:pt x="79" y="34"/>
                    <a:pt x="79" y="34"/>
                  </a:cubicBezTo>
                  <a:cubicBezTo>
                    <a:pt x="77" y="18"/>
                    <a:pt x="62" y="13"/>
                    <a:pt x="49" y="13"/>
                  </a:cubicBezTo>
                  <a:cubicBezTo>
                    <a:pt x="30" y="13"/>
                    <a:pt x="18" y="21"/>
                    <a:pt x="18" y="33"/>
                  </a:cubicBezTo>
                  <a:cubicBezTo>
                    <a:pt x="18" y="46"/>
                    <a:pt x="25" y="48"/>
                    <a:pt x="49" y="53"/>
                  </a:cubicBezTo>
                  <a:cubicBezTo>
                    <a:pt x="75" y="58"/>
                    <a:pt x="92" y="64"/>
                    <a:pt x="92" y="89"/>
                  </a:cubicBezTo>
                  <a:cubicBezTo>
                    <a:pt x="92" y="109"/>
                    <a:pt x="78" y="129"/>
                    <a:pt x="39" y="129"/>
                  </a:cubicBezTo>
                  <a:close/>
                  <a:moveTo>
                    <a:pt x="5" y="119"/>
                  </a:moveTo>
                  <a:cubicBezTo>
                    <a:pt x="15" y="125"/>
                    <a:pt x="26" y="127"/>
                    <a:pt x="39" y="127"/>
                  </a:cubicBezTo>
                  <a:cubicBezTo>
                    <a:pt x="76" y="127"/>
                    <a:pt x="90" y="108"/>
                    <a:pt x="90" y="89"/>
                  </a:cubicBezTo>
                  <a:cubicBezTo>
                    <a:pt x="90" y="65"/>
                    <a:pt x="73" y="60"/>
                    <a:pt x="48" y="55"/>
                  </a:cubicBezTo>
                  <a:cubicBezTo>
                    <a:pt x="25" y="50"/>
                    <a:pt x="16" y="48"/>
                    <a:pt x="16" y="33"/>
                  </a:cubicBezTo>
                  <a:cubicBezTo>
                    <a:pt x="16" y="20"/>
                    <a:pt x="29" y="11"/>
                    <a:pt x="49" y="11"/>
                  </a:cubicBezTo>
                  <a:cubicBezTo>
                    <a:pt x="62" y="11"/>
                    <a:pt x="78" y="16"/>
                    <a:pt x="81" y="33"/>
                  </a:cubicBezTo>
                  <a:cubicBezTo>
                    <a:pt x="83" y="33"/>
                    <a:pt x="83" y="33"/>
                    <a:pt x="83" y="33"/>
                  </a:cubicBezTo>
                  <a:cubicBezTo>
                    <a:pt x="83" y="23"/>
                    <a:pt x="82" y="15"/>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5" y="119"/>
                    <a:pt x="11" y="108"/>
                    <a:pt x="6" y="91"/>
                  </a:cubicBezTo>
                  <a:cubicBezTo>
                    <a:pt x="4" y="91"/>
                    <a:pt x="4" y="91"/>
                    <a:pt x="4" y="91"/>
                  </a:cubicBezTo>
                  <a:cubicBezTo>
                    <a:pt x="5"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9"/>
            <p:cNvSpPr>
              <a:spLocks/>
            </p:cNvSpPr>
            <p:nvPr userDrawn="1"/>
          </p:nvSpPr>
          <p:spPr bwMode="auto">
            <a:xfrm>
              <a:off x="4556126" y="3005138"/>
              <a:ext cx="111125" cy="363538"/>
            </a:xfrm>
            <a:custGeom>
              <a:avLst/>
              <a:gdLst>
                <a:gd name="T0" fmla="*/ 0 w 38"/>
                <a:gd name="T1" fmla="*/ 121 h 124"/>
                <a:gd name="T2" fmla="*/ 10 w 38"/>
                <a:gd name="T3" fmla="*/ 113 h 124"/>
                <a:gd name="T4" fmla="*/ 10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10" y="118"/>
                    <a:pt x="10" y="113"/>
                  </a:cubicBezTo>
                  <a:cubicBezTo>
                    <a:pt x="10" y="10"/>
                    <a:pt x="10" y="10"/>
                    <a:pt x="10" y="10"/>
                  </a:cubicBezTo>
                  <a:cubicBezTo>
                    <a:pt x="10" y="5"/>
                    <a:pt x="7" y="3"/>
                    <a:pt x="0" y="2"/>
                  </a:cubicBezTo>
                  <a:cubicBezTo>
                    <a:pt x="0" y="0"/>
                    <a:pt x="0" y="0"/>
                    <a:pt x="0" y="0"/>
                  </a:cubicBezTo>
                  <a:cubicBezTo>
                    <a:pt x="4" y="0"/>
                    <a:pt x="12" y="1"/>
                    <a:pt x="19" y="1"/>
                  </a:cubicBezTo>
                  <a:cubicBezTo>
                    <a:pt x="26" y="1"/>
                    <a:pt x="34" y="0"/>
                    <a:pt x="38" y="0"/>
                  </a:cubicBezTo>
                  <a:cubicBezTo>
                    <a:pt x="38" y="2"/>
                    <a:pt x="38" y="2"/>
                    <a:pt x="38" y="2"/>
                  </a:cubicBezTo>
                  <a:cubicBezTo>
                    <a:pt x="31" y="3"/>
                    <a:pt x="28" y="5"/>
                    <a:pt x="28" y="10"/>
                  </a:cubicBezTo>
                  <a:cubicBezTo>
                    <a:pt x="28" y="113"/>
                    <a:pt x="28" y="113"/>
                    <a:pt x="28" y="113"/>
                  </a:cubicBezTo>
                  <a:cubicBezTo>
                    <a:pt x="28" y="118"/>
                    <a:pt x="31" y="120"/>
                    <a:pt x="38" y="121"/>
                  </a:cubicBezTo>
                  <a:cubicBezTo>
                    <a:pt x="38" y="124"/>
                    <a:pt x="38" y="124"/>
                    <a:pt x="38" y="124"/>
                  </a:cubicBezTo>
                  <a:cubicBezTo>
                    <a:pt x="34" y="124"/>
                    <a:pt x="26" y="122"/>
                    <a:pt x="19"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20"/>
            <p:cNvSpPr>
              <a:spLocks noEditPoints="1"/>
            </p:cNvSpPr>
            <p:nvPr userDrawn="1"/>
          </p:nvSpPr>
          <p:spPr bwMode="auto">
            <a:xfrm>
              <a:off x="4552951"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1 w 40"/>
                <a:gd name="T17" fmla="*/ 121 h 126"/>
                <a:gd name="T18" fmla="*/ 10 w 40"/>
                <a:gd name="T19" fmla="*/ 114 h 126"/>
                <a:gd name="T20" fmla="*/ 10 w 40"/>
                <a:gd name="T21" fmla="*/ 11 h 126"/>
                <a:gd name="T22" fmla="*/ 1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 w 40"/>
                <a:gd name="T55" fmla="*/ 123 h 126"/>
                <a:gd name="T56" fmla="*/ 2 w 40"/>
                <a:gd name="T57" fmla="*/ 124 h 126"/>
                <a:gd name="T58" fmla="*/ 8 w 40"/>
                <a:gd name="T59" fmla="*/ 123 h 126"/>
                <a:gd name="T60" fmla="*/ 20 w 40"/>
                <a:gd name="T61" fmla="*/ 122 h 126"/>
                <a:gd name="T62" fmla="*/ 32 w 40"/>
                <a:gd name="T63" fmla="*/ 123 h 126"/>
                <a:gd name="T64" fmla="*/ 38 w 40"/>
                <a:gd name="T65" fmla="*/ 123 h 126"/>
                <a:gd name="T66" fmla="*/ 38 w 40"/>
                <a:gd name="T67" fmla="*/ 123 h 126"/>
                <a:gd name="T68" fmla="*/ 28 w 40"/>
                <a:gd name="T69" fmla="*/ 114 h 126"/>
                <a:gd name="T70" fmla="*/ 28 w 40"/>
                <a:gd name="T71" fmla="*/ 11 h 126"/>
                <a:gd name="T72" fmla="*/ 38 w 40"/>
                <a:gd name="T73" fmla="*/ 2 h 126"/>
                <a:gd name="T74" fmla="*/ 38 w 40"/>
                <a:gd name="T75" fmla="*/ 2 h 126"/>
                <a:gd name="T76" fmla="*/ 32 w 40"/>
                <a:gd name="T77" fmla="*/ 2 h 126"/>
                <a:gd name="T78" fmla="*/ 20 w 40"/>
                <a:gd name="T79" fmla="*/ 3 h 126"/>
                <a:gd name="T80" fmla="*/ 8 w 40"/>
                <a:gd name="T81" fmla="*/ 2 h 126"/>
                <a:gd name="T82" fmla="*/ 2 w 40"/>
                <a:gd name="T83" fmla="*/ 2 h 126"/>
                <a:gd name="T84" fmla="*/ 2 w 40"/>
                <a:gd name="T85" fmla="*/ 2 h 126"/>
                <a:gd name="T86" fmla="*/ 12 w 40"/>
                <a:gd name="T87" fmla="*/ 11 h 126"/>
                <a:gd name="T88" fmla="*/ 12 w 40"/>
                <a:gd name="T89" fmla="*/ 114 h 126"/>
                <a:gd name="T90" fmla="*/ 2 w 40"/>
                <a:gd name="T91"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2" y="125"/>
                    <a:pt x="8" y="125"/>
                  </a:cubicBezTo>
                  <a:cubicBezTo>
                    <a:pt x="5" y="125"/>
                    <a:pt x="3"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2" y="5"/>
                    <a:pt x="30" y="7"/>
                    <a:pt x="30" y="11"/>
                  </a:cubicBezTo>
                  <a:cubicBezTo>
                    <a:pt x="30" y="114"/>
                    <a:pt x="30" y="114"/>
                    <a:pt x="30" y="114"/>
                  </a:cubicBezTo>
                  <a:cubicBezTo>
                    <a:pt x="30" y="118"/>
                    <a:pt x="32" y="120"/>
                    <a:pt x="39" y="121"/>
                  </a:cubicBezTo>
                  <a:cubicBezTo>
                    <a:pt x="40" y="121"/>
                    <a:pt x="40" y="121"/>
                    <a:pt x="40" y="121"/>
                  </a:cubicBezTo>
                  <a:lnTo>
                    <a:pt x="40" y="126"/>
                  </a:lnTo>
                  <a:close/>
                  <a:moveTo>
                    <a:pt x="2" y="123"/>
                  </a:moveTo>
                  <a:cubicBezTo>
                    <a:pt x="2" y="124"/>
                    <a:pt x="2" y="124"/>
                    <a:pt x="2" y="124"/>
                  </a:cubicBezTo>
                  <a:cubicBezTo>
                    <a:pt x="3" y="123"/>
                    <a:pt x="5" y="123"/>
                    <a:pt x="8" y="123"/>
                  </a:cubicBezTo>
                  <a:cubicBezTo>
                    <a:pt x="12" y="123"/>
                    <a:pt x="16" y="122"/>
                    <a:pt x="20" y="122"/>
                  </a:cubicBezTo>
                  <a:cubicBezTo>
                    <a:pt x="24" y="122"/>
                    <a:pt x="29" y="123"/>
                    <a:pt x="32" y="123"/>
                  </a:cubicBezTo>
                  <a:cubicBezTo>
                    <a:pt x="35" y="123"/>
                    <a:pt x="37" y="123"/>
                    <a:pt x="38" y="123"/>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7" y="2"/>
                    <a:pt x="35" y="2"/>
                    <a:pt x="32" y="2"/>
                  </a:cubicBezTo>
                  <a:cubicBezTo>
                    <a:pt x="29" y="2"/>
                    <a:pt x="24" y="3"/>
                    <a:pt x="20" y="3"/>
                  </a:cubicBezTo>
                  <a:cubicBezTo>
                    <a:pt x="16" y="3"/>
                    <a:pt x="12" y="2"/>
                    <a:pt x="8" y="2"/>
                  </a:cubicBezTo>
                  <a:cubicBezTo>
                    <a:pt x="5" y="2"/>
                    <a:pt x="3" y="2"/>
                    <a:pt x="2" y="2"/>
                  </a:cubicBezTo>
                  <a:cubicBezTo>
                    <a:pt x="2" y="2"/>
                    <a:pt x="2" y="2"/>
                    <a:pt x="2" y="2"/>
                  </a:cubicBezTo>
                  <a:cubicBezTo>
                    <a:pt x="9" y="4"/>
                    <a:pt x="12" y="5"/>
                    <a:pt x="12" y="11"/>
                  </a:cubicBezTo>
                  <a:cubicBezTo>
                    <a:pt x="12" y="114"/>
                    <a:pt x="12" y="114"/>
                    <a:pt x="12" y="114"/>
                  </a:cubicBezTo>
                  <a:cubicBezTo>
                    <a:pt x="12" y="120"/>
                    <a:pt x="9" y="122"/>
                    <a:pt x="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21"/>
            <p:cNvSpPr>
              <a:spLocks/>
            </p:cNvSpPr>
            <p:nvPr userDrawn="1"/>
          </p:nvSpPr>
          <p:spPr bwMode="auto">
            <a:xfrm>
              <a:off x="4699001" y="3006725"/>
              <a:ext cx="290513" cy="361950"/>
            </a:xfrm>
            <a:custGeom>
              <a:avLst/>
              <a:gdLst>
                <a:gd name="T0" fmla="*/ 41 w 100"/>
                <a:gd name="T1" fmla="*/ 11 h 123"/>
                <a:gd name="T2" fmla="*/ 23 w 100"/>
                <a:gd name="T3" fmla="*/ 11 h 123"/>
                <a:gd name="T4" fmla="*/ 3 w 100"/>
                <a:gd name="T5" fmla="*/ 31 h 123"/>
                <a:gd name="T6" fmla="*/ 0 w 100"/>
                <a:gd name="T7" fmla="*/ 31 h 123"/>
                <a:gd name="T8" fmla="*/ 3 w 100"/>
                <a:gd name="T9" fmla="*/ 0 h 123"/>
                <a:gd name="T10" fmla="*/ 97 w 100"/>
                <a:gd name="T11" fmla="*/ 0 h 123"/>
                <a:gd name="T12" fmla="*/ 100 w 100"/>
                <a:gd name="T13" fmla="*/ 31 h 123"/>
                <a:gd name="T14" fmla="*/ 96 w 100"/>
                <a:gd name="T15" fmla="*/ 31 h 123"/>
                <a:gd name="T16" fmla="*/ 77 w 100"/>
                <a:gd name="T17" fmla="*/ 11 h 123"/>
                <a:gd name="T18" fmla="*/ 59 w 100"/>
                <a:gd name="T19" fmla="*/ 11 h 123"/>
                <a:gd name="T20" fmla="*/ 59 w 100"/>
                <a:gd name="T21" fmla="*/ 109 h 123"/>
                <a:gd name="T22" fmla="*/ 71 w 100"/>
                <a:gd name="T23" fmla="*/ 120 h 123"/>
                <a:gd name="T24" fmla="*/ 71 w 100"/>
                <a:gd name="T25" fmla="*/ 123 h 123"/>
                <a:gd name="T26" fmla="*/ 50 w 100"/>
                <a:gd name="T27" fmla="*/ 121 h 123"/>
                <a:gd name="T28" fmla="*/ 28 w 100"/>
                <a:gd name="T29" fmla="*/ 123 h 123"/>
                <a:gd name="T30" fmla="*/ 28 w 100"/>
                <a:gd name="T31" fmla="*/ 120 h 123"/>
                <a:gd name="T32" fmla="*/ 41 w 100"/>
                <a:gd name="T33" fmla="*/ 109 h 123"/>
                <a:gd name="T34" fmla="*/ 41 w 100"/>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23">
                  <a:moveTo>
                    <a:pt x="41" y="11"/>
                  </a:moveTo>
                  <a:cubicBezTo>
                    <a:pt x="23" y="11"/>
                    <a:pt x="23" y="11"/>
                    <a:pt x="23" y="11"/>
                  </a:cubicBezTo>
                  <a:cubicBezTo>
                    <a:pt x="12" y="11"/>
                    <a:pt x="7" y="14"/>
                    <a:pt x="3" y="31"/>
                  </a:cubicBezTo>
                  <a:cubicBezTo>
                    <a:pt x="0" y="31"/>
                    <a:pt x="0" y="31"/>
                    <a:pt x="0" y="31"/>
                  </a:cubicBezTo>
                  <a:cubicBezTo>
                    <a:pt x="1" y="21"/>
                    <a:pt x="2" y="10"/>
                    <a:pt x="3" y="0"/>
                  </a:cubicBezTo>
                  <a:cubicBezTo>
                    <a:pt x="97" y="0"/>
                    <a:pt x="97" y="0"/>
                    <a:pt x="97" y="0"/>
                  </a:cubicBezTo>
                  <a:cubicBezTo>
                    <a:pt x="98" y="10"/>
                    <a:pt x="99" y="21"/>
                    <a:pt x="100" y="31"/>
                  </a:cubicBezTo>
                  <a:cubicBezTo>
                    <a:pt x="96" y="31"/>
                    <a:pt x="96" y="31"/>
                    <a:pt x="96" y="31"/>
                  </a:cubicBezTo>
                  <a:cubicBezTo>
                    <a:pt x="93" y="14"/>
                    <a:pt x="88" y="11"/>
                    <a:pt x="77" y="11"/>
                  </a:cubicBezTo>
                  <a:cubicBezTo>
                    <a:pt x="59" y="11"/>
                    <a:pt x="59" y="11"/>
                    <a:pt x="59" y="11"/>
                  </a:cubicBezTo>
                  <a:cubicBezTo>
                    <a:pt x="59" y="109"/>
                    <a:pt x="59" y="109"/>
                    <a:pt x="59" y="109"/>
                  </a:cubicBezTo>
                  <a:cubicBezTo>
                    <a:pt x="59" y="115"/>
                    <a:pt x="62" y="119"/>
                    <a:pt x="71" y="120"/>
                  </a:cubicBezTo>
                  <a:cubicBezTo>
                    <a:pt x="71" y="123"/>
                    <a:pt x="71" y="123"/>
                    <a:pt x="71" y="123"/>
                  </a:cubicBezTo>
                  <a:cubicBezTo>
                    <a:pt x="64" y="123"/>
                    <a:pt x="56" y="121"/>
                    <a:pt x="50" y="121"/>
                  </a:cubicBezTo>
                  <a:cubicBezTo>
                    <a:pt x="44" y="121"/>
                    <a:pt x="36" y="123"/>
                    <a:pt x="28" y="123"/>
                  </a:cubicBezTo>
                  <a:cubicBezTo>
                    <a:pt x="28" y="120"/>
                    <a:pt x="28" y="120"/>
                    <a:pt x="28" y="120"/>
                  </a:cubicBezTo>
                  <a:cubicBezTo>
                    <a:pt x="38"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22"/>
            <p:cNvSpPr>
              <a:spLocks noEditPoints="1"/>
            </p:cNvSpPr>
            <p:nvPr userDrawn="1"/>
          </p:nvSpPr>
          <p:spPr bwMode="auto">
            <a:xfrm>
              <a:off x="4692651" y="3005138"/>
              <a:ext cx="300038" cy="366713"/>
            </a:xfrm>
            <a:custGeom>
              <a:avLst/>
              <a:gdLst>
                <a:gd name="T0" fmla="*/ 74 w 103"/>
                <a:gd name="T1" fmla="*/ 125 h 125"/>
                <a:gd name="T2" fmla="*/ 73 w 103"/>
                <a:gd name="T3" fmla="*/ 125 h 125"/>
                <a:gd name="T4" fmla="*/ 61 w 103"/>
                <a:gd name="T5" fmla="*/ 124 h 125"/>
                <a:gd name="T6" fmla="*/ 52 w 103"/>
                <a:gd name="T7" fmla="*/ 123 h 125"/>
                <a:gd name="T8" fmla="*/ 43 w 103"/>
                <a:gd name="T9" fmla="*/ 124 h 125"/>
                <a:gd name="T10" fmla="*/ 30 w 103"/>
                <a:gd name="T11" fmla="*/ 125 h 125"/>
                <a:gd name="T12" fmla="*/ 29 w 103"/>
                <a:gd name="T13" fmla="*/ 125 h 125"/>
                <a:gd name="T14" fmla="*/ 29 w 103"/>
                <a:gd name="T15" fmla="*/ 120 h 125"/>
                <a:gd name="T16" fmla="*/ 30 w 103"/>
                <a:gd name="T17" fmla="*/ 120 h 125"/>
                <a:gd name="T18" fmla="*/ 42 w 103"/>
                <a:gd name="T19" fmla="*/ 110 h 125"/>
                <a:gd name="T20" fmla="*/ 42 w 103"/>
                <a:gd name="T21" fmla="*/ 13 h 125"/>
                <a:gd name="T22" fmla="*/ 25 w 103"/>
                <a:gd name="T23" fmla="*/ 13 h 125"/>
                <a:gd name="T24" fmla="*/ 6 w 103"/>
                <a:gd name="T25" fmla="*/ 33 h 125"/>
                <a:gd name="T26" fmla="*/ 6 w 103"/>
                <a:gd name="T27" fmla="*/ 33 h 125"/>
                <a:gd name="T28" fmla="*/ 0 w 103"/>
                <a:gd name="T29" fmla="*/ 33 h 125"/>
                <a:gd name="T30" fmla="*/ 1 w 103"/>
                <a:gd name="T31" fmla="*/ 32 h 125"/>
                <a:gd name="T32" fmla="*/ 4 w 103"/>
                <a:gd name="T33" fmla="*/ 1 h 125"/>
                <a:gd name="T34" fmla="*/ 4 w 103"/>
                <a:gd name="T35" fmla="*/ 0 h 125"/>
                <a:gd name="T36" fmla="*/ 100 w 103"/>
                <a:gd name="T37" fmla="*/ 0 h 125"/>
                <a:gd name="T38" fmla="*/ 100 w 103"/>
                <a:gd name="T39" fmla="*/ 1 h 125"/>
                <a:gd name="T40" fmla="*/ 103 w 103"/>
                <a:gd name="T41" fmla="*/ 32 h 125"/>
                <a:gd name="T42" fmla="*/ 103 w 103"/>
                <a:gd name="T43" fmla="*/ 33 h 125"/>
                <a:gd name="T44" fmla="*/ 98 w 103"/>
                <a:gd name="T45" fmla="*/ 33 h 125"/>
                <a:gd name="T46" fmla="*/ 98 w 103"/>
                <a:gd name="T47" fmla="*/ 33 h 125"/>
                <a:gd name="T48" fmla="*/ 79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31 w 103"/>
                <a:gd name="T61" fmla="*/ 122 h 125"/>
                <a:gd name="T62" fmla="*/ 31 w 103"/>
                <a:gd name="T63" fmla="*/ 123 h 125"/>
                <a:gd name="T64" fmla="*/ 43 w 103"/>
                <a:gd name="T65" fmla="*/ 122 h 125"/>
                <a:gd name="T66" fmla="*/ 52 w 103"/>
                <a:gd name="T67" fmla="*/ 121 h 125"/>
                <a:gd name="T68" fmla="*/ 61 w 103"/>
                <a:gd name="T69" fmla="*/ 122 h 125"/>
                <a:gd name="T70" fmla="*/ 72 w 103"/>
                <a:gd name="T71" fmla="*/ 123 h 125"/>
                <a:gd name="T72" fmla="*/ 72 w 103"/>
                <a:gd name="T73" fmla="*/ 122 h 125"/>
                <a:gd name="T74" fmla="*/ 60 w 103"/>
                <a:gd name="T75" fmla="*/ 110 h 125"/>
                <a:gd name="T76" fmla="*/ 60 w 103"/>
                <a:gd name="T77" fmla="*/ 11 h 125"/>
                <a:gd name="T78" fmla="*/ 79 w 103"/>
                <a:gd name="T79" fmla="*/ 11 h 125"/>
                <a:gd name="T80" fmla="*/ 99 w 103"/>
                <a:gd name="T81" fmla="*/ 31 h 125"/>
                <a:gd name="T82" fmla="*/ 101 w 103"/>
                <a:gd name="T83" fmla="*/ 31 h 125"/>
                <a:gd name="T84" fmla="*/ 98 w 103"/>
                <a:gd name="T85" fmla="*/ 2 h 125"/>
                <a:gd name="T86" fmla="*/ 6 w 103"/>
                <a:gd name="T87" fmla="*/ 2 h 125"/>
                <a:gd name="T88" fmla="*/ 3 w 103"/>
                <a:gd name="T89" fmla="*/ 31 h 125"/>
                <a:gd name="T90" fmla="*/ 5 w 103"/>
                <a:gd name="T91" fmla="*/ 31 h 125"/>
                <a:gd name="T92" fmla="*/ 25 w 103"/>
                <a:gd name="T93" fmla="*/ 11 h 125"/>
                <a:gd name="T94" fmla="*/ 44 w 103"/>
                <a:gd name="T95" fmla="*/ 11 h 125"/>
                <a:gd name="T96" fmla="*/ 44 w 103"/>
                <a:gd name="T97" fmla="*/ 110 h 125"/>
                <a:gd name="T98" fmla="*/ 31 w 103"/>
                <a:gd name="T9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8" y="124"/>
                    <a:pt x="55" y="123"/>
                    <a:pt x="52" y="123"/>
                  </a:cubicBezTo>
                  <a:cubicBezTo>
                    <a:pt x="49" y="123"/>
                    <a:pt x="46" y="124"/>
                    <a:pt x="43" y="124"/>
                  </a:cubicBezTo>
                  <a:cubicBezTo>
                    <a:pt x="39" y="124"/>
                    <a:pt x="35" y="125"/>
                    <a:pt x="30" y="125"/>
                  </a:cubicBezTo>
                  <a:cubicBezTo>
                    <a:pt x="29" y="125"/>
                    <a:pt x="29" y="125"/>
                    <a:pt x="29" y="125"/>
                  </a:cubicBezTo>
                  <a:cubicBezTo>
                    <a:pt x="29" y="120"/>
                    <a:pt x="29" y="120"/>
                    <a:pt x="29" y="120"/>
                  </a:cubicBezTo>
                  <a:cubicBezTo>
                    <a:pt x="30" y="120"/>
                    <a:pt x="30" y="120"/>
                    <a:pt x="30" y="120"/>
                  </a:cubicBezTo>
                  <a:cubicBezTo>
                    <a:pt x="40" y="119"/>
                    <a:pt x="42" y="116"/>
                    <a:pt x="42" y="110"/>
                  </a:cubicBezTo>
                  <a:cubicBezTo>
                    <a:pt x="42" y="13"/>
                    <a:pt x="42" y="13"/>
                    <a:pt x="42" y="13"/>
                  </a:cubicBezTo>
                  <a:cubicBezTo>
                    <a:pt x="25" y="13"/>
                    <a:pt x="25" y="13"/>
                    <a:pt x="25" y="13"/>
                  </a:cubicBezTo>
                  <a:cubicBezTo>
                    <a:pt x="15" y="13"/>
                    <a:pt x="10" y="16"/>
                    <a:pt x="6" y="33"/>
                  </a:cubicBezTo>
                  <a:cubicBezTo>
                    <a:pt x="6" y="33"/>
                    <a:pt x="6" y="33"/>
                    <a:pt x="6" y="33"/>
                  </a:cubicBezTo>
                  <a:cubicBezTo>
                    <a:pt x="0" y="33"/>
                    <a:pt x="0" y="33"/>
                    <a:pt x="0" y="33"/>
                  </a:cubicBezTo>
                  <a:cubicBezTo>
                    <a:pt x="1" y="32"/>
                    <a:pt x="1" y="32"/>
                    <a:pt x="1" y="32"/>
                  </a:cubicBezTo>
                  <a:cubicBezTo>
                    <a:pt x="2" y="23"/>
                    <a:pt x="3" y="12"/>
                    <a:pt x="4" y="1"/>
                  </a:cubicBezTo>
                  <a:cubicBezTo>
                    <a:pt x="4" y="0"/>
                    <a:pt x="4" y="0"/>
                    <a:pt x="4" y="0"/>
                  </a:cubicBezTo>
                  <a:cubicBezTo>
                    <a:pt x="100" y="0"/>
                    <a:pt x="100" y="0"/>
                    <a:pt x="100" y="0"/>
                  </a:cubicBezTo>
                  <a:cubicBezTo>
                    <a:pt x="100" y="1"/>
                    <a:pt x="100" y="1"/>
                    <a:pt x="100" y="1"/>
                  </a:cubicBezTo>
                  <a:cubicBezTo>
                    <a:pt x="101" y="12"/>
                    <a:pt x="102" y="23"/>
                    <a:pt x="103" y="32"/>
                  </a:cubicBezTo>
                  <a:cubicBezTo>
                    <a:pt x="103" y="33"/>
                    <a:pt x="103" y="33"/>
                    <a:pt x="103" y="33"/>
                  </a:cubicBezTo>
                  <a:cubicBezTo>
                    <a:pt x="98" y="33"/>
                    <a:pt x="98" y="33"/>
                    <a:pt x="98" y="33"/>
                  </a:cubicBezTo>
                  <a:cubicBezTo>
                    <a:pt x="98" y="33"/>
                    <a:pt x="98" y="33"/>
                    <a:pt x="98" y="33"/>
                  </a:cubicBezTo>
                  <a:cubicBezTo>
                    <a:pt x="94" y="16"/>
                    <a:pt x="89" y="13"/>
                    <a:pt x="79" y="13"/>
                  </a:cubicBezTo>
                  <a:cubicBezTo>
                    <a:pt x="62" y="13"/>
                    <a:pt x="62" y="13"/>
                    <a:pt x="62" y="13"/>
                  </a:cubicBezTo>
                  <a:cubicBezTo>
                    <a:pt x="62" y="110"/>
                    <a:pt x="62" y="110"/>
                    <a:pt x="62" y="110"/>
                  </a:cubicBezTo>
                  <a:cubicBezTo>
                    <a:pt x="62" y="116"/>
                    <a:pt x="64" y="119"/>
                    <a:pt x="73" y="120"/>
                  </a:cubicBezTo>
                  <a:cubicBezTo>
                    <a:pt x="74" y="120"/>
                    <a:pt x="74" y="120"/>
                    <a:pt x="74" y="120"/>
                  </a:cubicBezTo>
                  <a:lnTo>
                    <a:pt x="74" y="125"/>
                  </a:lnTo>
                  <a:close/>
                  <a:moveTo>
                    <a:pt x="31" y="122"/>
                  </a:moveTo>
                  <a:cubicBezTo>
                    <a:pt x="31" y="123"/>
                    <a:pt x="31" y="123"/>
                    <a:pt x="31" y="123"/>
                  </a:cubicBezTo>
                  <a:cubicBezTo>
                    <a:pt x="35" y="122"/>
                    <a:pt x="39" y="122"/>
                    <a:pt x="43" y="122"/>
                  </a:cubicBezTo>
                  <a:cubicBezTo>
                    <a:pt x="46" y="122"/>
                    <a:pt x="49" y="121"/>
                    <a:pt x="52" y="121"/>
                  </a:cubicBezTo>
                  <a:cubicBezTo>
                    <a:pt x="55" y="121"/>
                    <a:pt x="58" y="122"/>
                    <a:pt x="61" y="122"/>
                  </a:cubicBezTo>
                  <a:cubicBezTo>
                    <a:pt x="65" y="122"/>
                    <a:pt x="69" y="122"/>
                    <a:pt x="72" y="123"/>
                  </a:cubicBezTo>
                  <a:cubicBezTo>
                    <a:pt x="72" y="122"/>
                    <a:pt x="72" y="122"/>
                    <a:pt x="72" y="122"/>
                  </a:cubicBezTo>
                  <a:cubicBezTo>
                    <a:pt x="64" y="121"/>
                    <a:pt x="60" y="117"/>
                    <a:pt x="60" y="110"/>
                  </a:cubicBezTo>
                  <a:cubicBezTo>
                    <a:pt x="60" y="11"/>
                    <a:pt x="60" y="11"/>
                    <a:pt x="60" y="11"/>
                  </a:cubicBezTo>
                  <a:cubicBezTo>
                    <a:pt x="79" y="11"/>
                    <a:pt x="79" y="11"/>
                    <a:pt x="79" y="11"/>
                  </a:cubicBezTo>
                  <a:cubicBezTo>
                    <a:pt x="90" y="11"/>
                    <a:pt x="96" y="14"/>
                    <a:pt x="99" y="31"/>
                  </a:cubicBezTo>
                  <a:cubicBezTo>
                    <a:pt x="101" y="31"/>
                    <a:pt x="101" y="31"/>
                    <a:pt x="101" y="31"/>
                  </a:cubicBezTo>
                  <a:cubicBezTo>
                    <a:pt x="100" y="23"/>
                    <a:pt x="99" y="13"/>
                    <a:pt x="98" y="2"/>
                  </a:cubicBezTo>
                  <a:cubicBezTo>
                    <a:pt x="6" y="2"/>
                    <a:pt x="6" y="2"/>
                    <a:pt x="6" y="2"/>
                  </a:cubicBezTo>
                  <a:cubicBezTo>
                    <a:pt x="5" y="12"/>
                    <a:pt x="4" y="23"/>
                    <a:pt x="3" y="31"/>
                  </a:cubicBezTo>
                  <a:cubicBezTo>
                    <a:pt x="5" y="31"/>
                    <a:pt x="5" y="31"/>
                    <a:pt x="5" y="31"/>
                  </a:cubicBezTo>
                  <a:cubicBezTo>
                    <a:pt x="8" y="14"/>
                    <a:pt x="14" y="11"/>
                    <a:pt x="25" y="11"/>
                  </a:cubicBezTo>
                  <a:cubicBezTo>
                    <a:pt x="44" y="11"/>
                    <a:pt x="44" y="11"/>
                    <a:pt x="44" y="11"/>
                  </a:cubicBezTo>
                  <a:cubicBezTo>
                    <a:pt x="44" y="110"/>
                    <a:pt x="44" y="110"/>
                    <a:pt x="44" y="110"/>
                  </a:cubicBezTo>
                  <a:cubicBezTo>
                    <a:pt x="44" y="117"/>
                    <a:pt x="40" y="121"/>
                    <a:pt x="3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23"/>
            <p:cNvSpPr>
              <a:spLocks/>
            </p:cNvSpPr>
            <p:nvPr userDrawn="1"/>
          </p:nvSpPr>
          <p:spPr bwMode="auto">
            <a:xfrm>
              <a:off x="4995863" y="3005138"/>
              <a:ext cx="320675" cy="363538"/>
            </a:xfrm>
            <a:custGeom>
              <a:avLst/>
              <a:gdLst>
                <a:gd name="T0" fmla="*/ 12 w 110"/>
                <a:gd name="T1" fmla="*/ 12 h 124"/>
                <a:gd name="T2" fmla="*/ 0 w 110"/>
                <a:gd name="T3" fmla="*/ 2 h 124"/>
                <a:gd name="T4" fmla="*/ 0 w 110"/>
                <a:gd name="T5" fmla="*/ 0 h 124"/>
                <a:gd name="T6" fmla="*/ 20 w 110"/>
                <a:gd name="T7" fmla="*/ 1 h 124"/>
                <a:gd name="T8" fmla="*/ 40 w 110"/>
                <a:gd name="T9" fmla="*/ 0 h 124"/>
                <a:gd name="T10" fmla="*/ 40 w 110"/>
                <a:gd name="T11" fmla="*/ 2 h 124"/>
                <a:gd name="T12" fmla="*/ 31 w 110"/>
                <a:gd name="T13" fmla="*/ 7 h 124"/>
                <a:gd name="T14" fmla="*/ 33 w 110"/>
                <a:gd name="T15" fmla="*/ 14 h 124"/>
                <a:gd name="T16" fmla="*/ 59 w 110"/>
                <a:gd name="T17" fmla="*/ 65 h 124"/>
                <a:gd name="T18" fmla="*/ 83 w 110"/>
                <a:gd name="T19" fmla="*/ 14 h 124"/>
                <a:gd name="T20" fmla="*/ 85 w 110"/>
                <a:gd name="T21" fmla="*/ 7 h 124"/>
                <a:gd name="T22" fmla="*/ 75 w 110"/>
                <a:gd name="T23" fmla="*/ 2 h 124"/>
                <a:gd name="T24" fmla="*/ 75 w 110"/>
                <a:gd name="T25" fmla="*/ 0 h 124"/>
                <a:gd name="T26" fmla="*/ 94 w 110"/>
                <a:gd name="T27" fmla="*/ 1 h 124"/>
                <a:gd name="T28" fmla="*/ 110 w 110"/>
                <a:gd name="T29" fmla="*/ 0 h 124"/>
                <a:gd name="T30" fmla="*/ 110 w 110"/>
                <a:gd name="T31" fmla="*/ 2 h 124"/>
                <a:gd name="T32" fmla="*/ 95 w 110"/>
                <a:gd name="T33" fmla="*/ 15 h 124"/>
                <a:gd name="T34" fmla="*/ 65 w 110"/>
                <a:gd name="T35" fmla="*/ 75 h 124"/>
                <a:gd name="T36" fmla="*/ 65 w 110"/>
                <a:gd name="T37" fmla="*/ 110 h 124"/>
                <a:gd name="T38" fmla="*/ 77 w 110"/>
                <a:gd name="T39" fmla="*/ 121 h 124"/>
                <a:gd name="T40" fmla="*/ 77 w 110"/>
                <a:gd name="T41" fmla="*/ 124 h 124"/>
                <a:gd name="T42" fmla="*/ 56 w 110"/>
                <a:gd name="T43" fmla="*/ 122 h 124"/>
                <a:gd name="T44" fmla="*/ 34 w 110"/>
                <a:gd name="T45" fmla="*/ 124 h 124"/>
                <a:gd name="T46" fmla="*/ 34 w 110"/>
                <a:gd name="T47" fmla="*/ 121 h 124"/>
                <a:gd name="T48" fmla="*/ 47 w 110"/>
                <a:gd name="T49" fmla="*/ 110 h 124"/>
                <a:gd name="T50" fmla="*/ 47 w 110"/>
                <a:gd name="T51" fmla="*/ 75 h 124"/>
                <a:gd name="T52" fmla="*/ 12 w 110"/>
                <a:gd name="T53"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24">
                  <a:moveTo>
                    <a:pt x="12" y="12"/>
                  </a:moveTo>
                  <a:cubicBezTo>
                    <a:pt x="9" y="7"/>
                    <a:pt x="6" y="3"/>
                    <a:pt x="0" y="2"/>
                  </a:cubicBezTo>
                  <a:cubicBezTo>
                    <a:pt x="0" y="0"/>
                    <a:pt x="0" y="0"/>
                    <a:pt x="0" y="0"/>
                  </a:cubicBezTo>
                  <a:cubicBezTo>
                    <a:pt x="6" y="0"/>
                    <a:pt x="13" y="1"/>
                    <a:pt x="20" y="1"/>
                  </a:cubicBezTo>
                  <a:cubicBezTo>
                    <a:pt x="26" y="1"/>
                    <a:pt x="33" y="0"/>
                    <a:pt x="40" y="0"/>
                  </a:cubicBezTo>
                  <a:cubicBezTo>
                    <a:pt x="40" y="2"/>
                    <a:pt x="40" y="2"/>
                    <a:pt x="40" y="2"/>
                  </a:cubicBezTo>
                  <a:cubicBezTo>
                    <a:pt x="34" y="3"/>
                    <a:pt x="31" y="4"/>
                    <a:pt x="31" y="7"/>
                  </a:cubicBezTo>
                  <a:cubicBezTo>
                    <a:pt x="31" y="9"/>
                    <a:pt x="31" y="11"/>
                    <a:pt x="33" y="14"/>
                  </a:cubicBezTo>
                  <a:cubicBezTo>
                    <a:pt x="59" y="65"/>
                    <a:pt x="59" y="65"/>
                    <a:pt x="59" y="65"/>
                  </a:cubicBezTo>
                  <a:cubicBezTo>
                    <a:pt x="83" y="14"/>
                    <a:pt x="83" y="14"/>
                    <a:pt x="83" y="14"/>
                  </a:cubicBezTo>
                  <a:cubicBezTo>
                    <a:pt x="85" y="11"/>
                    <a:pt x="85" y="9"/>
                    <a:pt x="85" y="7"/>
                  </a:cubicBezTo>
                  <a:cubicBezTo>
                    <a:pt x="85" y="4"/>
                    <a:pt x="82" y="3"/>
                    <a:pt x="75" y="2"/>
                  </a:cubicBezTo>
                  <a:cubicBezTo>
                    <a:pt x="75" y="0"/>
                    <a:pt x="75" y="0"/>
                    <a:pt x="75" y="0"/>
                  </a:cubicBezTo>
                  <a:cubicBezTo>
                    <a:pt x="80" y="0"/>
                    <a:pt x="88" y="1"/>
                    <a:pt x="94" y="1"/>
                  </a:cubicBezTo>
                  <a:cubicBezTo>
                    <a:pt x="99" y="1"/>
                    <a:pt x="103" y="0"/>
                    <a:pt x="110" y="0"/>
                  </a:cubicBezTo>
                  <a:cubicBezTo>
                    <a:pt x="110" y="2"/>
                    <a:pt x="110" y="2"/>
                    <a:pt x="110" y="2"/>
                  </a:cubicBezTo>
                  <a:cubicBezTo>
                    <a:pt x="102" y="3"/>
                    <a:pt x="100" y="6"/>
                    <a:pt x="95" y="15"/>
                  </a:cubicBezTo>
                  <a:cubicBezTo>
                    <a:pt x="65" y="75"/>
                    <a:pt x="65" y="75"/>
                    <a:pt x="65" y="75"/>
                  </a:cubicBezTo>
                  <a:cubicBezTo>
                    <a:pt x="65" y="110"/>
                    <a:pt x="65" y="110"/>
                    <a:pt x="65" y="110"/>
                  </a:cubicBezTo>
                  <a:cubicBezTo>
                    <a:pt x="65" y="116"/>
                    <a:pt x="68" y="120"/>
                    <a:pt x="77" y="121"/>
                  </a:cubicBezTo>
                  <a:cubicBezTo>
                    <a:pt x="77" y="124"/>
                    <a:pt x="77" y="124"/>
                    <a:pt x="77" y="124"/>
                  </a:cubicBezTo>
                  <a:cubicBezTo>
                    <a:pt x="70" y="124"/>
                    <a:pt x="62" y="122"/>
                    <a:pt x="56" y="122"/>
                  </a:cubicBezTo>
                  <a:cubicBezTo>
                    <a:pt x="50" y="122"/>
                    <a:pt x="42" y="124"/>
                    <a:pt x="34" y="124"/>
                  </a:cubicBezTo>
                  <a:cubicBezTo>
                    <a:pt x="34" y="121"/>
                    <a:pt x="34" y="121"/>
                    <a:pt x="34" y="121"/>
                  </a:cubicBezTo>
                  <a:cubicBezTo>
                    <a:pt x="44" y="120"/>
                    <a:pt x="47" y="116"/>
                    <a:pt x="47" y="110"/>
                  </a:cubicBezTo>
                  <a:cubicBezTo>
                    <a:pt x="47" y="75"/>
                    <a:pt x="47" y="75"/>
                    <a:pt x="47" y="75"/>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24"/>
            <p:cNvSpPr>
              <a:spLocks noEditPoints="1"/>
            </p:cNvSpPr>
            <p:nvPr userDrawn="1"/>
          </p:nvSpPr>
          <p:spPr bwMode="auto">
            <a:xfrm>
              <a:off x="4992688" y="3001963"/>
              <a:ext cx="327025" cy="369888"/>
            </a:xfrm>
            <a:custGeom>
              <a:avLst/>
              <a:gdLst>
                <a:gd name="T0" fmla="*/ 78 w 112"/>
                <a:gd name="T1" fmla="*/ 126 h 126"/>
                <a:gd name="T2" fmla="*/ 57 w 112"/>
                <a:gd name="T3" fmla="*/ 124 h 126"/>
                <a:gd name="T4" fmla="*/ 35 w 112"/>
                <a:gd name="T5" fmla="*/ 126 h 126"/>
                <a:gd name="T6" fmla="*/ 34 w 112"/>
                <a:gd name="T7" fmla="*/ 121 h 126"/>
                <a:gd name="T8" fmla="*/ 47 w 112"/>
                <a:gd name="T9" fmla="*/ 111 h 126"/>
                <a:gd name="T10" fmla="*/ 12 w 112"/>
                <a:gd name="T11" fmla="*/ 14 h 126"/>
                <a:gd name="T12" fmla="*/ 0 w 112"/>
                <a:gd name="T13" fmla="*/ 4 h 126"/>
                <a:gd name="T14" fmla="*/ 1 w 112"/>
                <a:gd name="T15" fmla="*/ 0 h 126"/>
                <a:gd name="T16" fmla="*/ 21 w 112"/>
                <a:gd name="T17" fmla="*/ 1 h 126"/>
                <a:gd name="T18" fmla="*/ 41 w 112"/>
                <a:gd name="T19" fmla="*/ 0 h 126"/>
                <a:gd name="T20" fmla="*/ 42 w 112"/>
                <a:gd name="T21" fmla="*/ 4 h 126"/>
                <a:gd name="T22" fmla="*/ 33 w 112"/>
                <a:gd name="T23" fmla="*/ 8 h 126"/>
                <a:gd name="T24" fmla="*/ 60 w 112"/>
                <a:gd name="T25" fmla="*/ 64 h 126"/>
                <a:gd name="T26" fmla="*/ 85 w 112"/>
                <a:gd name="T27" fmla="*/ 8 h 126"/>
                <a:gd name="T28" fmla="*/ 75 w 112"/>
                <a:gd name="T29" fmla="*/ 4 h 126"/>
                <a:gd name="T30" fmla="*/ 76 w 112"/>
                <a:gd name="T31" fmla="*/ 0 h 126"/>
                <a:gd name="T32" fmla="*/ 95 w 112"/>
                <a:gd name="T33" fmla="*/ 1 h 126"/>
                <a:gd name="T34" fmla="*/ 111 w 112"/>
                <a:gd name="T35" fmla="*/ 0 h 126"/>
                <a:gd name="T36" fmla="*/ 112 w 112"/>
                <a:gd name="T37" fmla="*/ 4 h 126"/>
                <a:gd name="T38" fmla="*/ 97 w 112"/>
                <a:gd name="T39" fmla="*/ 17 h 126"/>
                <a:gd name="T40" fmla="*/ 67 w 112"/>
                <a:gd name="T41" fmla="*/ 111 h 126"/>
                <a:gd name="T42" fmla="*/ 79 w 112"/>
                <a:gd name="T43" fmla="*/ 121 h 126"/>
                <a:gd name="T44" fmla="*/ 57 w 112"/>
                <a:gd name="T45" fmla="*/ 122 h 126"/>
                <a:gd name="T46" fmla="*/ 77 w 112"/>
                <a:gd name="T47" fmla="*/ 124 h 126"/>
                <a:gd name="T48" fmla="*/ 65 w 112"/>
                <a:gd name="T49" fmla="*/ 111 h 126"/>
                <a:gd name="T50" fmla="*/ 95 w 112"/>
                <a:gd name="T51" fmla="*/ 16 h 126"/>
                <a:gd name="T52" fmla="*/ 110 w 112"/>
                <a:gd name="T53" fmla="*/ 2 h 126"/>
                <a:gd name="T54" fmla="*/ 95 w 112"/>
                <a:gd name="T55" fmla="*/ 3 h 126"/>
                <a:gd name="T56" fmla="*/ 77 w 112"/>
                <a:gd name="T57" fmla="*/ 2 h 126"/>
                <a:gd name="T58" fmla="*/ 87 w 112"/>
                <a:gd name="T59" fmla="*/ 8 h 126"/>
                <a:gd name="T60" fmla="*/ 60 w 112"/>
                <a:gd name="T61" fmla="*/ 68 h 126"/>
                <a:gd name="T62" fmla="*/ 31 w 112"/>
                <a:gd name="T63" fmla="*/ 8 h 126"/>
                <a:gd name="T64" fmla="*/ 40 w 112"/>
                <a:gd name="T65" fmla="*/ 2 h 126"/>
                <a:gd name="T66" fmla="*/ 21 w 112"/>
                <a:gd name="T67" fmla="*/ 3 h 126"/>
                <a:gd name="T68" fmla="*/ 2 w 112"/>
                <a:gd name="T69" fmla="*/ 2 h 126"/>
                <a:gd name="T70" fmla="*/ 14 w 112"/>
                <a:gd name="T71" fmla="*/ 13 h 126"/>
                <a:gd name="T72" fmla="*/ 49 w 112"/>
                <a:gd name="T73" fmla="*/ 76 h 126"/>
                <a:gd name="T74" fmla="*/ 36 w 112"/>
                <a:gd name="T75" fmla="*/ 123 h 126"/>
                <a:gd name="T76" fmla="*/ 47 w 112"/>
                <a:gd name="T77"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26">
                  <a:moveTo>
                    <a:pt x="79" y="126"/>
                  </a:moveTo>
                  <a:cubicBezTo>
                    <a:pt x="78" y="126"/>
                    <a:pt x="78" y="126"/>
                    <a:pt x="78" y="126"/>
                  </a:cubicBezTo>
                  <a:cubicBezTo>
                    <a:pt x="74" y="126"/>
                    <a:pt x="70" y="125"/>
                    <a:pt x="66" y="125"/>
                  </a:cubicBezTo>
                  <a:cubicBezTo>
                    <a:pt x="63" y="125"/>
                    <a:pt x="60" y="124"/>
                    <a:pt x="57" y="124"/>
                  </a:cubicBezTo>
                  <a:cubicBezTo>
                    <a:pt x="54" y="124"/>
                    <a:pt x="51" y="125"/>
                    <a:pt x="48" y="125"/>
                  </a:cubicBezTo>
                  <a:cubicBezTo>
                    <a:pt x="44" y="125"/>
                    <a:pt x="40" y="126"/>
                    <a:pt x="35" y="126"/>
                  </a:cubicBezTo>
                  <a:cubicBezTo>
                    <a:pt x="34" y="126"/>
                    <a:pt x="34" y="126"/>
                    <a:pt x="34" y="126"/>
                  </a:cubicBezTo>
                  <a:cubicBezTo>
                    <a:pt x="34" y="121"/>
                    <a:pt x="34" y="121"/>
                    <a:pt x="34" y="121"/>
                  </a:cubicBezTo>
                  <a:cubicBezTo>
                    <a:pt x="35" y="121"/>
                    <a:pt x="35" y="121"/>
                    <a:pt x="35" y="121"/>
                  </a:cubicBezTo>
                  <a:cubicBezTo>
                    <a:pt x="45" y="120"/>
                    <a:pt x="47" y="117"/>
                    <a:pt x="47" y="111"/>
                  </a:cubicBezTo>
                  <a:cubicBezTo>
                    <a:pt x="47" y="77"/>
                    <a:pt x="47" y="77"/>
                    <a:pt x="47" y="77"/>
                  </a:cubicBezTo>
                  <a:cubicBezTo>
                    <a:pt x="12" y="14"/>
                    <a:pt x="12" y="14"/>
                    <a:pt x="12" y="14"/>
                  </a:cubicBezTo>
                  <a:cubicBezTo>
                    <a:pt x="9" y="8"/>
                    <a:pt x="7" y="5"/>
                    <a:pt x="0" y="4"/>
                  </a:cubicBezTo>
                  <a:cubicBezTo>
                    <a:pt x="0" y="4"/>
                    <a:pt x="0" y="4"/>
                    <a:pt x="0" y="4"/>
                  </a:cubicBezTo>
                  <a:cubicBezTo>
                    <a:pt x="0" y="0"/>
                    <a:pt x="0" y="0"/>
                    <a:pt x="0" y="0"/>
                  </a:cubicBezTo>
                  <a:cubicBezTo>
                    <a:pt x="1" y="0"/>
                    <a:pt x="1" y="0"/>
                    <a:pt x="1" y="0"/>
                  </a:cubicBezTo>
                  <a:cubicBezTo>
                    <a:pt x="4" y="0"/>
                    <a:pt x="8" y="0"/>
                    <a:pt x="11" y="0"/>
                  </a:cubicBezTo>
                  <a:cubicBezTo>
                    <a:pt x="14" y="1"/>
                    <a:pt x="18" y="1"/>
                    <a:pt x="21" y="1"/>
                  </a:cubicBezTo>
                  <a:cubicBezTo>
                    <a:pt x="24" y="1"/>
                    <a:pt x="27" y="1"/>
                    <a:pt x="31" y="0"/>
                  </a:cubicBezTo>
                  <a:cubicBezTo>
                    <a:pt x="34" y="0"/>
                    <a:pt x="37" y="0"/>
                    <a:pt x="41" y="0"/>
                  </a:cubicBezTo>
                  <a:cubicBezTo>
                    <a:pt x="42" y="0"/>
                    <a:pt x="42" y="0"/>
                    <a:pt x="42" y="0"/>
                  </a:cubicBezTo>
                  <a:cubicBezTo>
                    <a:pt x="42" y="4"/>
                    <a:pt x="42" y="4"/>
                    <a:pt x="42" y="4"/>
                  </a:cubicBezTo>
                  <a:cubicBezTo>
                    <a:pt x="41" y="4"/>
                    <a:pt x="41" y="4"/>
                    <a:pt x="41" y="4"/>
                  </a:cubicBezTo>
                  <a:cubicBezTo>
                    <a:pt x="34" y="5"/>
                    <a:pt x="33" y="6"/>
                    <a:pt x="33" y="8"/>
                  </a:cubicBezTo>
                  <a:cubicBezTo>
                    <a:pt x="33" y="10"/>
                    <a:pt x="33" y="12"/>
                    <a:pt x="35" y="15"/>
                  </a:cubicBezTo>
                  <a:cubicBezTo>
                    <a:pt x="60" y="64"/>
                    <a:pt x="60" y="64"/>
                    <a:pt x="60" y="64"/>
                  </a:cubicBezTo>
                  <a:cubicBezTo>
                    <a:pt x="83" y="14"/>
                    <a:pt x="83" y="14"/>
                    <a:pt x="83" y="14"/>
                  </a:cubicBezTo>
                  <a:cubicBezTo>
                    <a:pt x="85" y="12"/>
                    <a:pt x="85" y="10"/>
                    <a:pt x="85" y="8"/>
                  </a:cubicBezTo>
                  <a:cubicBezTo>
                    <a:pt x="85" y="6"/>
                    <a:pt x="83" y="5"/>
                    <a:pt x="76" y="4"/>
                  </a:cubicBezTo>
                  <a:cubicBezTo>
                    <a:pt x="75" y="4"/>
                    <a:pt x="75" y="4"/>
                    <a:pt x="75" y="4"/>
                  </a:cubicBezTo>
                  <a:cubicBezTo>
                    <a:pt x="75" y="0"/>
                    <a:pt x="75" y="0"/>
                    <a:pt x="75" y="0"/>
                  </a:cubicBezTo>
                  <a:cubicBezTo>
                    <a:pt x="76" y="0"/>
                    <a:pt x="76" y="0"/>
                    <a:pt x="76" y="0"/>
                  </a:cubicBezTo>
                  <a:cubicBezTo>
                    <a:pt x="79" y="0"/>
                    <a:pt x="82" y="0"/>
                    <a:pt x="85" y="0"/>
                  </a:cubicBezTo>
                  <a:cubicBezTo>
                    <a:pt x="88" y="1"/>
                    <a:pt x="92" y="1"/>
                    <a:pt x="95" y="1"/>
                  </a:cubicBezTo>
                  <a:cubicBezTo>
                    <a:pt x="97" y="1"/>
                    <a:pt x="99" y="1"/>
                    <a:pt x="102" y="0"/>
                  </a:cubicBezTo>
                  <a:cubicBezTo>
                    <a:pt x="104" y="0"/>
                    <a:pt x="107" y="0"/>
                    <a:pt x="111" y="0"/>
                  </a:cubicBezTo>
                  <a:cubicBezTo>
                    <a:pt x="112" y="0"/>
                    <a:pt x="112" y="0"/>
                    <a:pt x="112" y="0"/>
                  </a:cubicBezTo>
                  <a:cubicBezTo>
                    <a:pt x="112" y="4"/>
                    <a:pt x="112" y="4"/>
                    <a:pt x="112" y="4"/>
                  </a:cubicBezTo>
                  <a:cubicBezTo>
                    <a:pt x="111" y="4"/>
                    <a:pt x="111" y="4"/>
                    <a:pt x="111" y="4"/>
                  </a:cubicBezTo>
                  <a:cubicBezTo>
                    <a:pt x="104" y="5"/>
                    <a:pt x="102" y="7"/>
                    <a:pt x="97" y="17"/>
                  </a:cubicBezTo>
                  <a:cubicBezTo>
                    <a:pt x="67" y="77"/>
                    <a:pt x="67" y="77"/>
                    <a:pt x="67" y="77"/>
                  </a:cubicBezTo>
                  <a:cubicBezTo>
                    <a:pt x="67" y="111"/>
                    <a:pt x="67" y="111"/>
                    <a:pt x="67" y="111"/>
                  </a:cubicBezTo>
                  <a:cubicBezTo>
                    <a:pt x="67" y="117"/>
                    <a:pt x="69" y="120"/>
                    <a:pt x="78" y="121"/>
                  </a:cubicBezTo>
                  <a:cubicBezTo>
                    <a:pt x="79" y="121"/>
                    <a:pt x="79" y="121"/>
                    <a:pt x="79" y="121"/>
                  </a:cubicBezTo>
                  <a:lnTo>
                    <a:pt x="79" y="126"/>
                  </a:lnTo>
                  <a:close/>
                  <a:moveTo>
                    <a:pt x="57" y="122"/>
                  </a:moveTo>
                  <a:cubicBezTo>
                    <a:pt x="60" y="122"/>
                    <a:pt x="63" y="123"/>
                    <a:pt x="66" y="123"/>
                  </a:cubicBezTo>
                  <a:cubicBezTo>
                    <a:pt x="70" y="123"/>
                    <a:pt x="74" y="123"/>
                    <a:pt x="77" y="124"/>
                  </a:cubicBezTo>
                  <a:cubicBezTo>
                    <a:pt x="77" y="123"/>
                    <a:pt x="77" y="123"/>
                    <a:pt x="77" y="123"/>
                  </a:cubicBezTo>
                  <a:cubicBezTo>
                    <a:pt x="69" y="122"/>
                    <a:pt x="65" y="118"/>
                    <a:pt x="65" y="111"/>
                  </a:cubicBezTo>
                  <a:cubicBezTo>
                    <a:pt x="65" y="76"/>
                    <a:pt x="65" y="76"/>
                    <a:pt x="65" y="76"/>
                  </a:cubicBezTo>
                  <a:cubicBezTo>
                    <a:pt x="95" y="16"/>
                    <a:pt x="95" y="16"/>
                    <a:pt x="95" y="16"/>
                  </a:cubicBezTo>
                  <a:cubicBezTo>
                    <a:pt x="100" y="7"/>
                    <a:pt x="102" y="3"/>
                    <a:pt x="110" y="2"/>
                  </a:cubicBezTo>
                  <a:cubicBezTo>
                    <a:pt x="110" y="2"/>
                    <a:pt x="110" y="2"/>
                    <a:pt x="110" y="2"/>
                  </a:cubicBezTo>
                  <a:cubicBezTo>
                    <a:pt x="107" y="2"/>
                    <a:pt x="104" y="2"/>
                    <a:pt x="102" y="2"/>
                  </a:cubicBezTo>
                  <a:cubicBezTo>
                    <a:pt x="100" y="3"/>
                    <a:pt x="97" y="3"/>
                    <a:pt x="95" y="3"/>
                  </a:cubicBezTo>
                  <a:cubicBezTo>
                    <a:pt x="92" y="3"/>
                    <a:pt x="88" y="3"/>
                    <a:pt x="85" y="2"/>
                  </a:cubicBezTo>
                  <a:cubicBezTo>
                    <a:pt x="82" y="2"/>
                    <a:pt x="80" y="2"/>
                    <a:pt x="77" y="2"/>
                  </a:cubicBezTo>
                  <a:cubicBezTo>
                    <a:pt x="77" y="2"/>
                    <a:pt x="77" y="2"/>
                    <a:pt x="77" y="2"/>
                  </a:cubicBezTo>
                  <a:cubicBezTo>
                    <a:pt x="82" y="3"/>
                    <a:pt x="87" y="4"/>
                    <a:pt x="87" y="8"/>
                  </a:cubicBezTo>
                  <a:cubicBezTo>
                    <a:pt x="87" y="10"/>
                    <a:pt x="87" y="12"/>
                    <a:pt x="85" y="15"/>
                  </a:cubicBezTo>
                  <a:cubicBezTo>
                    <a:pt x="60" y="68"/>
                    <a:pt x="60" y="68"/>
                    <a:pt x="60" y="68"/>
                  </a:cubicBezTo>
                  <a:cubicBezTo>
                    <a:pt x="33" y="16"/>
                    <a:pt x="33" y="16"/>
                    <a:pt x="33" y="16"/>
                  </a:cubicBezTo>
                  <a:cubicBezTo>
                    <a:pt x="31" y="12"/>
                    <a:pt x="31" y="10"/>
                    <a:pt x="31" y="8"/>
                  </a:cubicBezTo>
                  <a:cubicBezTo>
                    <a:pt x="31" y="4"/>
                    <a:pt x="35" y="3"/>
                    <a:pt x="40" y="2"/>
                  </a:cubicBezTo>
                  <a:cubicBezTo>
                    <a:pt x="40" y="2"/>
                    <a:pt x="40" y="2"/>
                    <a:pt x="40" y="2"/>
                  </a:cubicBezTo>
                  <a:cubicBezTo>
                    <a:pt x="37" y="2"/>
                    <a:pt x="34" y="2"/>
                    <a:pt x="31" y="2"/>
                  </a:cubicBezTo>
                  <a:cubicBezTo>
                    <a:pt x="28" y="3"/>
                    <a:pt x="24" y="3"/>
                    <a:pt x="21" y="3"/>
                  </a:cubicBezTo>
                  <a:cubicBezTo>
                    <a:pt x="18" y="3"/>
                    <a:pt x="14" y="3"/>
                    <a:pt x="11" y="2"/>
                  </a:cubicBezTo>
                  <a:cubicBezTo>
                    <a:pt x="8" y="2"/>
                    <a:pt x="5" y="2"/>
                    <a:pt x="2" y="2"/>
                  </a:cubicBezTo>
                  <a:cubicBezTo>
                    <a:pt x="2" y="2"/>
                    <a:pt x="2" y="2"/>
                    <a:pt x="2" y="2"/>
                  </a:cubicBezTo>
                  <a:cubicBezTo>
                    <a:pt x="8" y="4"/>
                    <a:pt x="11" y="7"/>
                    <a:pt x="14" y="13"/>
                  </a:cubicBezTo>
                  <a:cubicBezTo>
                    <a:pt x="14" y="13"/>
                    <a:pt x="14" y="13"/>
                    <a:pt x="14" y="13"/>
                  </a:cubicBezTo>
                  <a:cubicBezTo>
                    <a:pt x="49" y="76"/>
                    <a:pt x="49" y="76"/>
                    <a:pt x="49" y="76"/>
                  </a:cubicBezTo>
                  <a:cubicBezTo>
                    <a:pt x="49" y="111"/>
                    <a:pt x="49" y="111"/>
                    <a:pt x="49" y="111"/>
                  </a:cubicBezTo>
                  <a:cubicBezTo>
                    <a:pt x="49" y="118"/>
                    <a:pt x="45" y="122"/>
                    <a:pt x="36" y="123"/>
                  </a:cubicBezTo>
                  <a:cubicBezTo>
                    <a:pt x="36" y="124"/>
                    <a:pt x="36" y="124"/>
                    <a:pt x="36" y="124"/>
                  </a:cubicBezTo>
                  <a:cubicBezTo>
                    <a:pt x="40" y="123"/>
                    <a:pt x="44" y="123"/>
                    <a:pt x="47" y="123"/>
                  </a:cubicBezTo>
                  <a:cubicBezTo>
                    <a:pt x="51" y="123"/>
                    <a:pt x="54" y="122"/>
                    <a:pt x="57"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25"/>
            <p:cNvSpPr>
              <a:spLocks/>
            </p:cNvSpPr>
            <p:nvPr userDrawn="1"/>
          </p:nvSpPr>
          <p:spPr bwMode="auto">
            <a:xfrm>
              <a:off x="5467351" y="2957513"/>
              <a:ext cx="388938" cy="411163"/>
            </a:xfrm>
            <a:custGeom>
              <a:avLst/>
              <a:gdLst>
                <a:gd name="T0" fmla="*/ 0 w 133"/>
                <a:gd name="T1" fmla="*/ 137 h 140"/>
                <a:gd name="T2" fmla="*/ 11 w 133"/>
                <a:gd name="T3" fmla="*/ 128 h 140"/>
                <a:gd name="T4" fmla="*/ 11 w 133"/>
                <a:gd name="T5" fmla="*/ 12 h 140"/>
                <a:gd name="T6" fmla="*/ 0 w 133"/>
                <a:gd name="T7" fmla="*/ 3 h 140"/>
                <a:gd name="T8" fmla="*/ 0 w 133"/>
                <a:gd name="T9" fmla="*/ 0 h 140"/>
                <a:gd name="T10" fmla="*/ 22 w 133"/>
                <a:gd name="T11" fmla="*/ 1 h 140"/>
                <a:gd name="T12" fmla="*/ 43 w 133"/>
                <a:gd name="T13" fmla="*/ 0 h 140"/>
                <a:gd name="T14" fmla="*/ 43 w 133"/>
                <a:gd name="T15" fmla="*/ 3 h 140"/>
                <a:gd name="T16" fmla="*/ 32 w 133"/>
                <a:gd name="T17" fmla="*/ 12 h 140"/>
                <a:gd name="T18" fmla="*/ 32 w 133"/>
                <a:gd name="T19" fmla="*/ 60 h 140"/>
                <a:gd name="T20" fmla="*/ 101 w 133"/>
                <a:gd name="T21" fmla="*/ 60 h 140"/>
                <a:gd name="T22" fmla="*/ 101 w 133"/>
                <a:gd name="T23" fmla="*/ 12 h 140"/>
                <a:gd name="T24" fmla="*/ 90 w 133"/>
                <a:gd name="T25" fmla="*/ 3 h 140"/>
                <a:gd name="T26" fmla="*/ 90 w 133"/>
                <a:gd name="T27" fmla="*/ 0 h 140"/>
                <a:gd name="T28" fmla="*/ 111 w 133"/>
                <a:gd name="T29" fmla="*/ 1 h 140"/>
                <a:gd name="T30" fmla="*/ 133 w 133"/>
                <a:gd name="T31" fmla="*/ 0 h 140"/>
                <a:gd name="T32" fmla="*/ 133 w 133"/>
                <a:gd name="T33" fmla="*/ 3 h 140"/>
                <a:gd name="T34" fmla="*/ 122 w 133"/>
                <a:gd name="T35" fmla="*/ 12 h 140"/>
                <a:gd name="T36" fmla="*/ 122 w 133"/>
                <a:gd name="T37" fmla="*/ 128 h 140"/>
                <a:gd name="T38" fmla="*/ 133 w 133"/>
                <a:gd name="T39" fmla="*/ 137 h 140"/>
                <a:gd name="T40" fmla="*/ 133 w 133"/>
                <a:gd name="T41" fmla="*/ 140 h 140"/>
                <a:gd name="T42" fmla="*/ 111 w 133"/>
                <a:gd name="T43" fmla="*/ 138 h 140"/>
                <a:gd name="T44" fmla="*/ 90 w 133"/>
                <a:gd name="T45" fmla="*/ 140 h 140"/>
                <a:gd name="T46" fmla="*/ 90 w 133"/>
                <a:gd name="T47" fmla="*/ 137 h 140"/>
                <a:gd name="T48" fmla="*/ 101 w 133"/>
                <a:gd name="T49" fmla="*/ 128 h 140"/>
                <a:gd name="T50" fmla="*/ 101 w 133"/>
                <a:gd name="T51" fmla="*/ 73 h 140"/>
                <a:gd name="T52" fmla="*/ 32 w 133"/>
                <a:gd name="T53" fmla="*/ 73 h 140"/>
                <a:gd name="T54" fmla="*/ 32 w 133"/>
                <a:gd name="T55" fmla="*/ 128 h 140"/>
                <a:gd name="T56" fmla="*/ 43 w 133"/>
                <a:gd name="T57" fmla="*/ 137 h 140"/>
                <a:gd name="T58" fmla="*/ 43 w 133"/>
                <a:gd name="T59" fmla="*/ 140 h 140"/>
                <a:gd name="T60" fmla="*/ 22 w 133"/>
                <a:gd name="T61" fmla="*/ 138 h 140"/>
                <a:gd name="T62" fmla="*/ 0 w 133"/>
                <a:gd name="T63" fmla="*/ 140 h 140"/>
                <a:gd name="T64" fmla="*/ 0 w 133"/>
                <a:gd name="T65" fmla="*/ 13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40">
                  <a:moveTo>
                    <a:pt x="0" y="137"/>
                  </a:moveTo>
                  <a:cubicBezTo>
                    <a:pt x="9" y="135"/>
                    <a:pt x="11" y="134"/>
                    <a:pt x="11" y="128"/>
                  </a:cubicBezTo>
                  <a:cubicBezTo>
                    <a:pt x="11" y="12"/>
                    <a:pt x="11" y="12"/>
                    <a:pt x="11" y="12"/>
                  </a:cubicBezTo>
                  <a:cubicBezTo>
                    <a:pt x="11" y="6"/>
                    <a:pt x="9" y="4"/>
                    <a:pt x="0" y="3"/>
                  </a:cubicBezTo>
                  <a:cubicBezTo>
                    <a:pt x="0" y="0"/>
                    <a:pt x="0" y="0"/>
                    <a:pt x="0" y="0"/>
                  </a:cubicBezTo>
                  <a:cubicBezTo>
                    <a:pt x="5" y="0"/>
                    <a:pt x="14" y="1"/>
                    <a:pt x="22" y="1"/>
                  </a:cubicBezTo>
                  <a:cubicBezTo>
                    <a:pt x="30" y="1"/>
                    <a:pt x="39" y="0"/>
                    <a:pt x="43" y="0"/>
                  </a:cubicBezTo>
                  <a:cubicBezTo>
                    <a:pt x="43" y="3"/>
                    <a:pt x="43" y="3"/>
                    <a:pt x="43" y="3"/>
                  </a:cubicBezTo>
                  <a:cubicBezTo>
                    <a:pt x="35" y="4"/>
                    <a:pt x="32" y="6"/>
                    <a:pt x="32" y="12"/>
                  </a:cubicBezTo>
                  <a:cubicBezTo>
                    <a:pt x="32" y="60"/>
                    <a:pt x="32" y="60"/>
                    <a:pt x="32" y="60"/>
                  </a:cubicBezTo>
                  <a:cubicBezTo>
                    <a:pt x="101" y="60"/>
                    <a:pt x="101" y="60"/>
                    <a:pt x="101" y="60"/>
                  </a:cubicBezTo>
                  <a:cubicBezTo>
                    <a:pt x="101" y="12"/>
                    <a:pt x="101" y="12"/>
                    <a:pt x="101" y="12"/>
                  </a:cubicBezTo>
                  <a:cubicBezTo>
                    <a:pt x="101" y="6"/>
                    <a:pt x="98" y="4"/>
                    <a:pt x="90" y="3"/>
                  </a:cubicBezTo>
                  <a:cubicBezTo>
                    <a:pt x="90" y="0"/>
                    <a:pt x="90" y="0"/>
                    <a:pt x="90" y="0"/>
                  </a:cubicBezTo>
                  <a:cubicBezTo>
                    <a:pt x="94" y="0"/>
                    <a:pt x="103" y="1"/>
                    <a:pt x="111" y="1"/>
                  </a:cubicBezTo>
                  <a:cubicBezTo>
                    <a:pt x="119" y="1"/>
                    <a:pt x="128" y="0"/>
                    <a:pt x="133" y="0"/>
                  </a:cubicBezTo>
                  <a:cubicBezTo>
                    <a:pt x="133" y="3"/>
                    <a:pt x="133" y="3"/>
                    <a:pt x="133" y="3"/>
                  </a:cubicBezTo>
                  <a:cubicBezTo>
                    <a:pt x="124" y="4"/>
                    <a:pt x="122" y="6"/>
                    <a:pt x="122" y="12"/>
                  </a:cubicBezTo>
                  <a:cubicBezTo>
                    <a:pt x="122" y="128"/>
                    <a:pt x="122" y="128"/>
                    <a:pt x="122" y="128"/>
                  </a:cubicBezTo>
                  <a:cubicBezTo>
                    <a:pt x="122" y="134"/>
                    <a:pt x="124" y="135"/>
                    <a:pt x="133" y="137"/>
                  </a:cubicBezTo>
                  <a:cubicBezTo>
                    <a:pt x="133" y="140"/>
                    <a:pt x="133" y="140"/>
                    <a:pt x="133" y="140"/>
                  </a:cubicBezTo>
                  <a:cubicBezTo>
                    <a:pt x="128" y="140"/>
                    <a:pt x="119" y="138"/>
                    <a:pt x="111" y="138"/>
                  </a:cubicBezTo>
                  <a:cubicBezTo>
                    <a:pt x="103" y="138"/>
                    <a:pt x="94" y="140"/>
                    <a:pt x="90" y="140"/>
                  </a:cubicBezTo>
                  <a:cubicBezTo>
                    <a:pt x="90" y="137"/>
                    <a:pt x="90" y="137"/>
                    <a:pt x="90" y="137"/>
                  </a:cubicBezTo>
                  <a:cubicBezTo>
                    <a:pt x="98" y="135"/>
                    <a:pt x="101" y="134"/>
                    <a:pt x="101" y="128"/>
                  </a:cubicBezTo>
                  <a:cubicBezTo>
                    <a:pt x="101" y="73"/>
                    <a:pt x="101" y="73"/>
                    <a:pt x="101" y="73"/>
                  </a:cubicBezTo>
                  <a:cubicBezTo>
                    <a:pt x="32" y="73"/>
                    <a:pt x="32" y="73"/>
                    <a:pt x="32" y="73"/>
                  </a:cubicBezTo>
                  <a:cubicBezTo>
                    <a:pt x="32" y="128"/>
                    <a:pt x="32" y="128"/>
                    <a:pt x="32" y="128"/>
                  </a:cubicBezTo>
                  <a:cubicBezTo>
                    <a:pt x="32" y="134"/>
                    <a:pt x="35" y="135"/>
                    <a:pt x="43" y="137"/>
                  </a:cubicBezTo>
                  <a:cubicBezTo>
                    <a:pt x="43" y="140"/>
                    <a:pt x="43" y="140"/>
                    <a:pt x="43" y="140"/>
                  </a:cubicBezTo>
                  <a:cubicBezTo>
                    <a:pt x="39" y="140"/>
                    <a:pt x="30" y="138"/>
                    <a:pt x="22" y="138"/>
                  </a:cubicBezTo>
                  <a:cubicBezTo>
                    <a:pt x="14" y="138"/>
                    <a:pt x="5" y="140"/>
                    <a:pt x="0" y="140"/>
                  </a:cubicBezTo>
                  <a:lnTo>
                    <a:pt x="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26"/>
            <p:cNvSpPr>
              <a:spLocks noEditPoints="1"/>
            </p:cNvSpPr>
            <p:nvPr userDrawn="1"/>
          </p:nvSpPr>
          <p:spPr bwMode="auto">
            <a:xfrm>
              <a:off x="5465763" y="2954338"/>
              <a:ext cx="392113" cy="417513"/>
            </a:xfrm>
            <a:custGeom>
              <a:avLst/>
              <a:gdLst>
                <a:gd name="T0" fmla="*/ 134 w 135"/>
                <a:gd name="T1" fmla="*/ 142 h 142"/>
                <a:gd name="T2" fmla="*/ 112 w 135"/>
                <a:gd name="T3" fmla="*/ 140 h 142"/>
                <a:gd name="T4" fmla="*/ 91 w 135"/>
                <a:gd name="T5" fmla="*/ 142 h 142"/>
                <a:gd name="T6" fmla="*/ 90 w 135"/>
                <a:gd name="T7" fmla="*/ 137 h 142"/>
                <a:gd name="T8" fmla="*/ 101 w 135"/>
                <a:gd name="T9" fmla="*/ 129 h 142"/>
                <a:gd name="T10" fmla="*/ 34 w 135"/>
                <a:gd name="T11" fmla="*/ 75 h 142"/>
                <a:gd name="T12" fmla="*/ 45 w 135"/>
                <a:gd name="T13" fmla="*/ 137 h 142"/>
                <a:gd name="T14" fmla="*/ 45 w 135"/>
                <a:gd name="T15" fmla="*/ 142 h 142"/>
                <a:gd name="T16" fmla="*/ 37 w 135"/>
                <a:gd name="T17" fmla="*/ 141 h 142"/>
                <a:gd name="T18" fmla="*/ 9 w 135"/>
                <a:gd name="T19" fmla="*/ 141 h 142"/>
                <a:gd name="T20" fmla="*/ 0 w 135"/>
                <a:gd name="T21" fmla="*/ 142 h 142"/>
                <a:gd name="T22" fmla="*/ 1 w 135"/>
                <a:gd name="T23" fmla="*/ 137 h 142"/>
                <a:gd name="T24" fmla="*/ 11 w 135"/>
                <a:gd name="T25" fmla="*/ 13 h 142"/>
                <a:gd name="T26" fmla="*/ 0 w 135"/>
                <a:gd name="T27" fmla="*/ 5 h 142"/>
                <a:gd name="T28" fmla="*/ 1 w 135"/>
                <a:gd name="T29" fmla="*/ 0 h 142"/>
                <a:gd name="T30" fmla="*/ 23 w 135"/>
                <a:gd name="T31" fmla="*/ 1 h 142"/>
                <a:gd name="T32" fmla="*/ 44 w 135"/>
                <a:gd name="T33" fmla="*/ 0 h 142"/>
                <a:gd name="T34" fmla="*/ 45 w 135"/>
                <a:gd name="T35" fmla="*/ 5 h 142"/>
                <a:gd name="T36" fmla="*/ 34 w 135"/>
                <a:gd name="T37" fmla="*/ 13 h 142"/>
                <a:gd name="T38" fmla="*/ 101 w 135"/>
                <a:gd name="T39" fmla="*/ 60 h 142"/>
                <a:gd name="T40" fmla="*/ 91 w 135"/>
                <a:gd name="T41" fmla="*/ 5 h 142"/>
                <a:gd name="T42" fmla="*/ 90 w 135"/>
                <a:gd name="T43" fmla="*/ 0 h 142"/>
                <a:gd name="T44" fmla="*/ 99 w 135"/>
                <a:gd name="T45" fmla="*/ 1 h 142"/>
                <a:gd name="T46" fmla="*/ 126 w 135"/>
                <a:gd name="T47" fmla="*/ 1 h 142"/>
                <a:gd name="T48" fmla="*/ 135 w 135"/>
                <a:gd name="T49" fmla="*/ 0 h 142"/>
                <a:gd name="T50" fmla="*/ 134 w 135"/>
                <a:gd name="T51" fmla="*/ 5 h 142"/>
                <a:gd name="T52" fmla="*/ 124 w 135"/>
                <a:gd name="T53" fmla="*/ 129 h 142"/>
                <a:gd name="T54" fmla="*/ 135 w 135"/>
                <a:gd name="T55" fmla="*/ 137 h 142"/>
                <a:gd name="T56" fmla="*/ 23 w 135"/>
                <a:gd name="T57" fmla="*/ 138 h 142"/>
                <a:gd name="T58" fmla="*/ 43 w 135"/>
                <a:gd name="T59" fmla="*/ 140 h 142"/>
                <a:gd name="T60" fmla="*/ 32 w 135"/>
                <a:gd name="T61" fmla="*/ 129 h 142"/>
                <a:gd name="T62" fmla="*/ 103 w 135"/>
                <a:gd name="T63" fmla="*/ 73 h 142"/>
                <a:gd name="T64" fmla="*/ 92 w 135"/>
                <a:gd name="T65" fmla="*/ 138 h 142"/>
                <a:gd name="T66" fmla="*/ 98 w 135"/>
                <a:gd name="T67" fmla="*/ 139 h 142"/>
                <a:gd name="T68" fmla="*/ 126 w 135"/>
                <a:gd name="T69" fmla="*/ 139 h 142"/>
                <a:gd name="T70" fmla="*/ 133 w 135"/>
                <a:gd name="T71" fmla="*/ 138 h 142"/>
                <a:gd name="T72" fmla="*/ 122 w 135"/>
                <a:gd name="T73" fmla="*/ 13 h 142"/>
                <a:gd name="T74" fmla="*/ 133 w 135"/>
                <a:gd name="T75" fmla="*/ 2 h 142"/>
                <a:gd name="T76" fmla="*/ 112 w 135"/>
                <a:gd name="T77" fmla="*/ 3 h 142"/>
                <a:gd name="T78" fmla="*/ 92 w 135"/>
                <a:gd name="T79" fmla="*/ 2 h 142"/>
                <a:gd name="T80" fmla="*/ 103 w 135"/>
                <a:gd name="T81" fmla="*/ 13 h 142"/>
                <a:gd name="T82" fmla="*/ 32 w 135"/>
                <a:gd name="T83" fmla="*/ 62 h 142"/>
                <a:gd name="T84" fmla="*/ 43 w 135"/>
                <a:gd name="T85" fmla="*/ 3 h 142"/>
                <a:gd name="T86" fmla="*/ 37 w 135"/>
                <a:gd name="T87" fmla="*/ 3 h 142"/>
                <a:gd name="T88" fmla="*/ 9 w 135"/>
                <a:gd name="T89" fmla="*/ 3 h 142"/>
                <a:gd name="T90" fmla="*/ 2 w 135"/>
                <a:gd name="T91" fmla="*/ 3 h 142"/>
                <a:gd name="T92" fmla="*/ 13 w 135"/>
                <a:gd name="T93" fmla="*/ 129 h 142"/>
                <a:gd name="T94" fmla="*/ 2 w 135"/>
                <a:gd name="T95" fmla="*/ 140 h 142"/>
                <a:gd name="T96" fmla="*/ 23 w 135"/>
                <a:gd name="T97"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42">
                  <a:moveTo>
                    <a:pt x="135" y="142"/>
                  </a:moveTo>
                  <a:cubicBezTo>
                    <a:pt x="134" y="142"/>
                    <a:pt x="134" y="142"/>
                    <a:pt x="134" y="142"/>
                  </a:cubicBezTo>
                  <a:cubicBezTo>
                    <a:pt x="132" y="142"/>
                    <a:pt x="129" y="141"/>
                    <a:pt x="126" y="141"/>
                  </a:cubicBezTo>
                  <a:cubicBezTo>
                    <a:pt x="122" y="141"/>
                    <a:pt x="117" y="140"/>
                    <a:pt x="112" y="140"/>
                  </a:cubicBezTo>
                  <a:cubicBezTo>
                    <a:pt x="108" y="140"/>
                    <a:pt x="103" y="141"/>
                    <a:pt x="99" y="141"/>
                  </a:cubicBezTo>
                  <a:cubicBezTo>
                    <a:pt x="95" y="141"/>
                    <a:pt x="93" y="142"/>
                    <a:pt x="91" y="142"/>
                  </a:cubicBezTo>
                  <a:cubicBezTo>
                    <a:pt x="90" y="142"/>
                    <a:pt x="90" y="142"/>
                    <a:pt x="90" y="142"/>
                  </a:cubicBezTo>
                  <a:cubicBezTo>
                    <a:pt x="90" y="137"/>
                    <a:pt x="90" y="137"/>
                    <a:pt x="90" y="137"/>
                  </a:cubicBezTo>
                  <a:cubicBezTo>
                    <a:pt x="91" y="137"/>
                    <a:pt x="91" y="137"/>
                    <a:pt x="91" y="137"/>
                  </a:cubicBezTo>
                  <a:cubicBezTo>
                    <a:pt x="99" y="135"/>
                    <a:pt x="101" y="134"/>
                    <a:pt x="101" y="129"/>
                  </a:cubicBezTo>
                  <a:cubicBezTo>
                    <a:pt x="101" y="75"/>
                    <a:pt x="101" y="75"/>
                    <a:pt x="101" y="75"/>
                  </a:cubicBezTo>
                  <a:cubicBezTo>
                    <a:pt x="34" y="75"/>
                    <a:pt x="34" y="75"/>
                    <a:pt x="34" y="75"/>
                  </a:cubicBezTo>
                  <a:cubicBezTo>
                    <a:pt x="34" y="129"/>
                    <a:pt x="34" y="129"/>
                    <a:pt x="34" y="129"/>
                  </a:cubicBezTo>
                  <a:cubicBezTo>
                    <a:pt x="34" y="134"/>
                    <a:pt x="36" y="135"/>
                    <a:pt x="45" y="137"/>
                  </a:cubicBezTo>
                  <a:cubicBezTo>
                    <a:pt x="45" y="137"/>
                    <a:pt x="45" y="137"/>
                    <a:pt x="45" y="137"/>
                  </a:cubicBezTo>
                  <a:cubicBezTo>
                    <a:pt x="45" y="142"/>
                    <a:pt x="45" y="142"/>
                    <a:pt x="45" y="142"/>
                  </a:cubicBezTo>
                  <a:cubicBezTo>
                    <a:pt x="44" y="142"/>
                    <a:pt x="44" y="142"/>
                    <a:pt x="44" y="142"/>
                  </a:cubicBezTo>
                  <a:cubicBezTo>
                    <a:pt x="43" y="142"/>
                    <a:pt x="40" y="141"/>
                    <a:pt x="37" y="141"/>
                  </a:cubicBezTo>
                  <a:cubicBezTo>
                    <a:pt x="32" y="141"/>
                    <a:pt x="28" y="140"/>
                    <a:pt x="23" y="140"/>
                  </a:cubicBezTo>
                  <a:cubicBezTo>
                    <a:pt x="18" y="140"/>
                    <a:pt x="13" y="141"/>
                    <a:pt x="9" y="141"/>
                  </a:cubicBezTo>
                  <a:cubicBezTo>
                    <a:pt x="6" y="141"/>
                    <a:pt x="3" y="142"/>
                    <a:pt x="1" y="142"/>
                  </a:cubicBezTo>
                  <a:cubicBezTo>
                    <a:pt x="0" y="142"/>
                    <a:pt x="0" y="142"/>
                    <a:pt x="0" y="142"/>
                  </a:cubicBezTo>
                  <a:cubicBezTo>
                    <a:pt x="0" y="137"/>
                    <a:pt x="0" y="137"/>
                    <a:pt x="0" y="137"/>
                  </a:cubicBezTo>
                  <a:cubicBezTo>
                    <a:pt x="1" y="137"/>
                    <a:pt x="1" y="137"/>
                    <a:pt x="1" y="137"/>
                  </a:cubicBezTo>
                  <a:cubicBezTo>
                    <a:pt x="9" y="135"/>
                    <a:pt x="11" y="134"/>
                    <a:pt x="11" y="129"/>
                  </a:cubicBezTo>
                  <a:cubicBezTo>
                    <a:pt x="11" y="13"/>
                    <a:pt x="11" y="13"/>
                    <a:pt x="11" y="13"/>
                  </a:cubicBezTo>
                  <a:cubicBezTo>
                    <a:pt x="11" y="8"/>
                    <a:pt x="9" y="6"/>
                    <a:pt x="1" y="5"/>
                  </a:cubicBezTo>
                  <a:cubicBezTo>
                    <a:pt x="0" y="5"/>
                    <a:pt x="0" y="5"/>
                    <a:pt x="0" y="5"/>
                  </a:cubicBezTo>
                  <a:cubicBezTo>
                    <a:pt x="0" y="0"/>
                    <a:pt x="0" y="0"/>
                    <a:pt x="0" y="0"/>
                  </a:cubicBezTo>
                  <a:cubicBezTo>
                    <a:pt x="1" y="0"/>
                    <a:pt x="1" y="0"/>
                    <a:pt x="1" y="0"/>
                  </a:cubicBezTo>
                  <a:cubicBezTo>
                    <a:pt x="3" y="0"/>
                    <a:pt x="6" y="0"/>
                    <a:pt x="9" y="1"/>
                  </a:cubicBezTo>
                  <a:cubicBezTo>
                    <a:pt x="13" y="1"/>
                    <a:pt x="18" y="1"/>
                    <a:pt x="23" y="1"/>
                  </a:cubicBezTo>
                  <a:cubicBezTo>
                    <a:pt x="28" y="1"/>
                    <a:pt x="32" y="1"/>
                    <a:pt x="37" y="1"/>
                  </a:cubicBezTo>
                  <a:cubicBezTo>
                    <a:pt x="40" y="0"/>
                    <a:pt x="43" y="0"/>
                    <a:pt x="44" y="0"/>
                  </a:cubicBezTo>
                  <a:cubicBezTo>
                    <a:pt x="45" y="0"/>
                    <a:pt x="45" y="0"/>
                    <a:pt x="45" y="0"/>
                  </a:cubicBezTo>
                  <a:cubicBezTo>
                    <a:pt x="45" y="5"/>
                    <a:pt x="45" y="5"/>
                    <a:pt x="45" y="5"/>
                  </a:cubicBezTo>
                  <a:cubicBezTo>
                    <a:pt x="45" y="5"/>
                    <a:pt x="45" y="5"/>
                    <a:pt x="45" y="5"/>
                  </a:cubicBezTo>
                  <a:cubicBezTo>
                    <a:pt x="36" y="6"/>
                    <a:pt x="34" y="8"/>
                    <a:pt x="34" y="13"/>
                  </a:cubicBezTo>
                  <a:cubicBezTo>
                    <a:pt x="34" y="60"/>
                    <a:pt x="34" y="60"/>
                    <a:pt x="34" y="60"/>
                  </a:cubicBezTo>
                  <a:cubicBezTo>
                    <a:pt x="101" y="60"/>
                    <a:pt x="101" y="60"/>
                    <a:pt x="101" y="60"/>
                  </a:cubicBezTo>
                  <a:cubicBezTo>
                    <a:pt x="101" y="13"/>
                    <a:pt x="101" y="13"/>
                    <a:pt x="101" y="13"/>
                  </a:cubicBezTo>
                  <a:cubicBezTo>
                    <a:pt x="101" y="8"/>
                    <a:pt x="99" y="6"/>
                    <a:pt x="91" y="5"/>
                  </a:cubicBezTo>
                  <a:cubicBezTo>
                    <a:pt x="90" y="5"/>
                    <a:pt x="90" y="5"/>
                    <a:pt x="90" y="5"/>
                  </a:cubicBezTo>
                  <a:cubicBezTo>
                    <a:pt x="90" y="0"/>
                    <a:pt x="90" y="0"/>
                    <a:pt x="90" y="0"/>
                  </a:cubicBezTo>
                  <a:cubicBezTo>
                    <a:pt x="91" y="0"/>
                    <a:pt x="91" y="0"/>
                    <a:pt x="91" y="0"/>
                  </a:cubicBezTo>
                  <a:cubicBezTo>
                    <a:pt x="93" y="0"/>
                    <a:pt x="95" y="0"/>
                    <a:pt x="99" y="1"/>
                  </a:cubicBezTo>
                  <a:cubicBezTo>
                    <a:pt x="103" y="1"/>
                    <a:pt x="108" y="1"/>
                    <a:pt x="112" y="1"/>
                  </a:cubicBezTo>
                  <a:cubicBezTo>
                    <a:pt x="117" y="1"/>
                    <a:pt x="122" y="1"/>
                    <a:pt x="126" y="1"/>
                  </a:cubicBezTo>
                  <a:cubicBezTo>
                    <a:pt x="129" y="0"/>
                    <a:pt x="132" y="0"/>
                    <a:pt x="134" y="0"/>
                  </a:cubicBezTo>
                  <a:cubicBezTo>
                    <a:pt x="135" y="0"/>
                    <a:pt x="135" y="0"/>
                    <a:pt x="135" y="0"/>
                  </a:cubicBezTo>
                  <a:cubicBezTo>
                    <a:pt x="135" y="5"/>
                    <a:pt x="135" y="5"/>
                    <a:pt x="135" y="5"/>
                  </a:cubicBezTo>
                  <a:cubicBezTo>
                    <a:pt x="134" y="5"/>
                    <a:pt x="134" y="5"/>
                    <a:pt x="134" y="5"/>
                  </a:cubicBezTo>
                  <a:cubicBezTo>
                    <a:pt x="126" y="6"/>
                    <a:pt x="124" y="8"/>
                    <a:pt x="124" y="13"/>
                  </a:cubicBezTo>
                  <a:cubicBezTo>
                    <a:pt x="124" y="129"/>
                    <a:pt x="124" y="129"/>
                    <a:pt x="124" y="129"/>
                  </a:cubicBezTo>
                  <a:cubicBezTo>
                    <a:pt x="124" y="134"/>
                    <a:pt x="126" y="135"/>
                    <a:pt x="134" y="137"/>
                  </a:cubicBezTo>
                  <a:cubicBezTo>
                    <a:pt x="135" y="137"/>
                    <a:pt x="135" y="137"/>
                    <a:pt x="135" y="137"/>
                  </a:cubicBezTo>
                  <a:lnTo>
                    <a:pt x="135" y="142"/>
                  </a:lnTo>
                  <a:close/>
                  <a:moveTo>
                    <a:pt x="23" y="138"/>
                  </a:moveTo>
                  <a:cubicBezTo>
                    <a:pt x="28" y="138"/>
                    <a:pt x="32" y="139"/>
                    <a:pt x="37" y="139"/>
                  </a:cubicBezTo>
                  <a:cubicBezTo>
                    <a:pt x="39" y="139"/>
                    <a:pt x="42" y="139"/>
                    <a:pt x="43" y="140"/>
                  </a:cubicBezTo>
                  <a:cubicBezTo>
                    <a:pt x="43" y="138"/>
                    <a:pt x="43" y="138"/>
                    <a:pt x="43" y="138"/>
                  </a:cubicBezTo>
                  <a:cubicBezTo>
                    <a:pt x="36" y="137"/>
                    <a:pt x="32" y="135"/>
                    <a:pt x="32" y="129"/>
                  </a:cubicBezTo>
                  <a:cubicBezTo>
                    <a:pt x="32" y="73"/>
                    <a:pt x="32" y="73"/>
                    <a:pt x="32" y="73"/>
                  </a:cubicBezTo>
                  <a:cubicBezTo>
                    <a:pt x="103" y="73"/>
                    <a:pt x="103" y="73"/>
                    <a:pt x="103" y="73"/>
                  </a:cubicBezTo>
                  <a:cubicBezTo>
                    <a:pt x="103" y="129"/>
                    <a:pt x="103" y="129"/>
                    <a:pt x="103" y="129"/>
                  </a:cubicBezTo>
                  <a:cubicBezTo>
                    <a:pt x="103" y="135"/>
                    <a:pt x="99" y="137"/>
                    <a:pt x="92" y="138"/>
                  </a:cubicBezTo>
                  <a:cubicBezTo>
                    <a:pt x="92" y="140"/>
                    <a:pt x="92" y="140"/>
                    <a:pt x="92" y="140"/>
                  </a:cubicBezTo>
                  <a:cubicBezTo>
                    <a:pt x="93" y="139"/>
                    <a:pt x="96" y="139"/>
                    <a:pt x="98" y="139"/>
                  </a:cubicBezTo>
                  <a:cubicBezTo>
                    <a:pt x="103" y="139"/>
                    <a:pt x="108" y="138"/>
                    <a:pt x="112" y="138"/>
                  </a:cubicBezTo>
                  <a:cubicBezTo>
                    <a:pt x="117" y="138"/>
                    <a:pt x="122" y="139"/>
                    <a:pt x="126" y="139"/>
                  </a:cubicBezTo>
                  <a:cubicBezTo>
                    <a:pt x="129" y="139"/>
                    <a:pt x="131" y="139"/>
                    <a:pt x="133" y="140"/>
                  </a:cubicBezTo>
                  <a:cubicBezTo>
                    <a:pt x="133" y="138"/>
                    <a:pt x="133" y="138"/>
                    <a:pt x="133" y="138"/>
                  </a:cubicBezTo>
                  <a:cubicBezTo>
                    <a:pt x="125" y="137"/>
                    <a:pt x="122" y="135"/>
                    <a:pt x="122" y="129"/>
                  </a:cubicBezTo>
                  <a:cubicBezTo>
                    <a:pt x="122" y="13"/>
                    <a:pt x="122" y="13"/>
                    <a:pt x="122" y="13"/>
                  </a:cubicBezTo>
                  <a:cubicBezTo>
                    <a:pt x="122" y="6"/>
                    <a:pt x="125" y="5"/>
                    <a:pt x="133" y="3"/>
                  </a:cubicBezTo>
                  <a:cubicBezTo>
                    <a:pt x="133" y="2"/>
                    <a:pt x="133" y="2"/>
                    <a:pt x="133" y="2"/>
                  </a:cubicBezTo>
                  <a:cubicBezTo>
                    <a:pt x="131" y="2"/>
                    <a:pt x="129" y="3"/>
                    <a:pt x="126" y="3"/>
                  </a:cubicBezTo>
                  <a:cubicBezTo>
                    <a:pt x="122" y="3"/>
                    <a:pt x="117" y="3"/>
                    <a:pt x="112" y="3"/>
                  </a:cubicBezTo>
                  <a:cubicBezTo>
                    <a:pt x="108" y="3"/>
                    <a:pt x="103" y="3"/>
                    <a:pt x="98" y="3"/>
                  </a:cubicBezTo>
                  <a:cubicBezTo>
                    <a:pt x="96" y="3"/>
                    <a:pt x="93" y="2"/>
                    <a:pt x="92" y="2"/>
                  </a:cubicBezTo>
                  <a:cubicBezTo>
                    <a:pt x="92" y="3"/>
                    <a:pt x="92" y="3"/>
                    <a:pt x="92" y="3"/>
                  </a:cubicBezTo>
                  <a:cubicBezTo>
                    <a:pt x="99" y="5"/>
                    <a:pt x="103" y="6"/>
                    <a:pt x="103" y="13"/>
                  </a:cubicBezTo>
                  <a:cubicBezTo>
                    <a:pt x="103" y="62"/>
                    <a:pt x="103" y="62"/>
                    <a:pt x="103" y="62"/>
                  </a:cubicBezTo>
                  <a:cubicBezTo>
                    <a:pt x="32" y="62"/>
                    <a:pt x="32" y="62"/>
                    <a:pt x="32" y="62"/>
                  </a:cubicBezTo>
                  <a:cubicBezTo>
                    <a:pt x="32" y="13"/>
                    <a:pt x="32" y="13"/>
                    <a:pt x="32" y="13"/>
                  </a:cubicBezTo>
                  <a:cubicBezTo>
                    <a:pt x="32" y="6"/>
                    <a:pt x="36" y="5"/>
                    <a:pt x="43" y="3"/>
                  </a:cubicBezTo>
                  <a:cubicBezTo>
                    <a:pt x="43" y="2"/>
                    <a:pt x="43" y="2"/>
                    <a:pt x="43" y="2"/>
                  </a:cubicBezTo>
                  <a:cubicBezTo>
                    <a:pt x="42" y="2"/>
                    <a:pt x="39" y="3"/>
                    <a:pt x="37" y="3"/>
                  </a:cubicBezTo>
                  <a:cubicBezTo>
                    <a:pt x="32" y="3"/>
                    <a:pt x="28" y="3"/>
                    <a:pt x="23" y="3"/>
                  </a:cubicBezTo>
                  <a:cubicBezTo>
                    <a:pt x="18" y="3"/>
                    <a:pt x="13" y="3"/>
                    <a:pt x="9" y="3"/>
                  </a:cubicBezTo>
                  <a:cubicBezTo>
                    <a:pt x="6" y="3"/>
                    <a:pt x="4" y="2"/>
                    <a:pt x="2" y="2"/>
                  </a:cubicBezTo>
                  <a:cubicBezTo>
                    <a:pt x="2" y="3"/>
                    <a:pt x="2" y="3"/>
                    <a:pt x="2" y="3"/>
                  </a:cubicBezTo>
                  <a:cubicBezTo>
                    <a:pt x="10" y="5"/>
                    <a:pt x="13" y="6"/>
                    <a:pt x="13" y="13"/>
                  </a:cubicBezTo>
                  <a:cubicBezTo>
                    <a:pt x="13" y="129"/>
                    <a:pt x="13" y="129"/>
                    <a:pt x="13" y="129"/>
                  </a:cubicBezTo>
                  <a:cubicBezTo>
                    <a:pt x="13" y="135"/>
                    <a:pt x="10" y="137"/>
                    <a:pt x="2" y="138"/>
                  </a:cubicBezTo>
                  <a:cubicBezTo>
                    <a:pt x="2" y="140"/>
                    <a:pt x="2" y="140"/>
                    <a:pt x="2" y="140"/>
                  </a:cubicBezTo>
                  <a:cubicBezTo>
                    <a:pt x="4" y="139"/>
                    <a:pt x="6" y="139"/>
                    <a:pt x="9" y="139"/>
                  </a:cubicBezTo>
                  <a:cubicBezTo>
                    <a:pt x="13" y="139"/>
                    <a:pt x="18" y="138"/>
                    <a:pt x="23"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27"/>
            <p:cNvSpPr>
              <a:spLocks noEditPoints="1"/>
            </p:cNvSpPr>
            <p:nvPr userDrawn="1"/>
          </p:nvSpPr>
          <p:spPr bwMode="auto">
            <a:xfrm>
              <a:off x="5875338" y="2998788"/>
              <a:ext cx="355600" cy="373063"/>
            </a:xfrm>
            <a:custGeom>
              <a:avLst/>
              <a:gdLst>
                <a:gd name="T0" fmla="*/ 17 w 122"/>
                <a:gd name="T1" fmla="*/ 59 h 127"/>
                <a:gd name="T2" fmla="*/ 57 w 122"/>
                <a:gd name="T3" fmla="*/ 13 h 127"/>
                <a:gd name="T4" fmla="*/ 104 w 122"/>
                <a:gd name="T5" fmla="*/ 69 h 127"/>
                <a:gd name="T6" fmla="*/ 64 w 122"/>
                <a:gd name="T7" fmla="*/ 114 h 127"/>
                <a:gd name="T8" fmla="*/ 17 w 122"/>
                <a:gd name="T9" fmla="*/ 59 h 127"/>
                <a:gd name="T10" fmla="*/ 0 w 122"/>
                <a:gd name="T11" fmla="*/ 64 h 127"/>
                <a:gd name="T12" fmla="*/ 60 w 122"/>
                <a:gd name="T13" fmla="*/ 127 h 127"/>
                <a:gd name="T14" fmla="*/ 122 w 122"/>
                <a:gd name="T15" fmla="*/ 62 h 127"/>
                <a:gd name="T16" fmla="*/ 62 w 122"/>
                <a:gd name="T17" fmla="*/ 0 h 127"/>
                <a:gd name="T18" fmla="*/ 0 w 122"/>
                <a:gd name="T1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7">
                  <a:moveTo>
                    <a:pt x="17" y="59"/>
                  </a:moveTo>
                  <a:cubicBezTo>
                    <a:pt x="17" y="24"/>
                    <a:pt x="43" y="13"/>
                    <a:pt x="57" y="13"/>
                  </a:cubicBezTo>
                  <a:cubicBezTo>
                    <a:pt x="81" y="13"/>
                    <a:pt x="104" y="35"/>
                    <a:pt x="104" y="69"/>
                  </a:cubicBezTo>
                  <a:cubicBezTo>
                    <a:pt x="104" y="99"/>
                    <a:pt x="85" y="114"/>
                    <a:pt x="64" y="114"/>
                  </a:cubicBezTo>
                  <a:cubicBezTo>
                    <a:pt x="35" y="114"/>
                    <a:pt x="17" y="86"/>
                    <a:pt x="17" y="59"/>
                  </a:cubicBezTo>
                  <a:close/>
                  <a:moveTo>
                    <a:pt x="0" y="64"/>
                  </a:moveTo>
                  <a:cubicBezTo>
                    <a:pt x="0" y="99"/>
                    <a:pt x="21" y="127"/>
                    <a:pt x="60" y="127"/>
                  </a:cubicBezTo>
                  <a:cubicBezTo>
                    <a:pt x="98" y="127"/>
                    <a:pt x="122" y="95"/>
                    <a:pt x="122" y="62"/>
                  </a:cubicBezTo>
                  <a:cubicBezTo>
                    <a:pt x="122" y="34"/>
                    <a:pt x="105" y="0"/>
                    <a:pt x="62" y="0"/>
                  </a:cubicBezTo>
                  <a:cubicBezTo>
                    <a:pt x="33" y="0"/>
                    <a:pt x="0" y="26"/>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28"/>
            <p:cNvSpPr>
              <a:spLocks noEditPoints="1"/>
            </p:cNvSpPr>
            <p:nvPr userDrawn="1"/>
          </p:nvSpPr>
          <p:spPr bwMode="auto">
            <a:xfrm>
              <a:off x="5873751" y="2995613"/>
              <a:ext cx="360363" cy="379413"/>
            </a:xfrm>
            <a:custGeom>
              <a:avLst/>
              <a:gdLst>
                <a:gd name="T0" fmla="*/ 61 w 124"/>
                <a:gd name="T1" fmla="*/ 129 h 129"/>
                <a:gd name="T2" fmla="*/ 0 w 124"/>
                <a:gd name="T3" fmla="*/ 65 h 129"/>
                <a:gd name="T4" fmla="*/ 63 w 124"/>
                <a:gd name="T5" fmla="*/ 0 h 129"/>
                <a:gd name="T6" fmla="*/ 124 w 124"/>
                <a:gd name="T7" fmla="*/ 63 h 129"/>
                <a:gd name="T8" fmla="*/ 61 w 124"/>
                <a:gd name="T9" fmla="*/ 129 h 129"/>
                <a:gd name="T10" fmla="*/ 63 w 124"/>
                <a:gd name="T11" fmla="*/ 2 h 129"/>
                <a:gd name="T12" fmla="*/ 2 w 124"/>
                <a:gd name="T13" fmla="*/ 65 h 129"/>
                <a:gd name="T14" fmla="*/ 61 w 124"/>
                <a:gd name="T15" fmla="*/ 127 h 129"/>
                <a:gd name="T16" fmla="*/ 122 w 124"/>
                <a:gd name="T17" fmla="*/ 63 h 129"/>
                <a:gd name="T18" fmla="*/ 63 w 124"/>
                <a:gd name="T19" fmla="*/ 2 h 129"/>
                <a:gd name="T20" fmla="*/ 65 w 124"/>
                <a:gd name="T21" fmla="*/ 116 h 129"/>
                <a:gd name="T22" fmla="*/ 17 w 124"/>
                <a:gd name="T23" fmla="*/ 60 h 129"/>
                <a:gd name="T24" fmla="*/ 58 w 124"/>
                <a:gd name="T25" fmla="*/ 13 h 129"/>
                <a:gd name="T26" fmla="*/ 106 w 124"/>
                <a:gd name="T27" fmla="*/ 70 h 129"/>
                <a:gd name="T28" fmla="*/ 65 w 124"/>
                <a:gd name="T29" fmla="*/ 116 h 129"/>
                <a:gd name="T30" fmla="*/ 58 w 124"/>
                <a:gd name="T31" fmla="*/ 15 h 129"/>
                <a:gd name="T32" fmla="*/ 19 w 124"/>
                <a:gd name="T33" fmla="*/ 60 h 129"/>
                <a:gd name="T34" fmla="*/ 65 w 124"/>
                <a:gd name="T35" fmla="*/ 114 h 129"/>
                <a:gd name="T36" fmla="*/ 104 w 124"/>
                <a:gd name="T37" fmla="*/ 70 h 129"/>
                <a:gd name="T38" fmla="*/ 58 w 124"/>
                <a:gd name="T39"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9">
                  <a:moveTo>
                    <a:pt x="61" y="129"/>
                  </a:moveTo>
                  <a:cubicBezTo>
                    <a:pt x="19" y="129"/>
                    <a:pt x="0" y="97"/>
                    <a:pt x="0" y="65"/>
                  </a:cubicBezTo>
                  <a:cubicBezTo>
                    <a:pt x="0" y="27"/>
                    <a:pt x="33" y="0"/>
                    <a:pt x="63" y="0"/>
                  </a:cubicBezTo>
                  <a:cubicBezTo>
                    <a:pt x="105" y="0"/>
                    <a:pt x="124" y="33"/>
                    <a:pt x="124" y="63"/>
                  </a:cubicBezTo>
                  <a:cubicBezTo>
                    <a:pt x="124" y="96"/>
                    <a:pt x="100" y="129"/>
                    <a:pt x="61" y="129"/>
                  </a:cubicBezTo>
                  <a:close/>
                  <a:moveTo>
                    <a:pt x="63" y="2"/>
                  </a:moveTo>
                  <a:cubicBezTo>
                    <a:pt x="34" y="2"/>
                    <a:pt x="2" y="28"/>
                    <a:pt x="2" y="65"/>
                  </a:cubicBezTo>
                  <a:cubicBezTo>
                    <a:pt x="2" y="96"/>
                    <a:pt x="20" y="127"/>
                    <a:pt x="61" y="127"/>
                  </a:cubicBezTo>
                  <a:cubicBezTo>
                    <a:pt x="99" y="127"/>
                    <a:pt x="122" y="95"/>
                    <a:pt x="122" y="63"/>
                  </a:cubicBezTo>
                  <a:cubicBezTo>
                    <a:pt x="122" y="34"/>
                    <a:pt x="104" y="2"/>
                    <a:pt x="63" y="2"/>
                  </a:cubicBezTo>
                  <a:close/>
                  <a:moveTo>
                    <a:pt x="65" y="116"/>
                  </a:moveTo>
                  <a:cubicBezTo>
                    <a:pt x="35" y="116"/>
                    <a:pt x="17" y="88"/>
                    <a:pt x="17" y="60"/>
                  </a:cubicBezTo>
                  <a:cubicBezTo>
                    <a:pt x="17" y="26"/>
                    <a:pt x="42" y="13"/>
                    <a:pt x="58" y="13"/>
                  </a:cubicBezTo>
                  <a:cubicBezTo>
                    <a:pt x="82" y="13"/>
                    <a:pt x="106" y="34"/>
                    <a:pt x="106" y="70"/>
                  </a:cubicBezTo>
                  <a:cubicBezTo>
                    <a:pt x="106" y="102"/>
                    <a:pt x="85" y="116"/>
                    <a:pt x="65" y="116"/>
                  </a:cubicBezTo>
                  <a:close/>
                  <a:moveTo>
                    <a:pt x="58" y="15"/>
                  </a:moveTo>
                  <a:cubicBezTo>
                    <a:pt x="47" y="15"/>
                    <a:pt x="19" y="23"/>
                    <a:pt x="19" y="60"/>
                  </a:cubicBezTo>
                  <a:cubicBezTo>
                    <a:pt x="19" y="87"/>
                    <a:pt x="36" y="114"/>
                    <a:pt x="65" y="114"/>
                  </a:cubicBezTo>
                  <a:cubicBezTo>
                    <a:pt x="84" y="114"/>
                    <a:pt x="104" y="100"/>
                    <a:pt x="104" y="70"/>
                  </a:cubicBezTo>
                  <a:cubicBezTo>
                    <a:pt x="104" y="35"/>
                    <a:pt x="81" y="15"/>
                    <a:pt x="5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29"/>
            <p:cNvSpPr>
              <a:spLocks/>
            </p:cNvSpPr>
            <p:nvPr userDrawn="1"/>
          </p:nvSpPr>
          <p:spPr bwMode="auto">
            <a:xfrm>
              <a:off x="6246813" y="2998788"/>
              <a:ext cx="258763" cy="373063"/>
            </a:xfrm>
            <a:custGeom>
              <a:avLst/>
              <a:gdLst>
                <a:gd name="T0" fmla="*/ 5 w 89"/>
                <a:gd name="T1" fmla="*/ 89 h 127"/>
                <a:gd name="T2" fmla="*/ 43 w 89"/>
                <a:gd name="T3" fmla="*/ 117 h 127"/>
                <a:gd name="T4" fmla="*/ 73 w 89"/>
                <a:gd name="T5" fmla="*/ 92 h 127"/>
                <a:gd name="T6" fmla="*/ 51 w 89"/>
                <a:gd name="T7" fmla="*/ 71 h 127"/>
                <a:gd name="T8" fmla="*/ 0 w 89"/>
                <a:gd name="T9" fmla="*/ 35 h 127"/>
                <a:gd name="T10" fmla="*/ 51 w 89"/>
                <a:gd name="T11" fmla="*/ 0 h 127"/>
                <a:gd name="T12" fmla="*/ 82 w 89"/>
                <a:gd name="T13" fmla="*/ 6 h 127"/>
                <a:gd name="T14" fmla="*/ 83 w 89"/>
                <a:gd name="T15" fmla="*/ 33 h 127"/>
                <a:gd name="T16" fmla="*/ 79 w 89"/>
                <a:gd name="T17" fmla="*/ 33 h 127"/>
                <a:gd name="T18" fmla="*/ 48 w 89"/>
                <a:gd name="T19" fmla="*/ 11 h 127"/>
                <a:gd name="T20" fmla="*/ 16 w 89"/>
                <a:gd name="T21" fmla="*/ 32 h 127"/>
                <a:gd name="T22" fmla="*/ 47 w 89"/>
                <a:gd name="T23" fmla="*/ 53 h 127"/>
                <a:gd name="T24" fmla="*/ 89 w 89"/>
                <a:gd name="T25" fmla="*/ 88 h 127"/>
                <a:gd name="T26" fmla="*/ 38 w 89"/>
                <a:gd name="T27" fmla="*/ 127 h 127"/>
                <a:gd name="T28" fmla="*/ 3 w 89"/>
                <a:gd name="T29" fmla="*/ 118 h 127"/>
                <a:gd name="T30" fmla="*/ 2 w 89"/>
                <a:gd name="T31" fmla="*/ 89 h 127"/>
                <a:gd name="T32" fmla="*/ 5 w 89"/>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27">
                  <a:moveTo>
                    <a:pt x="5"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5" y="2"/>
                    <a:pt x="82" y="6"/>
                  </a:cubicBezTo>
                  <a:cubicBezTo>
                    <a:pt x="82" y="15"/>
                    <a:pt x="82"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89" y="63"/>
                    <a:pt x="89" y="88"/>
                  </a:cubicBezTo>
                  <a:cubicBezTo>
                    <a:pt x="89" y="109"/>
                    <a:pt x="73" y="127"/>
                    <a:pt x="38" y="127"/>
                  </a:cubicBezTo>
                  <a:cubicBezTo>
                    <a:pt x="26" y="127"/>
                    <a:pt x="14" y="125"/>
                    <a:pt x="3" y="118"/>
                  </a:cubicBezTo>
                  <a:cubicBezTo>
                    <a:pt x="3" y="108"/>
                    <a:pt x="2" y="99"/>
                    <a:pt x="2" y="89"/>
                  </a:cubicBezTo>
                  <a:lnTo>
                    <a:pt x="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1" name="Freeform 30"/>
            <p:cNvSpPr>
              <a:spLocks noEditPoints="1"/>
            </p:cNvSpPr>
            <p:nvPr userDrawn="1"/>
          </p:nvSpPr>
          <p:spPr bwMode="auto">
            <a:xfrm>
              <a:off x="6243638" y="2995613"/>
              <a:ext cx="265113" cy="379413"/>
            </a:xfrm>
            <a:custGeom>
              <a:avLst/>
              <a:gdLst>
                <a:gd name="T0" fmla="*/ 39 w 91"/>
                <a:gd name="T1" fmla="*/ 129 h 129"/>
                <a:gd name="T2" fmla="*/ 3 w 91"/>
                <a:gd name="T3" fmla="*/ 120 h 129"/>
                <a:gd name="T4" fmla="*/ 3 w 91"/>
                <a:gd name="T5" fmla="*/ 120 h 129"/>
                <a:gd name="T6" fmla="*/ 3 w 91"/>
                <a:gd name="T7" fmla="*/ 119 h 129"/>
                <a:gd name="T8" fmla="*/ 2 w 91"/>
                <a:gd name="T9" fmla="*/ 90 h 129"/>
                <a:gd name="T10" fmla="*/ 2 w 91"/>
                <a:gd name="T11" fmla="*/ 89 h 129"/>
                <a:gd name="T12" fmla="*/ 7 w 91"/>
                <a:gd name="T13" fmla="*/ 89 h 129"/>
                <a:gd name="T14" fmla="*/ 7 w 91"/>
                <a:gd name="T15" fmla="*/ 89 h 129"/>
                <a:gd name="T16" fmla="*/ 44 w 91"/>
                <a:gd name="T17" fmla="*/ 117 h 129"/>
                <a:gd name="T18" fmla="*/ 73 w 91"/>
                <a:gd name="T19" fmla="*/ 93 h 129"/>
                <a:gd name="T20" fmla="*/ 51 w 91"/>
                <a:gd name="T21" fmla="*/ 73 h 129"/>
                <a:gd name="T22" fmla="*/ 0 w 91"/>
                <a:gd name="T23" fmla="*/ 36 h 129"/>
                <a:gd name="T24" fmla="*/ 52 w 91"/>
                <a:gd name="T25" fmla="*/ 0 h 129"/>
                <a:gd name="T26" fmla="*/ 84 w 91"/>
                <a:gd name="T27" fmla="*/ 6 h 129"/>
                <a:gd name="T28" fmla="*/ 84 w 91"/>
                <a:gd name="T29" fmla="*/ 7 h 129"/>
                <a:gd name="T30" fmla="*/ 84 w 91"/>
                <a:gd name="T31" fmla="*/ 7 h 129"/>
                <a:gd name="T32" fmla="*/ 85 w 91"/>
                <a:gd name="T33" fmla="*/ 34 h 129"/>
                <a:gd name="T34" fmla="*/ 85 w 91"/>
                <a:gd name="T35" fmla="*/ 35 h 129"/>
                <a:gd name="T36" fmla="*/ 79 w 91"/>
                <a:gd name="T37" fmla="*/ 35 h 129"/>
                <a:gd name="T38" fmla="*/ 79 w 91"/>
                <a:gd name="T39" fmla="*/ 34 h 129"/>
                <a:gd name="T40" fmla="*/ 49 w 91"/>
                <a:gd name="T41" fmla="*/ 13 h 129"/>
                <a:gd name="T42" fmla="*/ 18 w 91"/>
                <a:gd name="T43" fmla="*/ 33 h 129"/>
                <a:gd name="T44" fmla="*/ 49 w 91"/>
                <a:gd name="T45" fmla="*/ 53 h 129"/>
                <a:gd name="T46" fmla="*/ 91 w 91"/>
                <a:gd name="T47" fmla="*/ 89 h 129"/>
                <a:gd name="T48" fmla="*/ 39 w 91"/>
                <a:gd name="T49" fmla="*/ 129 h 129"/>
                <a:gd name="T50" fmla="*/ 5 w 91"/>
                <a:gd name="T51" fmla="*/ 119 h 129"/>
                <a:gd name="T52" fmla="*/ 39 w 91"/>
                <a:gd name="T53" fmla="*/ 127 h 129"/>
                <a:gd name="T54" fmla="*/ 89 w 91"/>
                <a:gd name="T55" fmla="*/ 89 h 129"/>
                <a:gd name="T56" fmla="*/ 48 w 91"/>
                <a:gd name="T57" fmla="*/ 55 h 129"/>
                <a:gd name="T58" fmla="*/ 16 w 91"/>
                <a:gd name="T59" fmla="*/ 33 h 129"/>
                <a:gd name="T60" fmla="*/ 49 w 91"/>
                <a:gd name="T61" fmla="*/ 11 h 129"/>
                <a:gd name="T62" fmla="*/ 81 w 91"/>
                <a:gd name="T63" fmla="*/ 33 h 129"/>
                <a:gd name="T64" fmla="*/ 83 w 91"/>
                <a:gd name="T65" fmla="*/ 33 h 129"/>
                <a:gd name="T66" fmla="*/ 82 w 91"/>
                <a:gd name="T67" fmla="*/ 8 h 129"/>
                <a:gd name="T68" fmla="*/ 52 w 91"/>
                <a:gd name="T69" fmla="*/ 2 h 129"/>
                <a:gd name="T70" fmla="*/ 2 w 91"/>
                <a:gd name="T71" fmla="*/ 36 h 129"/>
                <a:gd name="T72" fmla="*/ 52 w 91"/>
                <a:gd name="T73" fmla="*/ 71 h 129"/>
                <a:gd name="T74" fmla="*/ 75 w 91"/>
                <a:gd name="T75" fmla="*/ 93 h 129"/>
                <a:gd name="T76" fmla="*/ 44 w 91"/>
                <a:gd name="T77" fmla="*/ 119 h 129"/>
                <a:gd name="T78" fmla="*/ 6 w 91"/>
                <a:gd name="T79" fmla="*/ 91 h 129"/>
                <a:gd name="T80" fmla="*/ 4 w 91"/>
                <a:gd name="T81" fmla="*/ 91 h 129"/>
                <a:gd name="T82" fmla="*/ 5 w 91"/>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 h="129">
                  <a:moveTo>
                    <a:pt x="39" y="129"/>
                  </a:moveTo>
                  <a:cubicBezTo>
                    <a:pt x="25" y="129"/>
                    <a:pt x="13" y="126"/>
                    <a:pt x="3" y="120"/>
                  </a:cubicBezTo>
                  <a:cubicBezTo>
                    <a:pt x="3" y="120"/>
                    <a:pt x="3" y="120"/>
                    <a:pt x="3" y="120"/>
                  </a:cubicBezTo>
                  <a:cubicBezTo>
                    <a:pt x="3" y="119"/>
                    <a:pt x="3" y="119"/>
                    <a:pt x="3" y="119"/>
                  </a:cubicBezTo>
                  <a:cubicBezTo>
                    <a:pt x="3" y="110"/>
                    <a:pt x="2" y="100"/>
                    <a:pt x="2" y="90"/>
                  </a:cubicBezTo>
                  <a:cubicBezTo>
                    <a:pt x="2" y="89"/>
                    <a:pt x="2" y="89"/>
                    <a:pt x="2" y="89"/>
                  </a:cubicBezTo>
                  <a:cubicBezTo>
                    <a:pt x="7" y="89"/>
                    <a:pt x="7" y="89"/>
                    <a:pt x="7" y="89"/>
                  </a:cubicBezTo>
                  <a:cubicBezTo>
                    <a:pt x="7" y="89"/>
                    <a:pt x="7" y="89"/>
                    <a:pt x="7" y="89"/>
                  </a:cubicBezTo>
                  <a:cubicBezTo>
                    <a:pt x="12" y="107"/>
                    <a:pt x="25" y="117"/>
                    <a:pt x="44" y="117"/>
                  </a:cubicBezTo>
                  <a:cubicBezTo>
                    <a:pt x="58" y="117"/>
                    <a:pt x="73" y="109"/>
                    <a:pt x="73" y="93"/>
                  </a:cubicBezTo>
                  <a:cubicBezTo>
                    <a:pt x="73" y="78"/>
                    <a:pt x="64" y="76"/>
                    <a:pt x="51" y="73"/>
                  </a:cubicBezTo>
                  <a:cubicBezTo>
                    <a:pt x="20" y="67"/>
                    <a:pt x="0" y="61"/>
                    <a:pt x="0" y="36"/>
                  </a:cubicBezTo>
                  <a:cubicBezTo>
                    <a:pt x="0" y="15"/>
                    <a:pt x="22" y="0"/>
                    <a:pt x="52" y="0"/>
                  </a:cubicBezTo>
                  <a:cubicBezTo>
                    <a:pt x="59" y="0"/>
                    <a:pt x="76" y="2"/>
                    <a:pt x="84" y="6"/>
                  </a:cubicBezTo>
                  <a:cubicBezTo>
                    <a:pt x="84" y="7"/>
                    <a:pt x="84" y="7"/>
                    <a:pt x="84" y="7"/>
                  </a:cubicBezTo>
                  <a:cubicBezTo>
                    <a:pt x="84" y="7"/>
                    <a:pt x="84" y="7"/>
                    <a:pt x="84" y="7"/>
                  </a:cubicBezTo>
                  <a:cubicBezTo>
                    <a:pt x="84" y="17"/>
                    <a:pt x="85" y="27"/>
                    <a:pt x="85" y="34"/>
                  </a:cubicBezTo>
                  <a:cubicBezTo>
                    <a:pt x="85" y="35"/>
                    <a:pt x="85" y="35"/>
                    <a:pt x="85" y="35"/>
                  </a:cubicBezTo>
                  <a:cubicBezTo>
                    <a:pt x="79" y="35"/>
                    <a:pt x="79" y="35"/>
                    <a:pt x="79" y="35"/>
                  </a:cubicBezTo>
                  <a:cubicBezTo>
                    <a:pt x="79" y="34"/>
                    <a:pt x="79" y="34"/>
                    <a:pt x="79" y="34"/>
                  </a:cubicBezTo>
                  <a:cubicBezTo>
                    <a:pt x="77" y="18"/>
                    <a:pt x="62" y="13"/>
                    <a:pt x="49" y="13"/>
                  </a:cubicBezTo>
                  <a:cubicBezTo>
                    <a:pt x="30" y="13"/>
                    <a:pt x="18" y="21"/>
                    <a:pt x="18" y="33"/>
                  </a:cubicBezTo>
                  <a:cubicBezTo>
                    <a:pt x="18" y="46"/>
                    <a:pt x="25" y="48"/>
                    <a:pt x="49" y="53"/>
                  </a:cubicBezTo>
                  <a:cubicBezTo>
                    <a:pt x="74" y="58"/>
                    <a:pt x="91" y="64"/>
                    <a:pt x="91" y="89"/>
                  </a:cubicBezTo>
                  <a:cubicBezTo>
                    <a:pt x="91" y="109"/>
                    <a:pt x="78" y="129"/>
                    <a:pt x="39" y="129"/>
                  </a:cubicBezTo>
                  <a:close/>
                  <a:moveTo>
                    <a:pt x="5" y="119"/>
                  </a:moveTo>
                  <a:cubicBezTo>
                    <a:pt x="14" y="125"/>
                    <a:pt x="26" y="127"/>
                    <a:pt x="39" y="127"/>
                  </a:cubicBezTo>
                  <a:cubicBezTo>
                    <a:pt x="76" y="127"/>
                    <a:pt x="89" y="108"/>
                    <a:pt x="89" y="89"/>
                  </a:cubicBezTo>
                  <a:cubicBezTo>
                    <a:pt x="89" y="65"/>
                    <a:pt x="73" y="60"/>
                    <a:pt x="48" y="55"/>
                  </a:cubicBezTo>
                  <a:cubicBezTo>
                    <a:pt x="24" y="50"/>
                    <a:pt x="16" y="48"/>
                    <a:pt x="16" y="33"/>
                  </a:cubicBezTo>
                  <a:cubicBezTo>
                    <a:pt x="16" y="20"/>
                    <a:pt x="29" y="11"/>
                    <a:pt x="49" y="11"/>
                  </a:cubicBezTo>
                  <a:cubicBezTo>
                    <a:pt x="62" y="11"/>
                    <a:pt x="78" y="16"/>
                    <a:pt x="81" y="33"/>
                  </a:cubicBezTo>
                  <a:cubicBezTo>
                    <a:pt x="83" y="33"/>
                    <a:pt x="83" y="33"/>
                    <a:pt x="83" y="33"/>
                  </a:cubicBezTo>
                  <a:cubicBezTo>
                    <a:pt x="83" y="26"/>
                    <a:pt x="82" y="17"/>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4" y="119"/>
                    <a:pt x="10" y="108"/>
                    <a:pt x="6" y="91"/>
                  </a:cubicBezTo>
                  <a:cubicBezTo>
                    <a:pt x="4" y="91"/>
                    <a:pt x="4" y="91"/>
                    <a:pt x="4" y="91"/>
                  </a:cubicBezTo>
                  <a:cubicBezTo>
                    <a:pt x="4"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31"/>
            <p:cNvSpPr>
              <a:spLocks/>
            </p:cNvSpPr>
            <p:nvPr userDrawn="1"/>
          </p:nvSpPr>
          <p:spPr bwMode="auto">
            <a:xfrm>
              <a:off x="6529388" y="3006725"/>
              <a:ext cx="273050" cy="361950"/>
            </a:xfrm>
            <a:custGeom>
              <a:avLst/>
              <a:gdLst>
                <a:gd name="T0" fmla="*/ 10 w 94"/>
                <a:gd name="T1" fmla="*/ 11 h 123"/>
                <a:gd name="T2" fmla="*/ 0 w 94"/>
                <a:gd name="T3" fmla="*/ 3 h 123"/>
                <a:gd name="T4" fmla="*/ 0 w 94"/>
                <a:gd name="T5" fmla="*/ 0 h 123"/>
                <a:gd name="T6" fmla="*/ 56 w 94"/>
                <a:gd name="T7" fmla="*/ 0 h 123"/>
                <a:gd name="T8" fmla="*/ 94 w 94"/>
                <a:gd name="T9" fmla="*/ 36 h 123"/>
                <a:gd name="T10" fmla="*/ 50 w 94"/>
                <a:gd name="T11" fmla="*/ 74 h 123"/>
                <a:gd name="T12" fmla="*/ 31 w 94"/>
                <a:gd name="T13" fmla="*/ 69 h 123"/>
                <a:gd name="T14" fmla="*/ 30 w 94"/>
                <a:gd name="T15" fmla="*/ 67 h 123"/>
                <a:gd name="T16" fmla="*/ 33 w 94"/>
                <a:gd name="T17" fmla="*/ 66 h 123"/>
                <a:gd name="T18" fmla="*/ 44 w 94"/>
                <a:gd name="T19" fmla="*/ 66 h 123"/>
                <a:gd name="T20" fmla="*/ 76 w 94"/>
                <a:gd name="T21" fmla="*/ 38 h 123"/>
                <a:gd name="T22" fmla="*/ 33 w 94"/>
                <a:gd name="T23" fmla="*/ 9 h 123"/>
                <a:gd name="T24" fmla="*/ 28 w 94"/>
                <a:gd name="T25" fmla="*/ 9 h 123"/>
                <a:gd name="T26" fmla="*/ 28 w 94"/>
                <a:gd name="T27" fmla="*/ 112 h 123"/>
                <a:gd name="T28" fmla="*/ 38 w 94"/>
                <a:gd name="T29" fmla="*/ 120 h 123"/>
                <a:gd name="T30" fmla="*/ 38 w 94"/>
                <a:gd name="T31" fmla="*/ 123 h 123"/>
                <a:gd name="T32" fmla="*/ 19 w 94"/>
                <a:gd name="T33" fmla="*/ 121 h 123"/>
                <a:gd name="T34" fmla="*/ 0 w 94"/>
                <a:gd name="T35" fmla="*/ 123 h 123"/>
                <a:gd name="T36" fmla="*/ 0 w 94"/>
                <a:gd name="T37" fmla="*/ 120 h 123"/>
                <a:gd name="T38" fmla="*/ 10 w 94"/>
                <a:gd name="T39" fmla="*/ 112 h 123"/>
                <a:gd name="T40" fmla="*/ 10 w 94"/>
                <a:gd name="T4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23">
                  <a:moveTo>
                    <a:pt x="10" y="11"/>
                  </a:moveTo>
                  <a:cubicBezTo>
                    <a:pt x="10" y="5"/>
                    <a:pt x="7" y="4"/>
                    <a:pt x="0" y="3"/>
                  </a:cubicBezTo>
                  <a:cubicBezTo>
                    <a:pt x="0" y="0"/>
                    <a:pt x="0" y="0"/>
                    <a:pt x="0" y="0"/>
                  </a:cubicBezTo>
                  <a:cubicBezTo>
                    <a:pt x="56" y="0"/>
                    <a:pt x="56" y="0"/>
                    <a:pt x="56" y="0"/>
                  </a:cubicBezTo>
                  <a:cubicBezTo>
                    <a:pt x="81" y="0"/>
                    <a:pt x="94" y="14"/>
                    <a:pt x="94" y="36"/>
                  </a:cubicBezTo>
                  <a:cubicBezTo>
                    <a:pt x="94" y="59"/>
                    <a:pt x="76" y="74"/>
                    <a:pt x="50" y="74"/>
                  </a:cubicBezTo>
                  <a:cubicBezTo>
                    <a:pt x="45" y="74"/>
                    <a:pt x="35" y="72"/>
                    <a:pt x="31" y="69"/>
                  </a:cubicBezTo>
                  <a:cubicBezTo>
                    <a:pt x="31" y="68"/>
                    <a:pt x="30" y="68"/>
                    <a:pt x="30" y="67"/>
                  </a:cubicBezTo>
                  <a:cubicBezTo>
                    <a:pt x="30" y="66"/>
                    <a:pt x="31" y="66"/>
                    <a:pt x="33" y="66"/>
                  </a:cubicBezTo>
                  <a:cubicBezTo>
                    <a:pt x="44" y="66"/>
                    <a:pt x="44" y="66"/>
                    <a:pt x="44" y="66"/>
                  </a:cubicBezTo>
                  <a:cubicBezTo>
                    <a:pt x="62" y="66"/>
                    <a:pt x="76" y="56"/>
                    <a:pt x="76" y="38"/>
                  </a:cubicBezTo>
                  <a:cubicBezTo>
                    <a:pt x="76" y="13"/>
                    <a:pt x="59" y="9"/>
                    <a:pt x="33" y="9"/>
                  </a:cubicBezTo>
                  <a:cubicBezTo>
                    <a:pt x="28" y="9"/>
                    <a:pt x="28" y="9"/>
                    <a:pt x="28" y="9"/>
                  </a:cubicBezTo>
                  <a:cubicBezTo>
                    <a:pt x="28" y="112"/>
                    <a:pt x="28" y="112"/>
                    <a:pt x="28" y="112"/>
                  </a:cubicBezTo>
                  <a:cubicBezTo>
                    <a:pt x="28" y="117"/>
                    <a:pt x="31" y="119"/>
                    <a:pt x="38" y="120"/>
                  </a:cubicBezTo>
                  <a:cubicBezTo>
                    <a:pt x="38" y="123"/>
                    <a:pt x="38" y="123"/>
                    <a:pt x="38" y="123"/>
                  </a:cubicBezTo>
                  <a:cubicBezTo>
                    <a:pt x="34" y="123"/>
                    <a:pt x="26" y="121"/>
                    <a:pt x="19" y="121"/>
                  </a:cubicBezTo>
                  <a:cubicBezTo>
                    <a:pt x="12" y="121"/>
                    <a:pt x="4" y="123"/>
                    <a:pt x="0" y="123"/>
                  </a:cubicBezTo>
                  <a:cubicBezTo>
                    <a:pt x="0" y="120"/>
                    <a:pt x="0" y="120"/>
                    <a:pt x="0" y="120"/>
                  </a:cubicBezTo>
                  <a:cubicBezTo>
                    <a:pt x="7" y="119"/>
                    <a:pt x="10" y="117"/>
                    <a:pt x="10" y="112"/>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5" name="Freeform 32"/>
            <p:cNvSpPr>
              <a:spLocks noEditPoints="1"/>
            </p:cNvSpPr>
            <p:nvPr userDrawn="1"/>
          </p:nvSpPr>
          <p:spPr bwMode="auto">
            <a:xfrm>
              <a:off x="6526213" y="3005138"/>
              <a:ext cx="279400" cy="366713"/>
            </a:xfrm>
            <a:custGeom>
              <a:avLst/>
              <a:gdLst>
                <a:gd name="T0" fmla="*/ 40 w 96"/>
                <a:gd name="T1" fmla="*/ 125 h 125"/>
                <a:gd name="T2" fmla="*/ 39 w 96"/>
                <a:gd name="T3" fmla="*/ 125 h 125"/>
                <a:gd name="T4" fmla="*/ 32 w 96"/>
                <a:gd name="T5" fmla="*/ 124 h 125"/>
                <a:gd name="T6" fmla="*/ 20 w 96"/>
                <a:gd name="T7" fmla="*/ 123 h 125"/>
                <a:gd name="T8" fmla="*/ 8 w 96"/>
                <a:gd name="T9" fmla="*/ 124 h 125"/>
                <a:gd name="T10" fmla="*/ 1 w 96"/>
                <a:gd name="T11" fmla="*/ 125 h 125"/>
                <a:gd name="T12" fmla="*/ 0 w 96"/>
                <a:gd name="T13" fmla="*/ 125 h 125"/>
                <a:gd name="T14" fmla="*/ 0 w 96"/>
                <a:gd name="T15" fmla="*/ 120 h 125"/>
                <a:gd name="T16" fmla="*/ 1 w 96"/>
                <a:gd name="T17" fmla="*/ 120 h 125"/>
                <a:gd name="T18" fmla="*/ 10 w 96"/>
                <a:gd name="T19" fmla="*/ 113 h 125"/>
                <a:gd name="T20" fmla="*/ 10 w 96"/>
                <a:gd name="T21" fmla="*/ 12 h 125"/>
                <a:gd name="T22" fmla="*/ 1 w 96"/>
                <a:gd name="T23" fmla="*/ 5 h 125"/>
                <a:gd name="T24" fmla="*/ 0 w 96"/>
                <a:gd name="T25" fmla="*/ 4 h 125"/>
                <a:gd name="T26" fmla="*/ 0 w 96"/>
                <a:gd name="T27" fmla="*/ 0 h 125"/>
                <a:gd name="T28" fmla="*/ 57 w 96"/>
                <a:gd name="T29" fmla="*/ 0 h 125"/>
                <a:gd name="T30" fmla="*/ 96 w 96"/>
                <a:gd name="T31" fmla="*/ 37 h 125"/>
                <a:gd name="T32" fmla="*/ 51 w 96"/>
                <a:gd name="T33" fmla="*/ 76 h 125"/>
                <a:gd name="T34" fmla="*/ 32 w 96"/>
                <a:gd name="T35" fmla="*/ 71 h 125"/>
                <a:gd name="T36" fmla="*/ 31 w 96"/>
                <a:gd name="T37" fmla="*/ 70 h 125"/>
                <a:gd name="T38" fmla="*/ 30 w 96"/>
                <a:gd name="T39" fmla="*/ 69 h 125"/>
                <a:gd name="T40" fmla="*/ 30 w 96"/>
                <a:gd name="T41" fmla="*/ 113 h 125"/>
                <a:gd name="T42" fmla="*/ 39 w 96"/>
                <a:gd name="T43" fmla="*/ 120 h 125"/>
                <a:gd name="T44" fmla="*/ 40 w 96"/>
                <a:gd name="T45" fmla="*/ 120 h 125"/>
                <a:gd name="T46" fmla="*/ 40 w 96"/>
                <a:gd name="T47" fmla="*/ 125 h 125"/>
                <a:gd name="T48" fmla="*/ 2 w 96"/>
                <a:gd name="T49" fmla="*/ 122 h 125"/>
                <a:gd name="T50" fmla="*/ 2 w 96"/>
                <a:gd name="T51" fmla="*/ 122 h 125"/>
                <a:gd name="T52" fmla="*/ 8 w 96"/>
                <a:gd name="T53" fmla="*/ 122 h 125"/>
                <a:gd name="T54" fmla="*/ 20 w 96"/>
                <a:gd name="T55" fmla="*/ 121 h 125"/>
                <a:gd name="T56" fmla="*/ 32 w 96"/>
                <a:gd name="T57" fmla="*/ 122 h 125"/>
                <a:gd name="T58" fmla="*/ 38 w 96"/>
                <a:gd name="T59" fmla="*/ 122 h 125"/>
                <a:gd name="T60" fmla="*/ 38 w 96"/>
                <a:gd name="T61" fmla="*/ 122 h 125"/>
                <a:gd name="T62" fmla="*/ 28 w 96"/>
                <a:gd name="T63" fmla="*/ 113 h 125"/>
                <a:gd name="T64" fmla="*/ 28 w 96"/>
                <a:gd name="T65" fmla="*/ 9 h 125"/>
                <a:gd name="T66" fmla="*/ 34 w 96"/>
                <a:gd name="T67" fmla="*/ 9 h 125"/>
                <a:gd name="T68" fmla="*/ 78 w 96"/>
                <a:gd name="T69" fmla="*/ 39 h 125"/>
                <a:gd name="T70" fmla="*/ 45 w 96"/>
                <a:gd name="T71" fmla="*/ 68 h 125"/>
                <a:gd name="T72" fmla="*/ 34 w 96"/>
                <a:gd name="T73" fmla="*/ 68 h 125"/>
                <a:gd name="T74" fmla="*/ 32 w 96"/>
                <a:gd name="T75" fmla="*/ 68 h 125"/>
                <a:gd name="T76" fmla="*/ 33 w 96"/>
                <a:gd name="T77" fmla="*/ 69 h 125"/>
                <a:gd name="T78" fmla="*/ 33 w 96"/>
                <a:gd name="T79" fmla="*/ 69 h 125"/>
                <a:gd name="T80" fmla="*/ 51 w 96"/>
                <a:gd name="T81" fmla="*/ 74 h 125"/>
                <a:gd name="T82" fmla="*/ 94 w 96"/>
                <a:gd name="T83" fmla="*/ 37 h 125"/>
                <a:gd name="T84" fmla="*/ 57 w 96"/>
                <a:gd name="T85" fmla="*/ 2 h 125"/>
                <a:gd name="T86" fmla="*/ 2 w 96"/>
                <a:gd name="T87" fmla="*/ 2 h 125"/>
                <a:gd name="T88" fmla="*/ 2 w 96"/>
                <a:gd name="T89" fmla="*/ 3 h 125"/>
                <a:gd name="T90" fmla="*/ 12 w 96"/>
                <a:gd name="T91" fmla="*/ 12 h 125"/>
                <a:gd name="T92" fmla="*/ 12 w 96"/>
                <a:gd name="T93" fmla="*/ 113 h 125"/>
                <a:gd name="T94" fmla="*/ 2 w 96"/>
                <a:gd name="T95" fmla="*/ 122 h 125"/>
                <a:gd name="T96" fmla="*/ 30 w 96"/>
                <a:gd name="T97" fmla="*/ 11 h 125"/>
                <a:gd name="T98" fmla="*/ 30 w 96"/>
                <a:gd name="T99" fmla="*/ 67 h 125"/>
                <a:gd name="T100" fmla="*/ 34 w 96"/>
                <a:gd name="T101" fmla="*/ 66 h 125"/>
                <a:gd name="T102" fmla="*/ 45 w 96"/>
                <a:gd name="T103" fmla="*/ 66 h 125"/>
                <a:gd name="T104" fmla="*/ 76 w 96"/>
                <a:gd name="T105" fmla="*/ 39 h 125"/>
                <a:gd name="T106" fmla="*/ 34 w 96"/>
                <a:gd name="T107" fmla="*/ 11 h 125"/>
                <a:gd name="T108" fmla="*/ 30 w 96"/>
                <a:gd name="T109"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125">
                  <a:moveTo>
                    <a:pt x="40" y="125"/>
                  </a:moveTo>
                  <a:cubicBezTo>
                    <a:pt x="39" y="125"/>
                    <a:pt x="39" y="125"/>
                    <a:pt x="39" y="125"/>
                  </a:cubicBezTo>
                  <a:cubicBezTo>
                    <a:pt x="37" y="125"/>
                    <a:pt x="35" y="124"/>
                    <a:pt x="32" y="124"/>
                  </a:cubicBezTo>
                  <a:cubicBezTo>
                    <a:pt x="28" y="124"/>
                    <a:pt x="24" y="123"/>
                    <a:pt x="20" y="123"/>
                  </a:cubicBezTo>
                  <a:cubicBezTo>
                    <a:pt x="16" y="123"/>
                    <a:pt x="12" y="124"/>
                    <a:pt x="8" y="124"/>
                  </a:cubicBezTo>
                  <a:cubicBezTo>
                    <a:pt x="5" y="124"/>
                    <a:pt x="3" y="125"/>
                    <a:pt x="1" y="125"/>
                  </a:cubicBezTo>
                  <a:cubicBezTo>
                    <a:pt x="0" y="125"/>
                    <a:pt x="0" y="125"/>
                    <a:pt x="0" y="125"/>
                  </a:cubicBezTo>
                  <a:cubicBezTo>
                    <a:pt x="0" y="120"/>
                    <a:pt x="0" y="120"/>
                    <a:pt x="0" y="120"/>
                  </a:cubicBezTo>
                  <a:cubicBezTo>
                    <a:pt x="1" y="120"/>
                    <a:pt x="1" y="120"/>
                    <a:pt x="1" y="120"/>
                  </a:cubicBezTo>
                  <a:cubicBezTo>
                    <a:pt x="8" y="119"/>
                    <a:pt x="10" y="117"/>
                    <a:pt x="10" y="113"/>
                  </a:cubicBezTo>
                  <a:cubicBezTo>
                    <a:pt x="10" y="12"/>
                    <a:pt x="10" y="12"/>
                    <a:pt x="10" y="12"/>
                  </a:cubicBezTo>
                  <a:cubicBezTo>
                    <a:pt x="10" y="7"/>
                    <a:pt x="8" y="6"/>
                    <a:pt x="1" y="5"/>
                  </a:cubicBezTo>
                  <a:cubicBezTo>
                    <a:pt x="0" y="4"/>
                    <a:pt x="0" y="4"/>
                    <a:pt x="0" y="4"/>
                  </a:cubicBezTo>
                  <a:cubicBezTo>
                    <a:pt x="0" y="0"/>
                    <a:pt x="0" y="0"/>
                    <a:pt x="0" y="0"/>
                  </a:cubicBezTo>
                  <a:cubicBezTo>
                    <a:pt x="57" y="0"/>
                    <a:pt x="57" y="0"/>
                    <a:pt x="57" y="0"/>
                  </a:cubicBezTo>
                  <a:cubicBezTo>
                    <a:pt x="81" y="0"/>
                    <a:pt x="96" y="14"/>
                    <a:pt x="96" y="37"/>
                  </a:cubicBezTo>
                  <a:cubicBezTo>
                    <a:pt x="96" y="60"/>
                    <a:pt x="78" y="76"/>
                    <a:pt x="51" y="76"/>
                  </a:cubicBezTo>
                  <a:cubicBezTo>
                    <a:pt x="46" y="76"/>
                    <a:pt x="35" y="74"/>
                    <a:pt x="32" y="71"/>
                  </a:cubicBezTo>
                  <a:cubicBezTo>
                    <a:pt x="31" y="70"/>
                    <a:pt x="31" y="70"/>
                    <a:pt x="31" y="70"/>
                  </a:cubicBezTo>
                  <a:cubicBezTo>
                    <a:pt x="31" y="70"/>
                    <a:pt x="30" y="70"/>
                    <a:pt x="30" y="69"/>
                  </a:cubicBezTo>
                  <a:cubicBezTo>
                    <a:pt x="30" y="113"/>
                    <a:pt x="30" y="113"/>
                    <a:pt x="30" y="113"/>
                  </a:cubicBezTo>
                  <a:cubicBezTo>
                    <a:pt x="30" y="117"/>
                    <a:pt x="31" y="119"/>
                    <a:pt x="39" y="120"/>
                  </a:cubicBezTo>
                  <a:cubicBezTo>
                    <a:pt x="40" y="120"/>
                    <a:pt x="40" y="120"/>
                    <a:pt x="40" y="120"/>
                  </a:cubicBezTo>
                  <a:lnTo>
                    <a:pt x="40" y="125"/>
                  </a:lnTo>
                  <a:close/>
                  <a:moveTo>
                    <a:pt x="2" y="122"/>
                  </a:moveTo>
                  <a:cubicBezTo>
                    <a:pt x="2" y="122"/>
                    <a:pt x="2" y="122"/>
                    <a:pt x="2" y="122"/>
                  </a:cubicBezTo>
                  <a:cubicBezTo>
                    <a:pt x="3" y="122"/>
                    <a:pt x="5" y="122"/>
                    <a:pt x="8" y="122"/>
                  </a:cubicBezTo>
                  <a:cubicBezTo>
                    <a:pt x="11" y="122"/>
                    <a:pt x="16" y="121"/>
                    <a:pt x="20" y="121"/>
                  </a:cubicBezTo>
                  <a:cubicBezTo>
                    <a:pt x="24" y="121"/>
                    <a:pt x="28" y="122"/>
                    <a:pt x="32" y="122"/>
                  </a:cubicBezTo>
                  <a:cubicBezTo>
                    <a:pt x="34" y="122"/>
                    <a:pt x="36" y="122"/>
                    <a:pt x="38" y="122"/>
                  </a:cubicBezTo>
                  <a:cubicBezTo>
                    <a:pt x="38" y="122"/>
                    <a:pt x="38" y="122"/>
                    <a:pt x="38" y="122"/>
                  </a:cubicBezTo>
                  <a:cubicBezTo>
                    <a:pt x="31" y="121"/>
                    <a:pt x="28" y="119"/>
                    <a:pt x="28" y="113"/>
                  </a:cubicBezTo>
                  <a:cubicBezTo>
                    <a:pt x="28" y="9"/>
                    <a:pt x="28" y="9"/>
                    <a:pt x="28" y="9"/>
                  </a:cubicBezTo>
                  <a:cubicBezTo>
                    <a:pt x="34" y="9"/>
                    <a:pt x="34" y="9"/>
                    <a:pt x="34" y="9"/>
                  </a:cubicBezTo>
                  <a:cubicBezTo>
                    <a:pt x="57" y="9"/>
                    <a:pt x="78" y="12"/>
                    <a:pt x="78" y="39"/>
                  </a:cubicBezTo>
                  <a:cubicBezTo>
                    <a:pt x="78" y="56"/>
                    <a:pt x="65" y="68"/>
                    <a:pt x="45" y="68"/>
                  </a:cubicBezTo>
                  <a:cubicBezTo>
                    <a:pt x="34" y="68"/>
                    <a:pt x="34" y="68"/>
                    <a:pt x="34" y="68"/>
                  </a:cubicBezTo>
                  <a:cubicBezTo>
                    <a:pt x="33" y="68"/>
                    <a:pt x="32" y="68"/>
                    <a:pt x="32" y="68"/>
                  </a:cubicBezTo>
                  <a:cubicBezTo>
                    <a:pt x="32" y="68"/>
                    <a:pt x="32" y="69"/>
                    <a:pt x="33" y="69"/>
                  </a:cubicBezTo>
                  <a:cubicBezTo>
                    <a:pt x="33" y="69"/>
                    <a:pt x="33" y="69"/>
                    <a:pt x="33" y="69"/>
                  </a:cubicBezTo>
                  <a:cubicBezTo>
                    <a:pt x="36" y="72"/>
                    <a:pt x="46" y="74"/>
                    <a:pt x="51" y="74"/>
                  </a:cubicBezTo>
                  <a:cubicBezTo>
                    <a:pt x="76" y="74"/>
                    <a:pt x="94" y="59"/>
                    <a:pt x="94" y="37"/>
                  </a:cubicBezTo>
                  <a:cubicBezTo>
                    <a:pt x="94" y="15"/>
                    <a:pt x="80" y="2"/>
                    <a:pt x="57" y="2"/>
                  </a:cubicBezTo>
                  <a:cubicBezTo>
                    <a:pt x="2" y="2"/>
                    <a:pt x="2" y="2"/>
                    <a:pt x="2" y="2"/>
                  </a:cubicBezTo>
                  <a:cubicBezTo>
                    <a:pt x="2" y="3"/>
                    <a:pt x="2" y="3"/>
                    <a:pt x="2" y="3"/>
                  </a:cubicBezTo>
                  <a:cubicBezTo>
                    <a:pt x="9" y="4"/>
                    <a:pt x="12" y="6"/>
                    <a:pt x="12" y="12"/>
                  </a:cubicBezTo>
                  <a:cubicBezTo>
                    <a:pt x="12" y="113"/>
                    <a:pt x="12" y="113"/>
                    <a:pt x="12" y="113"/>
                  </a:cubicBezTo>
                  <a:cubicBezTo>
                    <a:pt x="12" y="119"/>
                    <a:pt x="9" y="121"/>
                    <a:pt x="2" y="122"/>
                  </a:cubicBezTo>
                  <a:close/>
                  <a:moveTo>
                    <a:pt x="30" y="11"/>
                  </a:moveTo>
                  <a:cubicBezTo>
                    <a:pt x="30" y="67"/>
                    <a:pt x="30" y="67"/>
                    <a:pt x="30" y="67"/>
                  </a:cubicBezTo>
                  <a:cubicBezTo>
                    <a:pt x="30" y="67"/>
                    <a:pt x="31" y="66"/>
                    <a:pt x="34" y="66"/>
                  </a:cubicBezTo>
                  <a:cubicBezTo>
                    <a:pt x="45" y="66"/>
                    <a:pt x="45" y="66"/>
                    <a:pt x="45" y="66"/>
                  </a:cubicBezTo>
                  <a:cubicBezTo>
                    <a:pt x="64" y="66"/>
                    <a:pt x="76" y="55"/>
                    <a:pt x="76" y="39"/>
                  </a:cubicBezTo>
                  <a:cubicBezTo>
                    <a:pt x="76" y="16"/>
                    <a:pt x="61" y="11"/>
                    <a:pt x="34" y="11"/>
                  </a:cubicBezTo>
                  <a:lnTo>
                    <a:pt x="3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33"/>
            <p:cNvSpPr>
              <a:spLocks/>
            </p:cNvSpPr>
            <p:nvPr userDrawn="1"/>
          </p:nvSpPr>
          <p:spPr bwMode="auto">
            <a:xfrm>
              <a:off x="6829426" y="3005138"/>
              <a:ext cx="112713" cy="363538"/>
            </a:xfrm>
            <a:custGeom>
              <a:avLst/>
              <a:gdLst>
                <a:gd name="T0" fmla="*/ 0 w 39"/>
                <a:gd name="T1" fmla="*/ 121 h 124"/>
                <a:gd name="T2" fmla="*/ 10 w 39"/>
                <a:gd name="T3" fmla="*/ 113 h 124"/>
                <a:gd name="T4" fmla="*/ 10 w 39"/>
                <a:gd name="T5" fmla="*/ 10 h 124"/>
                <a:gd name="T6" fmla="*/ 0 w 39"/>
                <a:gd name="T7" fmla="*/ 2 h 124"/>
                <a:gd name="T8" fmla="*/ 0 w 39"/>
                <a:gd name="T9" fmla="*/ 0 h 124"/>
                <a:gd name="T10" fmla="*/ 20 w 39"/>
                <a:gd name="T11" fmla="*/ 1 h 124"/>
                <a:gd name="T12" fmla="*/ 39 w 39"/>
                <a:gd name="T13" fmla="*/ 0 h 124"/>
                <a:gd name="T14" fmla="*/ 39 w 39"/>
                <a:gd name="T15" fmla="*/ 2 h 124"/>
                <a:gd name="T16" fmla="*/ 29 w 39"/>
                <a:gd name="T17" fmla="*/ 10 h 124"/>
                <a:gd name="T18" fmla="*/ 29 w 39"/>
                <a:gd name="T19" fmla="*/ 113 h 124"/>
                <a:gd name="T20" fmla="*/ 39 w 39"/>
                <a:gd name="T21" fmla="*/ 121 h 124"/>
                <a:gd name="T22" fmla="*/ 39 w 39"/>
                <a:gd name="T23" fmla="*/ 124 h 124"/>
                <a:gd name="T24" fmla="*/ 20 w 39"/>
                <a:gd name="T25" fmla="*/ 122 h 124"/>
                <a:gd name="T26" fmla="*/ 0 w 39"/>
                <a:gd name="T27" fmla="*/ 124 h 124"/>
                <a:gd name="T28" fmla="*/ 0 w 39"/>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24">
                  <a:moveTo>
                    <a:pt x="0" y="121"/>
                  </a:moveTo>
                  <a:cubicBezTo>
                    <a:pt x="8" y="120"/>
                    <a:pt x="10" y="118"/>
                    <a:pt x="10" y="113"/>
                  </a:cubicBezTo>
                  <a:cubicBezTo>
                    <a:pt x="10" y="10"/>
                    <a:pt x="10" y="10"/>
                    <a:pt x="10" y="10"/>
                  </a:cubicBezTo>
                  <a:cubicBezTo>
                    <a:pt x="10" y="5"/>
                    <a:pt x="8" y="3"/>
                    <a:pt x="0" y="2"/>
                  </a:cubicBezTo>
                  <a:cubicBezTo>
                    <a:pt x="0" y="0"/>
                    <a:pt x="0" y="0"/>
                    <a:pt x="0" y="0"/>
                  </a:cubicBezTo>
                  <a:cubicBezTo>
                    <a:pt x="4" y="0"/>
                    <a:pt x="12" y="1"/>
                    <a:pt x="20" y="1"/>
                  </a:cubicBezTo>
                  <a:cubicBezTo>
                    <a:pt x="27" y="1"/>
                    <a:pt x="35" y="0"/>
                    <a:pt x="39" y="0"/>
                  </a:cubicBezTo>
                  <a:cubicBezTo>
                    <a:pt x="39" y="2"/>
                    <a:pt x="39" y="2"/>
                    <a:pt x="39" y="2"/>
                  </a:cubicBezTo>
                  <a:cubicBezTo>
                    <a:pt x="31" y="3"/>
                    <a:pt x="29" y="5"/>
                    <a:pt x="29" y="10"/>
                  </a:cubicBezTo>
                  <a:cubicBezTo>
                    <a:pt x="29" y="113"/>
                    <a:pt x="29" y="113"/>
                    <a:pt x="29" y="113"/>
                  </a:cubicBezTo>
                  <a:cubicBezTo>
                    <a:pt x="29" y="118"/>
                    <a:pt x="31" y="120"/>
                    <a:pt x="39" y="121"/>
                  </a:cubicBezTo>
                  <a:cubicBezTo>
                    <a:pt x="39" y="124"/>
                    <a:pt x="39" y="124"/>
                    <a:pt x="39" y="124"/>
                  </a:cubicBezTo>
                  <a:cubicBezTo>
                    <a:pt x="35" y="124"/>
                    <a:pt x="27" y="122"/>
                    <a:pt x="20"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9" name="Freeform 34"/>
            <p:cNvSpPr>
              <a:spLocks noEditPoints="1"/>
            </p:cNvSpPr>
            <p:nvPr userDrawn="1"/>
          </p:nvSpPr>
          <p:spPr bwMode="auto">
            <a:xfrm>
              <a:off x="6826251" y="3001963"/>
              <a:ext cx="119063" cy="369888"/>
            </a:xfrm>
            <a:custGeom>
              <a:avLst/>
              <a:gdLst>
                <a:gd name="T0" fmla="*/ 41 w 41"/>
                <a:gd name="T1" fmla="*/ 126 h 126"/>
                <a:gd name="T2" fmla="*/ 40 w 41"/>
                <a:gd name="T3" fmla="*/ 126 h 126"/>
                <a:gd name="T4" fmla="*/ 33 w 41"/>
                <a:gd name="T5" fmla="*/ 125 h 126"/>
                <a:gd name="T6" fmla="*/ 21 w 41"/>
                <a:gd name="T7" fmla="*/ 124 h 126"/>
                <a:gd name="T8" fmla="*/ 8 w 41"/>
                <a:gd name="T9" fmla="*/ 125 h 126"/>
                <a:gd name="T10" fmla="*/ 1 w 41"/>
                <a:gd name="T11" fmla="*/ 126 h 126"/>
                <a:gd name="T12" fmla="*/ 0 w 41"/>
                <a:gd name="T13" fmla="*/ 126 h 126"/>
                <a:gd name="T14" fmla="*/ 0 w 41"/>
                <a:gd name="T15" fmla="*/ 121 h 126"/>
                <a:gd name="T16" fmla="*/ 1 w 41"/>
                <a:gd name="T17" fmla="*/ 121 h 126"/>
                <a:gd name="T18" fmla="*/ 10 w 41"/>
                <a:gd name="T19" fmla="*/ 114 h 126"/>
                <a:gd name="T20" fmla="*/ 10 w 41"/>
                <a:gd name="T21" fmla="*/ 11 h 126"/>
                <a:gd name="T22" fmla="*/ 1 w 41"/>
                <a:gd name="T23" fmla="*/ 4 h 126"/>
                <a:gd name="T24" fmla="*/ 0 w 41"/>
                <a:gd name="T25" fmla="*/ 4 h 126"/>
                <a:gd name="T26" fmla="*/ 0 w 41"/>
                <a:gd name="T27" fmla="*/ 0 h 126"/>
                <a:gd name="T28" fmla="*/ 1 w 41"/>
                <a:gd name="T29" fmla="*/ 0 h 126"/>
                <a:gd name="T30" fmla="*/ 8 w 41"/>
                <a:gd name="T31" fmla="*/ 0 h 126"/>
                <a:gd name="T32" fmla="*/ 21 w 41"/>
                <a:gd name="T33" fmla="*/ 1 h 126"/>
                <a:gd name="T34" fmla="*/ 33 w 41"/>
                <a:gd name="T35" fmla="*/ 0 h 126"/>
                <a:gd name="T36" fmla="*/ 40 w 41"/>
                <a:gd name="T37" fmla="*/ 0 h 126"/>
                <a:gd name="T38" fmla="*/ 41 w 41"/>
                <a:gd name="T39" fmla="*/ 0 h 126"/>
                <a:gd name="T40" fmla="*/ 41 w 41"/>
                <a:gd name="T41" fmla="*/ 4 h 126"/>
                <a:gd name="T42" fmla="*/ 40 w 41"/>
                <a:gd name="T43" fmla="*/ 4 h 126"/>
                <a:gd name="T44" fmla="*/ 31 w 41"/>
                <a:gd name="T45" fmla="*/ 11 h 126"/>
                <a:gd name="T46" fmla="*/ 31 w 41"/>
                <a:gd name="T47" fmla="*/ 114 h 126"/>
                <a:gd name="T48" fmla="*/ 40 w 41"/>
                <a:gd name="T49" fmla="*/ 121 h 126"/>
                <a:gd name="T50" fmla="*/ 41 w 41"/>
                <a:gd name="T51" fmla="*/ 121 h 126"/>
                <a:gd name="T52" fmla="*/ 41 w 41"/>
                <a:gd name="T53" fmla="*/ 126 h 126"/>
                <a:gd name="T54" fmla="*/ 21 w 41"/>
                <a:gd name="T55" fmla="*/ 122 h 126"/>
                <a:gd name="T56" fmla="*/ 33 w 41"/>
                <a:gd name="T57" fmla="*/ 123 h 126"/>
                <a:gd name="T58" fmla="*/ 39 w 41"/>
                <a:gd name="T59" fmla="*/ 124 h 126"/>
                <a:gd name="T60" fmla="*/ 39 w 41"/>
                <a:gd name="T61" fmla="*/ 123 h 126"/>
                <a:gd name="T62" fmla="*/ 29 w 41"/>
                <a:gd name="T63" fmla="*/ 114 h 126"/>
                <a:gd name="T64" fmla="*/ 29 w 41"/>
                <a:gd name="T65" fmla="*/ 11 h 126"/>
                <a:gd name="T66" fmla="*/ 39 w 41"/>
                <a:gd name="T67" fmla="*/ 2 h 126"/>
                <a:gd name="T68" fmla="*/ 39 w 41"/>
                <a:gd name="T69" fmla="*/ 2 h 126"/>
                <a:gd name="T70" fmla="*/ 33 w 41"/>
                <a:gd name="T71" fmla="*/ 2 h 126"/>
                <a:gd name="T72" fmla="*/ 21 w 41"/>
                <a:gd name="T73" fmla="*/ 3 h 126"/>
                <a:gd name="T74" fmla="*/ 8 w 41"/>
                <a:gd name="T75" fmla="*/ 2 h 126"/>
                <a:gd name="T76" fmla="*/ 2 w 41"/>
                <a:gd name="T77" fmla="*/ 2 h 126"/>
                <a:gd name="T78" fmla="*/ 2 w 41"/>
                <a:gd name="T79" fmla="*/ 2 h 126"/>
                <a:gd name="T80" fmla="*/ 12 w 41"/>
                <a:gd name="T81" fmla="*/ 11 h 126"/>
                <a:gd name="T82" fmla="*/ 12 w 41"/>
                <a:gd name="T83" fmla="*/ 114 h 126"/>
                <a:gd name="T84" fmla="*/ 2 w 41"/>
                <a:gd name="T85" fmla="*/ 123 h 126"/>
                <a:gd name="T86" fmla="*/ 2 w 41"/>
                <a:gd name="T87" fmla="*/ 123 h 126"/>
                <a:gd name="T88" fmla="*/ 8 w 41"/>
                <a:gd name="T89" fmla="*/ 123 h 126"/>
                <a:gd name="T90" fmla="*/ 21 w 41"/>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126">
                  <a:moveTo>
                    <a:pt x="41" y="126"/>
                  </a:moveTo>
                  <a:cubicBezTo>
                    <a:pt x="40" y="126"/>
                    <a:pt x="40" y="126"/>
                    <a:pt x="40" y="126"/>
                  </a:cubicBezTo>
                  <a:cubicBezTo>
                    <a:pt x="38" y="126"/>
                    <a:pt x="35" y="125"/>
                    <a:pt x="33" y="125"/>
                  </a:cubicBezTo>
                  <a:cubicBezTo>
                    <a:pt x="29" y="125"/>
                    <a:pt x="25" y="124"/>
                    <a:pt x="21" y="124"/>
                  </a:cubicBezTo>
                  <a:cubicBezTo>
                    <a:pt x="16" y="124"/>
                    <a:pt x="12" y="125"/>
                    <a:pt x="8" y="125"/>
                  </a:cubicBezTo>
                  <a:cubicBezTo>
                    <a:pt x="6" y="125"/>
                    <a:pt x="3" y="126"/>
                    <a:pt x="1" y="126"/>
                  </a:cubicBezTo>
                  <a:cubicBezTo>
                    <a:pt x="0" y="126"/>
                    <a:pt x="0" y="126"/>
                    <a:pt x="0" y="126"/>
                  </a:cubicBezTo>
                  <a:cubicBezTo>
                    <a:pt x="0" y="121"/>
                    <a:pt x="0" y="121"/>
                    <a:pt x="0" y="121"/>
                  </a:cubicBezTo>
                  <a:cubicBezTo>
                    <a:pt x="1" y="121"/>
                    <a:pt x="1" y="121"/>
                    <a:pt x="1" y="121"/>
                  </a:cubicBezTo>
                  <a:cubicBezTo>
                    <a:pt x="9"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3" y="0"/>
                    <a:pt x="6" y="0"/>
                    <a:pt x="8" y="0"/>
                  </a:cubicBezTo>
                  <a:cubicBezTo>
                    <a:pt x="12" y="0"/>
                    <a:pt x="16" y="1"/>
                    <a:pt x="21" y="1"/>
                  </a:cubicBezTo>
                  <a:cubicBezTo>
                    <a:pt x="25" y="1"/>
                    <a:pt x="29" y="0"/>
                    <a:pt x="33" y="0"/>
                  </a:cubicBezTo>
                  <a:cubicBezTo>
                    <a:pt x="35" y="0"/>
                    <a:pt x="38" y="0"/>
                    <a:pt x="40" y="0"/>
                  </a:cubicBezTo>
                  <a:cubicBezTo>
                    <a:pt x="41" y="0"/>
                    <a:pt x="41" y="0"/>
                    <a:pt x="41" y="0"/>
                  </a:cubicBezTo>
                  <a:cubicBezTo>
                    <a:pt x="41" y="4"/>
                    <a:pt x="41" y="4"/>
                    <a:pt x="41" y="4"/>
                  </a:cubicBezTo>
                  <a:cubicBezTo>
                    <a:pt x="40" y="4"/>
                    <a:pt x="40" y="4"/>
                    <a:pt x="40" y="4"/>
                  </a:cubicBezTo>
                  <a:cubicBezTo>
                    <a:pt x="32" y="5"/>
                    <a:pt x="31" y="7"/>
                    <a:pt x="31" y="11"/>
                  </a:cubicBezTo>
                  <a:cubicBezTo>
                    <a:pt x="31" y="114"/>
                    <a:pt x="31" y="114"/>
                    <a:pt x="31" y="114"/>
                  </a:cubicBezTo>
                  <a:cubicBezTo>
                    <a:pt x="31" y="118"/>
                    <a:pt x="32" y="120"/>
                    <a:pt x="40" y="121"/>
                  </a:cubicBezTo>
                  <a:cubicBezTo>
                    <a:pt x="41" y="121"/>
                    <a:pt x="41" y="121"/>
                    <a:pt x="41" y="121"/>
                  </a:cubicBezTo>
                  <a:lnTo>
                    <a:pt x="41" y="126"/>
                  </a:lnTo>
                  <a:close/>
                  <a:moveTo>
                    <a:pt x="21" y="122"/>
                  </a:moveTo>
                  <a:cubicBezTo>
                    <a:pt x="25" y="122"/>
                    <a:pt x="29" y="123"/>
                    <a:pt x="33" y="123"/>
                  </a:cubicBezTo>
                  <a:cubicBezTo>
                    <a:pt x="35" y="123"/>
                    <a:pt x="37" y="123"/>
                    <a:pt x="39" y="124"/>
                  </a:cubicBezTo>
                  <a:cubicBezTo>
                    <a:pt x="39" y="123"/>
                    <a:pt x="39" y="123"/>
                    <a:pt x="39" y="123"/>
                  </a:cubicBezTo>
                  <a:cubicBezTo>
                    <a:pt x="32" y="122"/>
                    <a:pt x="29" y="120"/>
                    <a:pt x="29" y="114"/>
                  </a:cubicBezTo>
                  <a:cubicBezTo>
                    <a:pt x="29" y="11"/>
                    <a:pt x="29" y="11"/>
                    <a:pt x="29" y="11"/>
                  </a:cubicBezTo>
                  <a:cubicBezTo>
                    <a:pt x="29" y="5"/>
                    <a:pt x="32" y="4"/>
                    <a:pt x="39" y="2"/>
                  </a:cubicBezTo>
                  <a:cubicBezTo>
                    <a:pt x="39" y="2"/>
                    <a:pt x="39" y="2"/>
                    <a:pt x="39" y="2"/>
                  </a:cubicBezTo>
                  <a:cubicBezTo>
                    <a:pt x="37" y="2"/>
                    <a:pt x="35" y="2"/>
                    <a:pt x="33" y="2"/>
                  </a:cubicBezTo>
                  <a:cubicBezTo>
                    <a:pt x="29" y="2"/>
                    <a:pt x="25" y="3"/>
                    <a:pt x="21" y="3"/>
                  </a:cubicBezTo>
                  <a:cubicBezTo>
                    <a:pt x="16" y="3"/>
                    <a:pt x="12" y="2"/>
                    <a:pt x="8" y="2"/>
                  </a:cubicBezTo>
                  <a:cubicBezTo>
                    <a:pt x="6"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3"/>
                    <a:pt x="2" y="123"/>
                    <a:pt x="2" y="123"/>
                  </a:cubicBezTo>
                  <a:cubicBezTo>
                    <a:pt x="4" y="123"/>
                    <a:pt x="6" y="123"/>
                    <a:pt x="8" y="123"/>
                  </a:cubicBezTo>
                  <a:cubicBezTo>
                    <a:pt x="12" y="123"/>
                    <a:pt x="16" y="122"/>
                    <a:pt x="2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0" name="Freeform 35"/>
            <p:cNvSpPr>
              <a:spLocks/>
            </p:cNvSpPr>
            <p:nvPr userDrawn="1"/>
          </p:nvSpPr>
          <p:spPr bwMode="auto">
            <a:xfrm>
              <a:off x="6972301" y="3006725"/>
              <a:ext cx="293688" cy="361950"/>
            </a:xfrm>
            <a:custGeom>
              <a:avLst/>
              <a:gdLst>
                <a:gd name="T0" fmla="*/ 41 w 101"/>
                <a:gd name="T1" fmla="*/ 11 h 123"/>
                <a:gd name="T2" fmla="*/ 23 w 101"/>
                <a:gd name="T3" fmla="*/ 11 h 123"/>
                <a:gd name="T4" fmla="*/ 4 w 101"/>
                <a:gd name="T5" fmla="*/ 31 h 123"/>
                <a:gd name="T6" fmla="*/ 0 w 101"/>
                <a:gd name="T7" fmla="*/ 31 h 123"/>
                <a:gd name="T8" fmla="*/ 3 w 101"/>
                <a:gd name="T9" fmla="*/ 0 h 123"/>
                <a:gd name="T10" fmla="*/ 98 w 101"/>
                <a:gd name="T11" fmla="*/ 0 h 123"/>
                <a:gd name="T12" fmla="*/ 101 w 101"/>
                <a:gd name="T13" fmla="*/ 31 h 123"/>
                <a:gd name="T14" fmla="*/ 97 w 101"/>
                <a:gd name="T15" fmla="*/ 31 h 123"/>
                <a:gd name="T16" fmla="*/ 77 w 101"/>
                <a:gd name="T17" fmla="*/ 11 h 123"/>
                <a:gd name="T18" fmla="*/ 60 w 101"/>
                <a:gd name="T19" fmla="*/ 11 h 123"/>
                <a:gd name="T20" fmla="*/ 60 w 101"/>
                <a:gd name="T21" fmla="*/ 109 h 123"/>
                <a:gd name="T22" fmla="*/ 72 w 101"/>
                <a:gd name="T23" fmla="*/ 120 h 123"/>
                <a:gd name="T24" fmla="*/ 72 w 101"/>
                <a:gd name="T25" fmla="*/ 123 h 123"/>
                <a:gd name="T26" fmla="*/ 50 w 101"/>
                <a:gd name="T27" fmla="*/ 121 h 123"/>
                <a:gd name="T28" fmla="*/ 29 w 101"/>
                <a:gd name="T29" fmla="*/ 123 h 123"/>
                <a:gd name="T30" fmla="*/ 29 w 101"/>
                <a:gd name="T31" fmla="*/ 120 h 123"/>
                <a:gd name="T32" fmla="*/ 41 w 101"/>
                <a:gd name="T33" fmla="*/ 109 h 123"/>
                <a:gd name="T34" fmla="*/ 41 w 101"/>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123">
                  <a:moveTo>
                    <a:pt x="41" y="11"/>
                  </a:moveTo>
                  <a:cubicBezTo>
                    <a:pt x="23" y="11"/>
                    <a:pt x="23" y="11"/>
                    <a:pt x="23" y="11"/>
                  </a:cubicBezTo>
                  <a:cubicBezTo>
                    <a:pt x="13" y="11"/>
                    <a:pt x="7" y="14"/>
                    <a:pt x="4" y="31"/>
                  </a:cubicBezTo>
                  <a:cubicBezTo>
                    <a:pt x="0" y="31"/>
                    <a:pt x="0" y="31"/>
                    <a:pt x="0" y="31"/>
                  </a:cubicBezTo>
                  <a:cubicBezTo>
                    <a:pt x="1" y="21"/>
                    <a:pt x="2" y="10"/>
                    <a:pt x="3" y="0"/>
                  </a:cubicBezTo>
                  <a:cubicBezTo>
                    <a:pt x="98" y="0"/>
                    <a:pt x="98" y="0"/>
                    <a:pt x="98" y="0"/>
                  </a:cubicBezTo>
                  <a:cubicBezTo>
                    <a:pt x="98" y="10"/>
                    <a:pt x="99" y="21"/>
                    <a:pt x="101" y="31"/>
                  </a:cubicBezTo>
                  <a:cubicBezTo>
                    <a:pt x="97" y="31"/>
                    <a:pt x="97" y="31"/>
                    <a:pt x="97" y="31"/>
                  </a:cubicBezTo>
                  <a:cubicBezTo>
                    <a:pt x="94" y="14"/>
                    <a:pt x="88" y="11"/>
                    <a:pt x="77" y="11"/>
                  </a:cubicBezTo>
                  <a:cubicBezTo>
                    <a:pt x="60" y="11"/>
                    <a:pt x="60" y="11"/>
                    <a:pt x="60" y="11"/>
                  </a:cubicBezTo>
                  <a:cubicBezTo>
                    <a:pt x="60" y="109"/>
                    <a:pt x="60" y="109"/>
                    <a:pt x="60" y="109"/>
                  </a:cubicBezTo>
                  <a:cubicBezTo>
                    <a:pt x="60" y="115"/>
                    <a:pt x="62" y="119"/>
                    <a:pt x="72" y="120"/>
                  </a:cubicBezTo>
                  <a:cubicBezTo>
                    <a:pt x="72" y="123"/>
                    <a:pt x="72" y="123"/>
                    <a:pt x="72" y="123"/>
                  </a:cubicBezTo>
                  <a:cubicBezTo>
                    <a:pt x="64" y="123"/>
                    <a:pt x="56" y="121"/>
                    <a:pt x="50" y="121"/>
                  </a:cubicBezTo>
                  <a:cubicBezTo>
                    <a:pt x="45" y="121"/>
                    <a:pt x="36" y="123"/>
                    <a:pt x="29" y="123"/>
                  </a:cubicBezTo>
                  <a:cubicBezTo>
                    <a:pt x="29" y="120"/>
                    <a:pt x="29" y="120"/>
                    <a:pt x="29" y="120"/>
                  </a:cubicBezTo>
                  <a:cubicBezTo>
                    <a:pt x="39"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Freeform 36"/>
            <p:cNvSpPr>
              <a:spLocks noEditPoints="1"/>
            </p:cNvSpPr>
            <p:nvPr userDrawn="1"/>
          </p:nvSpPr>
          <p:spPr bwMode="auto">
            <a:xfrm>
              <a:off x="6969126" y="3005138"/>
              <a:ext cx="300038" cy="366713"/>
            </a:xfrm>
            <a:custGeom>
              <a:avLst/>
              <a:gdLst>
                <a:gd name="T0" fmla="*/ 74 w 103"/>
                <a:gd name="T1" fmla="*/ 125 h 125"/>
                <a:gd name="T2" fmla="*/ 73 w 103"/>
                <a:gd name="T3" fmla="*/ 125 h 125"/>
                <a:gd name="T4" fmla="*/ 61 w 103"/>
                <a:gd name="T5" fmla="*/ 124 h 125"/>
                <a:gd name="T6" fmla="*/ 51 w 103"/>
                <a:gd name="T7" fmla="*/ 123 h 125"/>
                <a:gd name="T8" fmla="*/ 42 w 103"/>
                <a:gd name="T9" fmla="*/ 124 h 125"/>
                <a:gd name="T10" fmla="*/ 30 w 103"/>
                <a:gd name="T11" fmla="*/ 125 h 125"/>
                <a:gd name="T12" fmla="*/ 29 w 103"/>
                <a:gd name="T13" fmla="*/ 125 h 125"/>
                <a:gd name="T14" fmla="*/ 29 w 103"/>
                <a:gd name="T15" fmla="*/ 120 h 125"/>
                <a:gd name="T16" fmla="*/ 30 w 103"/>
                <a:gd name="T17" fmla="*/ 120 h 125"/>
                <a:gd name="T18" fmla="*/ 41 w 103"/>
                <a:gd name="T19" fmla="*/ 110 h 125"/>
                <a:gd name="T20" fmla="*/ 41 w 103"/>
                <a:gd name="T21" fmla="*/ 13 h 125"/>
                <a:gd name="T22" fmla="*/ 24 w 103"/>
                <a:gd name="T23" fmla="*/ 13 h 125"/>
                <a:gd name="T24" fmla="*/ 6 w 103"/>
                <a:gd name="T25" fmla="*/ 33 h 125"/>
                <a:gd name="T26" fmla="*/ 6 w 103"/>
                <a:gd name="T27" fmla="*/ 33 h 125"/>
                <a:gd name="T28" fmla="*/ 0 w 103"/>
                <a:gd name="T29" fmla="*/ 33 h 125"/>
                <a:gd name="T30" fmla="*/ 0 w 103"/>
                <a:gd name="T31" fmla="*/ 32 h 125"/>
                <a:gd name="T32" fmla="*/ 3 w 103"/>
                <a:gd name="T33" fmla="*/ 1 h 125"/>
                <a:gd name="T34" fmla="*/ 3 w 103"/>
                <a:gd name="T35" fmla="*/ 0 h 125"/>
                <a:gd name="T36" fmla="*/ 100 w 103"/>
                <a:gd name="T37" fmla="*/ 0 h 125"/>
                <a:gd name="T38" fmla="*/ 100 w 103"/>
                <a:gd name="T39" fmla="*/ 1 h 125"/>
                <a:gd name="T40" fmla="*/ 103 w 103"/>
                <a:gd name="T41" fmla="*/ 32 h 125"/>
                <a:gd name="T42" fmla="*/ 103 w 103"/>
                <a:gd name="T43" fmla="*/ 33 h 125"/>
                <a:gd name="T44" fmla="*/ 97 w 103"/>
                <a:gd name="T45" fmla="*/ 33 h 125"/>
                <a:gd name="T46" fmla="*/ 97 w 103"/>
                <a:gd name="T47" fmla="*/ 33 h 125"/>
                <a:gd name="T48" fmla="*/ 78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51 w 103"/>
                <a:gd name="T61" fmla="*/ 121 h 125"/>
                <a:gd name="T62" fmla="*/ 61 w 103"/>
                <a:gd name="T63" fmla="*/ 122 h 125"/>
                <a:gd name="T64" fmla="*/ 72 w 103"/>
                <a:gd name="T65" fmla="*/ 123 h 125"/>
                <a:gd name="T66" fmla="*/ 72 w 103"/>
                <a:gd name="T67" fmla="*/ 122 h 125"/>
                <a:gd name="T68" fmla="*/ 60 w 103"/>
                <a:gd name="T69" fmla="*/ 110 h 125"/>
                <a:gd name="T70" fmla="*/ 60 w 103"/>
                <a:gd name="T71" fmla="*/ 11 h 125"/>
                <a:gd name="T72" fmla="*/ 78 w 103"/>
                <a:gd name="T73" fmla="*/ 11 h 125"/>
                <a:gd name="T74" fmla="*/ 99 w 103"/>
                <a:gd name="T75" fmla="*/ 31 h 125"/>
                <a:gd name="T76" fmla="*/ 101 w 103"/>
                <a:gd name="T77" fmla="*/ 31 h 125"/>
                <a:gd name="T78" fmla="*/ 98 w 103"/>
                <a:gd name="T79" fmla="*/ 2 h 125"/>
                <a:gd name="T80" fmla="*/ 5 w 103"/>
                <a:gd name="T81" fmla="*/ 2 h 125"/>
                <a:gd name="T82" fmla="*/ 2 w 103"/>
                <a:gd name="T83" fmla="*/ 31 h 125"/>
                <a:gd name="T84" fmla="*/ 4 w 103"/>
                <a:gd name="T85" fmla="*/ 31 h 125"/>
                <a:gd name="T86" fmla="*/ 24 w 103"/>
                <a:gd name="T87" fmla="*/ 11 h 125"/>
                <a:gd name="T88" fmla="*/ 43 w 103"/>
                <a:gd name="T89" fmla="*/ 11 h 125"/>
                <a:gd name="T90" fmla="*/ 43 w 103"/>
                <a:gd name="T91" fmla="*/ 110 h 125"/>
                <a:gd name="T92" fmla="*/ 31 w 103"/>
                <a:gd name="T93" fmla="*/ 122 h 125"/>
                <a:gd name="T94" fmla="*/ 31 w 103"/>
                <a:gd name="T95" fmla="*/ 123 h 125"/>
                <a:gd name="T96" fmla="*/ 42 w 103"/>
                <a:gd name="T97" fmla="*/ 122 h 125"/>
                <a:gd name="T98" fmla="*/ 51 w 103"/>
                <a:gd name="T99"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7" y="124"/>
                    <a:pt x="54" y="123"/>
                    <a:pt x="51" y="123"/>
                  </a:cubicBezTo>
                  <a:cubicBezTo>
                    <a:pt x="49" y="123"/>
                    <a:pt x="46" y="124"/>
                    <a:pt x="42" y="124"/>
                  </a:cubicBezTo>
                  <a:cubicBezTo>
                    <a:pt x="38" y="124"/>
                    <a:pt x="34" y="125"/>
                    <a:pt x="30" y="125"/>
                  </a:cubicBezTo>
                  <a:cubicBezTo>
                    <a:pt x="29" y="125"/>
                    <a:pt x="29" y="125"/>
                    <a:pt x="29" y="125"/>
                  </a:cubicBezTo>
                  <a:cubicBezTo>
                    <a:pt x="29" y="120"/>
                    <a:pt x="29" y="120"/>
                    <a:pt x="29" y="120"/>
                  </a:cubicBezTo>
                  <a:cubicBezTo>
                    <a:pt x="30" y="120"/>
                    <a:pt x="30" y="120"/>
                    <a:pt x="30" y="120"/>
                  </a:cubicBezTo>
                  <a:cubicBezTo>
                    <a:pt x="39" y="119"/>
                    <a:pt x="41" y="116"/>
                    <a:pt x="41" y="110"/>
                  </a:cubicBezTo>
                  <a:cubicBezTo>
                    <a:pt x="41" y="13"/>
                    <a:pt x="41" y="13"/>
                    <a:pt x="41" y="13"/>
                  </a:cubicBezTo>
                  <a:cubicBezTo>
                    <a:pt x="24" y="13"/>
                    <a:pt x="24" y="13"/>
                    <a:pt x="24" y="13"/>
                  </a:cubicBezTo>
                  <a:cubicBezTo>
                    <a:pt x="14" y="13"/>
                    <a:pt x="9" y="16"/>
                    <a:pt x="6" y="33"/>
                  </a:cubicBezTo>
                  <a:cubicBezTo>
                    <a:pt x="6" y="33"/>
                    <a:pt x="6" y="33"/>
                    <a:pt x="6" y="33"/>
                  </a:cubicBezTo>
                  <a:cubicBezTo>
                    <a:pt x="0" y="33"/>
                    <a:pt x="0" y="33"/>
                    <a:pt x="0" y="33"/>
                  </a:cubicBezTo>
                  <a:cubicBezTo>
                    <a:pt x="0" y="32"/>
                    <a:pt x="0" y="32"/>
                    <a:pt x="0" y="32"/>
                  </a:cubicBezTo>
                  <a:cubicBezTo>
                    <a:pt x="1" y="23"/>
                    <a:pt x="2" y="12"/>
                    <a:pt x="3" y="1"/>
                  </a:cubicBezTo>
                  <a:cubicBezTo>
                    <a:pt x="3" y="0"/>
                    <a:pt x="3" y="0"/>
                    <a:pt x="3" y="0"/>
                  </a:cubicBezTo>
                  <a:cubicBezTo>
                    <a:pt x="100" y="0"/>
                    <a:pt x="100" y="0"/>
                    <a:pt x="100" y="0"/>
                  </a:cubicBezTo>
                  <a:cubicBezTo>
                    <a:pt x="100" y="1"/>
                    <a:pt x="100" y="1"/>
                    <a:pt x="100" y="1"/>
                  </a:cubicBezTo>
                  <a:cubicBezTo>
                    <a:pt x="100" y="12"/>
                    <a:pt x="102" y="23"/>
                    <a:pt x="103" y="32"/>
                  </a:cubicBezTo>
                  <a:cubicBezTo>
                    <a:pt x="103" y="33"/>
                    <a:pt x="103" y="33"/>
                    <a:pt x="103" y="33"/>
                  </a:cubicBezTo>
                  <a:cubicBezTo>
                    <a:pt x="97" y="33"/>
                    <a:pt x="97" y="33"/>
                    <a:pt x="97" y="33"/>
                  </a:cubicBezTo>
                  <a:cubicBezTo>
                    <a:pt x="97" y="33"/>
                    <a:pt x="97" y="33"/>
                    <a:pt x="97" y="33"/>
                  </a:cubicBezTo>
                  <a:cubicBezTo>
                    <a:pt x="94" y="16"/>
                    <a:pt x="89" y="13"/>
                    <a:pt x="78" y="13"/>
                  </a:cubicBezTo>
                  <a:cubicBezTo>
                    <a:pt x="62" y="13"/>
                    <a:pt x="62" y="13"/>
                    <a:pt x="62" y="13"/>
                  </a:cubicBezTo>
                  <a:cubicBezTo>
                    <a:pt x="62" y="110"/>
                    <a:pt x="62" y="110"/>
                    <a:pt x="62" y="110"/>
                  </a:cubicBezTo>
                  <a:cubicBezTo>
                    <a:pt x="62" y="116"/>
                    <a:pt x="63" y="119"/>
                    <a:pt x="73" y="120"/>
                  </a:cubicBezTo>
                  <a:cubicBezTo>
                    <a:pt x="74" y="120"/>
                    <a:pt x="74" y="120"/>
                    <a:pt x="74" y="120"/>
                  </a:cubicBezTo>
                  <a:lnTo>
                    <a:pt x="74" y="125"/>
                  </a:lnTo>
                  <a:close/>
                  <a:moveTo>
                    <a:pt x="51" y="121"/>
                  </a:moveTo>
                  <a:cubicBezTo>
                    <a:pt x="54" y="121"/>
                    <a:pt x="57" y="122"/>
                    <a:pt x="61" y="122"/>
                  </a:cubicBezTo>
                  <a:cubicBezTo>
                    <a:pt x="64" y="122"/>
                    <a:pt x="68" y="122"/>
                    <a:pt x="72" y="123"/>
                  </a:cubicBezTo>
                  <a:cubicBezTo>
                    <a:pt x="72" y="122"/>
                    <a:pt x="72" y="122"/>
                    <a:pt x="72" y="122"/>
                  </a:cubicBezTo>
                  <a:cubicBezTo>
                    <a:pt x="63" y="121"/>
                    <a:pt x="60" y="117"/>
                    <a:pt x="60" y="110"/>
                  </a:cubicBezTo>
                  <a:cubicBezTo>
                    <a:pt x="60" y="11"/>
                    <a:pt x="60" y="11"/>
                    <a:pt x="60" y="11"/>
                  </a:cubicBezTo>
                  <a:cubicBezTo>
                    <a:pt x="78" y="11"/>
                    <a:pt x="78" y="11"/>
                    <a:pt x="78" y="11"/>
                  </a:cubicBezTo>
                  <a:cubicBezTo>
                    <a:pt x="89" y="11"/>
                    <a:pt x="95" y="14"/>
                    <a:pt x="99" y="31"/>
                  </a:cubicBezTo>
                  <a:cubicBezTo>
                    <a:pt x="101" y="31"/>
                    <a:pt x="101" y="31"/>
                    <a:pt x="101" y="31"/>
                  </a:cubicBezTo>
                  <a:cubicBezTo>
                    <a:pt x="99" y="23"/>
                    <a:pt x="98" y="12"/>
                    <a:pt x="98" y="2"/>
                  </a:cubicBezTo>
                  <a:cubicBezTo>
                    <a:pt x="5" y="2"/>
                    <a:pt x="5" y="2"/>
                    <a:pt x="5" y="2"/>
                  </a:cubicBezTo>
                  <a:cubicBezTo>
                    <a:pt x="4" y="12"/>
                    <a:pt x="3" y="23"/>
                    <a:pt x="2" y="31"/>
                  </a:cubicBezTo>
                  <a:cubicBezTo>
                    <a:pt x="4" y="31"/>
                    <a:pt x="4" y="31"/>
                    <a:pt x="4" y="31"/>
                  </a:cubicBezTo>
                  <a:cubicBezTo>
                    <a:pt x="8" y="14"/>
                    <a:pt x="14" y="11"/>
                    <a:pt x="24" y="11"/>
                  </a:cubicBezTo>
                  <a:cubicBezTo>
                    <a:pt x="43" y="11"/>
                    <a:pt x="43" y="11"/>
                    <a:pt x="43" y="11"/>
                  </a:cubicBezTo>
                  <a:cubicBezTo>
                    <a:pt x="43" y="110"/>
                    <a:pt x="43" y="110"/>
                    <a:pt x="43" y="110"/>
                  </a:cubicBezTo>
                  <a:cubicBezTo>
                    <a:pt x="43" y="117"/>
                    <a:pt x="40" y="121"/>
                    <a:pt x="31" y="122"/>
                  </a:cubicBezTo>
                  <a:cubicBezTo>
                    <a:pt x="31" y="123"/>
                    <a:pt x="31" y="123"/>
                    <a:pt x="31" y="123"/>
                  </a:cubicBezTo>
                  <a:cubicBezTo>
                    <a:pt x="35" y="122"/>
                    <a:pt x="38" y="122"/>
                    <a:pt x="42" y="122"/>
                  </a:cubicBezTo>
                  <a:cubicBezTo>
                    <a:pt x="45" y="122"/>
                    <a:pt x="49" y="121"/>
                    <a:pt x="5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37"/>
            <p:cNvSpPr>
              <a:spLocks noEditPoints="1"/>
            </p:cNvSpPr>
            <p:nvPr userDrawn="1"/>
          </p:nvSpPr>
          <p:spPr bwMode="auto">
            <a:xfrm>
              <a:off x="7251701" y="3005138"/>
              <a:ext cx="344488" cy="363538"/>
            </a:xfrm>
            <a:custGeom>
              <a:avLst/>
              <a:gdLst>
                <a:gd name="T0" fmla="*/ 39 w 118"/>
                <a:gd name="T1" fmla="*/ 67 h 124"/>
                <a:gd name="T2" fmla="*/ 56 w 118"/>
                <a:gd name="T3" fmla="*/ 20 h 124"/>
                <a:gd name="T4" fmla="*/ 56 w 118"/>
                <a:gd name="T5" fmla="*/ 20 h 124"/>
                <a:gd name="T6" fmla="*/ 73 w 118"/>
                <a:gd name="T7" fmla="*/ 67 h 124"/>
                <a:gd name="T8" fmla="*/ 39 w 118"/>
                <a:gd name="T9" fmla="*/ 67 h 124"/>
                <a:gd name="T10" fmla="*/ 0 w 118"/>
                <a:gd name="T11" fmla="*/ 124 h 124"/>
                <a:gd name="T12" fmla="*/ 18 w 118"/>
                <a:gd name="T13" fmla="*/ 122 h 124"/>
                <a:gd name="T14" fmla="*/ 33 w 118"/>
                <a:gd name="T15" fmla="*/ 124 h 124"/>
                <a:gd name="T16" fmla="*/ 33 w 118"/>
                <a:gd name="T17" fmla="*/ 121 h 124"/>
                <a:gd name="T18" fmla="*/ 23 w 118"/>
                <a:gd name="T19" fmla="*/ 116 h 124"/>
                <a:gd name="T20" fmla="*/ 26 w 118"/>
                <a:gd name="T21" fmla="*/ 103 h 124"/>
                <a:gd name="T22" fmla="*/ 35 w 118"/>
                <a:gd name="T23" fmla="*/ 77 h 124"/>
                <a:gd name="T24" fmla="*/ 76 w 118"/>
                <a:gd name="T25" fmla="*/ 77 h 124"/>
                <a:gd name="T26" fmla="*/ 84 w 118"/>
                <a:gd name="T27" fmla="*/ 98 h 124"/>
                <a:gd name="T28" fmla="*/ 90 w 118"/>
                <a:gd name="T29" fmla="*/ 115 h 124"/>
                <a:gd name="T30" fmla="*/ 81 w 118"/>
                <a:gd name="T31" fmla="*/ 121 h 124"/>
                <a:gd name="T32" fmla="*/ 81 w 118"/>
                <a:gd name="T33" fmla="*/ 124 h 124"/>
                <a:gd name="T34" fmla="*/ 103 w 118"/>
                <a:gd name="T35" fmla="*/ 122 h 124"/>
                <a:gd name="T36" fmla="*/ 118 w 118"/>
                <a:gd name="T37" fmla="*/ 124 h 124"/>
                <a:gd name="T38" fmla="*/ 118 w 118"/>
                <a:gd name="T39" fmla="*/ 121 h 124"/>
                <a:gd name="T40" fmla="*/ 105 w 118"/>
                <a:gd name="T41" fmla="*/ 105 h 124"/>
                <a:gd name="T42" fmla="*/ 73 w 118"/>
                <a:gd name="T43" fmla="*/ 21 h 124"/>
                <a:gd name="T44" fmla="*/ 66 w 118"/>
                <a:gd name="T45" fmla="*/ 0 h 124"/>
                <a:gd name="T46" fmla="*/ 56 w 118"/>
                <a:gd name="T47" fmla="*/ 1 h 124"/>
                <a:gd name="T48" fmla="*/ 42 w 118"/>
                <a:gd name="T49" fmla="*/ 0 h 124"/>
                <a:gd name="T50" fmla="*/ 42 w 118"/>
                <a:gd name="T51" fmla="*/ 2 h 124"/>
                <a:gd name="T52" fmla="*/ 48 w 118"/>
                <a:gd name="T53" fmla="*/ 8 h 124"/>
                <a:gd name="T54" fmla="*/ 47 w 118"/>
                <a:gd name="T55" fmla="*/ 15 h 124"/>
                <a:gd name="T56" fmla="*/ 13 w 118"/>
                <a:gd name="T57" fmla="*/ 108 h 124"/>
                <a:gd name="T58" fmla="*/ 0 w 118"/>
                <a:gd name="T59" fmla="*/ 121 h 124"/>
                <a:gd name="T60" fmla="*/ 0 w 118"/>
                <a:gd name="T6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24">
                  <a:moveTo>
                    <a:pt x="39" y="67"/>
                  </a:moveTo>
                  <a:cubicBezTo>
                    <a:pt x="56" y="20"/>
                    <a:pt x="56" y="20"/>
                    <a:pt x="56" y="20"/>
                  </a:cubicBezTo>
                  <a:cubicBezTo>
                    <a:pt x="56" y="20"/>
                    <a:pt x="56" y="20"/>
                    <a:pt x="56" y="20"/>
                  </a:cubicBezTo>
                  <a:cubicBezTo>
                    <a:pt x="73" y="67"/>
                    <a:pt x="73" y="67"/>
                    <a:pt x="73" y="67"/>
                  </a:cubicBezTo>
                  <a:lnTo>
                    <a:pt x="39" y="67"/>
                  </a:lnTo>
                  <a:close/>
                  <a:moveTo>
                    <a:pt x="0" y="124"/>
                  </a:moveTo>
                  <a:cubicBezTo>
                    <a:pt x="6" y="124"/>
                    <a:pt x="12" y="122"/>
                    <a:pt x="18" y="122"/>
                  </a:cubicBezTo>
                  <a:cubicBezTo>
                    <a:pt x="23" y="122"/>
                    <a:pt x="28" y="124"/>
                    <a:pt x="33" y="124"/>
                  </a:cubicBezTo>
                  <a:cubicBezTo>
                    <a:pt x="33" y="121"/>
                    <a:pt x="33" y="121"/>
                    <a:pt x="33" y="121"/>
                  </a:cubicBezTo>
                  <a:cubicBezTo>
                    <a:pt x="25" y="121"/>
                    <a:pt x="23" y="119"/>
                    <a:pt x="23" y="116"/>
                  </a:cubicBezTo>
                  <a:cubicBezTo>
                    <a:pt x="23" y="113"/>
                    <a:pt x="24" y="108"/>
                    <a:pt x="26" y="103"/>
                  </a:cubicBezTo>
                  <a:cubicBezTo>
                    <a:pt x="35" y="77"/>
                    <a:pt x="35" y="77"/>
                    <a:pt x="35" y="77"/>
                  </a:cubicBezTo>
                  <a:cubicBezTo>
                    <a:pt x="76" y="77"/>
                    <a:pt x="76" y="77"/>
                    <a:pt x="76" y="77"/>
                  </a:cubicBezTo>
                  <a:cubicBezTo>
                    <a:pt x="84" y="98"/>
                    <a:pt x="84" y="98"/>
                    <a:pt x="84" y="98"/>
                  </a:cubicBezTo>
                  <a:cubicBezTo>
                    <a:pt x="88" y="108"/>
                    <a:pt x="90" y="112"/>
                    <a:pt x="90" y="115"/>
                  </a:cubicBezTo>
                  <a:cubicBezTo>
                    <a:pt x="90" y="119"/>
                    <a:pt x="87" y="120"/>
                    <a:pt x="81" y="121"/>
                  </a:cubicBezTo>
                  <a:cubicBezTo>
                    <a:pt x="81" y="124"/>
                    <a:pt x="81" y="124"/>
                    <a:pt x="81" y="124"/>
                  </a:cubicBezTo>
                  <a:cubicBezTo>
                    <a:pt x="88" y="124"/>
                    <a:pt x="96" y="122"/>
                    <a:pt x="103" y="122"/>
                  </a:cubicBezTo>
                  <a:cubicBezTo>
                    <a:pt x="108" y="122"/>
                    <a:pt x="113" y="124"/>
                    <a:pt x="118" y="124"/>
                  </a:cubicBezTo>
                  <a:cubicBezTo>
                    <a:pt x="118" y="121"/>
                    <a:pt x="118" y="121"/>
                    <a:pt x="118" y="121"/>
                  </a:cubicBezTo>
                  <a:cubicBezTo>
                    <a:pt x="111" y="119"/>
                    <a:pt x="110" y="118"/>
                    <a:pt x="105" y="105"/>
                  </a:cubicBezTo>
                  <a:cubicBezTo>
                    <a:pt x="73" y="21"/>
                    <a:pt x="73" y="21"/>
                    <a:pt x="73" y="21"/>
                  </a:cubicBezTo>
                  <a:cubicBezTo>
                    <a:pt x="69" y="12"/>
                    <a:pt x="67" y="5"/>
                    <a:pt x="66" y="0"/>
                  </a:cubicBezTo>
                  <a:cubicBezTo>
                    <a:pt x="63" y="0"/>
                    <a:pt x="59" y="1"/>
                    <a:pt x="56" y="1"/>
                  </a:cubicBezTo>
                  <a:cubicBezTo>
                    <a:pt x="51" y="1"/>
                    <a:pt x="46" y="0"/>
                    <a:pt x="42" y="0"/>
                  </a:cubicBezTo>
                  <a:cubicBezTo>
                    <a:pt x="42" y="2"/>
                    <a:pt x="42" y="2"/>
                    <a:pt x="42" y="2"/>
                  </a:cubicBezTo>
                  <a:cubicBezTo>
                    <a:pt x="46" y="3"/>
                    <a:pt x="48" y="4"/>
                    <a:pt x="48" y="8"/>
                  </a:cubicBezTo>
                  <a:cubicBezTo>
                    <a:pt x="48" y="11"/>
                    <a:pt x="47" y="13"/>
                    <a:pt x="47" y="15"/>
                  </a:cubicBezTo>
                  <a:cubicBezTo>
                    <a:pt x="13" y="108"/>
                    <a:pt x="13" y="108"/>
                    <a:pt x="13" y="108"/>
                  </a:cubicBezTo>
                  <a:cubicBezTo>
                    <a:pt x="9" y="119"/>
                    <a:pt x="7" y="121"/>
                    <a:pt x="0" y="121"/>
                  </a:cubicBezTo>
                  <a:lnTo>
                    <a:pt x="0"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38"/>
            <p:cNvSpPr>
              <a:spLocks noEditPoints="1"/>
            </p:cNvSpPr>
            <p:nvPr userDrawn="1"/>
          </p:nvSpPr>
          <p:spPr bwMode="auto">
            <a:xfrm>
              <a:off x="7248526" y="2998788"/>
              <a:ext cx="349250" cy="373063"/>
            </a:xfrm>
            <a:custGeom>
              <a:avLst/>
              <a:gdLst>
                <a:gd name="T0" fmla="*/ 119 w 120"/>
                <a:gd name="T1" fmla="*/ 127 h 127"/>
                <a:gd name="T2" fmla="*/ 104 w 120"/>
                <a:gd name="T3" fmla="*/ 125 h 127"/>
                <a:gd name="T4" fmla="*/ 82 w 120"/>
                <a:gd name="T5" fmla="*/ 127 h 127"/>
                <a:gd name="T6" fmla="*/ 81 w 120"/>
                <a:gd name="T7" fmla="*/ 122 h 127"/>
                <a:gd name="T8" fmla="*/ 90 w 120"/>
                <a:gd name="T9" fmla="*/ 117 h 127"/>
                <a:gd name="T10" fmla="*/ 77 w 120"/>
                <a:gd name="T11" fmla="*/ 80 h 127"/>
                <a:gd name="T12" fmla="*/ 28 w 120"/>
                <a:gd name="T13" fmla="*/ 106 h 127"/>
                <a:gd name="T14" fmla="*/ 34 w 120"/>
                <a:gd name="T15" fmla="*/ 122 h 127"/>
                <a:gd name="T16" fmla="*/ 35 w 120"/>
                <a:gd name="T17" fmla="*/ 127 h 127"/>
                <a:gd name="T18" fmla="*/ 26 w 120"/>
                <a:gd name="T19" fmla="*/ 126 h 127"/>
                <a:gd name="T20" fmla="*/ 10 w 120"/>
                <a:gd name="T21" fmla="*/ 126 h 127"/>
                <a:gd name="T22" fmla="*/ 0 w 120"/>
                <a:gd name="T23" fmla="*/ 127 h 127"/>
                <a:gd name="T24" fmla="*/ 1 w 120"/>
                <a:gd name="T25" fmla="*/ 122 h 127"/>
                <a:gd name="T26" fmla="*/ 47 w 120"/>
                <a:gd name="T27" fmla="*/ 16 h 127"/>
                <a:gd name="T28" fmla="*/ 42 w 120"/>
                <a:gd name="T29" fmla="*/ 5 h 127"/>
                <a:gd name="T30" fmla="*/ 42 w 120"/>
                <a:gd name="T31" fmla="*/ 0 h 127"/>
                <a:gd name="T32" fmla="*/ 57 w 120"/>
                <a:gd name="T33" fmla="*/ 2 h 127"/>
                <a:gd name="T34" fmla="*/ 68 w 120"/>
                <a:gd name="T35" fmla="*/ 0 h 127"/>
                <a:gd name="T36" fmla="*/ 75 w 120"/>
                <a:gd name="T37" fmla="*/ 22 h 127"/>
                <a:gd name="T38" fmla="*/ 119 w 120"/>
                <a:gd name="T39" fmla="*/ 122 h 127"/>
                <a:gd name="T40" fmla="*/ 120 w 120"/>
                <a:gd name="T41" fmla="*/ 127 h 127"/>
                <a:gd name="T42" fmla="*/ 83 w 120"/>
                <a:gd name="T43" fmla="*/ 125 h 127"/>
                <a:gd name="T44" fmla="*/ 104 w 120"/>
                <a:gd name="T45" fmla="*/ 123 h 127"/>
                <a:gd name="T46" fmla="*/ 118 w 120"/>
                <a:gd name="T47" fmla="*/ 125 h 127"/>
                <a:gd name="T48" fmla="*/ 105 w 120"/>
                <a:gd name="T49" fmla="*/ 108 h 127"/>
                <a:gd name="T50" fmla="*/ 66 w 120"/>
                <a:gd name="T51" fmla="*/ 3 h 127"/>
                <a:gd name="T52" fmla="*/ 44 w 120"/>
                <a:gd name="T53" fmla="*/ 3 h 127"/>
                <a:gd name="T54" fmla="*/ 44 w 120"/>
                <a:gd name="T55" fmla="*/ 4 h 127"/>
                <a:gd name="T56" fmla="*/ 49 w 120"/>
                <a:gd name="T57" fmla="*/ 17 h 127"/>
                <a:gd name="T58" fmla="*/ 2 w 120"/>
                <a:gd name="T59" fmla="*/ 124 h 127"/>
                <a:gd name="T60" fmla="*/ 10 w 120"/>
                <a:gd name="T61" fmla="*/ 124 h 127"/>
                <a:gd name="T62" fmla="*/ 26 w 120"/>
                <a:gd name="T63" fmla="*/ 124 h 127"/>
                <a:gd name="T64" fmla="*/ 33 w 120"/>
                <a:gd name="T65" fmla="*/ 124 h 127"/>
                <a:gd name="T66" fmla="*/ 26 w 120"/>
                <a:gd name="T67" fmla="*/ 105 h 127"/>
                <a:gd name="T68" fmla="*/ 78 w 120"/>
                <a:gd name="T69" fmla="*/ 78 h 127"/>
                <a:gd name="T70" fmla="*/ 92 w 120"/>
                <a:gd name="T71" fmla="*/ 117 h 127"/>
                <a:gd name="T72" fmla="*/ 75 w 120"/>
                <a:gd name="T73" fmla="*/ 70 h 127"/>
                <a:gd name="T74" fmla="*/ 56 w 120"/>
                <a:gd name="T75" fmla="*/ 21 h 127"/>
                <a:gd name="T76" fmla="*/ 75 w 120"/>
                <a:gd name="T77" fmla="*/ 70 h 127"/>
                <a:gd name="T78" fmla="*/ 73 w 120"/>
                <a:gd name="T79" fmla="*/ 68 h 127"/>
                <a:gd name="T80" fmla="*/ 41 w 120"/>
                <a:gd name="T81" fmla="*/ 6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7">
                  <a:moveTo>
                    <a:pt x="120" y="127"/>
                  </a:moveTo>
                  <a:cubicBezTo>
                    <a:pt x="119" y="127"/>
                    <a:pt x="119" y="127"/>
                    <a:pt x="119" y="127"/>
                  </a:cubicBezTo>
                  <a:cubicBezTo>
                    <a:pt x="116" y="127"/>
                    <a:pt x="114" y="126"/>
                    <a:pt x="111" y="126"/>
                  </a:cubicBezTo>
                  <a:cubicBezTo>
                    <a:pt x="109" y="126"/>
                    <a:pt x="107" y="125"/>
                    <a:pt x="104" y="125"/>
                  </a:cubicBezTo>
                  <a:cubicBezTo>
                    <a:pt x="100" y="125"/>
                    <a:pt x="97" y="126"/>
                    <a:pt x="93" y="126"/>
                  </a:cubicBezTo>
                  <a:cubicBezTo>
                    <a:pt x="89" y="126"/>
                    <a:pt x="85" y="127"/>
                    <a:pt x="82" y="127"/>
                  </a:cubicBezTo>
                  <a:cubicBezTo>
                    <a:pt x="81" y="127"/>
                    <a:pt x="81" y="127"/>
                    <a:pt x="81" y="127"/>
                  </a:cubicBezTo>
                  <a:cubicBezTo>
                    <a:pt x="81" y="122"/>
                    <a:pt x="81" y="122"/>
                    <a:pt x="81" y="122"/>
                  </a:cubicBezTo>
                  <a:cubicBezTo>
                    <a:pt x="82" y="122"/>
                    <a:pt x="82" y="122"/>
                    <a:pt x="82" y="122"/>
                  </a:cubicBezTo>
                  <a:cubicBezTo>
                    <a:pt x="88" y="121"/>
                    <a:pt x="90" y="120"/>
                    <a:pt x="90" y="117"/>
                  </a:cubicBezTo>
                  <a:cubicBezTo>
                    <a:pt x="90" y="114"/>
                    <a:pt x="88" y="110"/>
                    <a:pt x="84" y="100"/>
                  </a:cubicBezTo>
                  <a:cubicBezTo>
                    <a:pt x="77" y="80"/>
                    <a:pt x="77" y="80"/>
                    <a:pt x="77" y="80"/>
                  </a:cubicBezTo>
                  <a:cubicBezTo>
                    <a:pt x="37" y="80"/>
                    <a:pt x="37" y="80"/>
                    <a:pt x="37" y="80"/>
                  </a:cubicBezTo>
                  <a:cubicBezTo>
                    <a:pt x="28" y="106"/>
                    <a:pt x="28" y="106"/>
                    <a:pt x="28" y="106"/>
                  </a:cubicBezTo>
                  <a:cubicBezTo>
                    <a:pt x="26" y="110"/>
                    <a:pt x="25" y="115"/>
                    <a:pt x="25" y="118"/>
                  </a:cubicBezTo>
                  <a:cubicBezTo>
                    <a:pt x="25" y="119"/>
                    <a:pt x="25" y="122"/>
                    <a:pt x="34" y="122"/>
                  </a:cubicBezTo>
                  <a:cubicBezTo>
                    <a:pt x="35" y="122"/>
                    <a:pt x="35" y="122"/>
                    <a:pt x="35" y="122"/>
                  </a:cubicBezTo>
                  <a:cubicBezTo>
                    <a:pt x="35" y="127"/>
                    <a:pt x="35" y="127"/>
                    <a:pt x="35" y="127"/>
                  </a:cubicBezTo>
                  <a:cubicBezTo>
                    <a:pt x="34" y="127"/>
                    <a:pt x="34" y="127"/>
                    <a:pt x="34" y="127"/>
                  </a:cubicBezTo>
                  <a:cubicBezTo>
                    <a:pt x="31" y="127"/>
                    <a:pt x="29" y="126"/>
                    <a:pt x="26" y="126"/>
                  </a:cubicBezTo>
                  <a:cubicBezTo>
                    <a:pt x="24" y="126"/>
                    <a:pt x="21" y="125"/>
                    <a:pt x="19" y="125"/>
                  </a:cubicBezTo>
                  <a:cubicBezTo>
                    <a:pt x="16" y="125"/>
                    <a:pt x="13" y="126"/>
                    <a:pt x="10" y="126"/>
                  </a:cubicBezTo>
                  <a:cubicBezTo>
                    <a:pt x="7" y="126"/>
                    <a:pt x="4" y="127"/>
                    <a:pt x="1" y="127"/>
                  </a:cubicBezTo>
                  <a:cubicBezTo>
                    <a:pt x="0" y="127"/>
                    <a:pt x="0" y="127"/>
                    <a:pt x="0" y="127"/>
                  </a:cubicBezTo>
                  <a:cubicBezTo>
                    <a:pt x="0" y="122"/>
                    <a:pt x="0" y="122"/>
                    <a:pt x="0" y="122"/>
                  </a:cubicBezTo>
                  <a:cubicBezTo>
                    <a:pt x="1" y="122"/>
                    <a:pt x="1" y="122"/>
                    <a:pt x="1" y="122"/>
                  </a:cubicBezTo>
                  <a:cubicBezTo>
                    <a:pt x="7" y="122"/>
                    <a:pt x="9" y="120"/>
                    <a:pt x="13" y="110"/>
                  </a:cubicBezTo>
                  <a:cubicBezTo>
                    <a:pt x="47" y="16"/>
                    <a:pt x="47" y="16"/>
                    <a:pt x="47" y="16"/>
                  </a:cubicBezTo>
                  <a:cubicBezTo>
                    <a:pt x="47" y="14"/>
                    <a:pt x="48" y="12"/>
                    <a:pt x="48" y="10"/>
                  </a:cubicBezTo>
                  <a:cubicBezTo>
                    <a:pt x="48" y="7"/>
                    <a:pt x="47" y="6"/>
                    <a:pt x="42" y="5"/>
                  </a:cubicBezTo>
                  <a:cubicBezTo>
                    <a:pt x="42" y="5"/>
                    <a:pt x="42" y="5"/>
                    <a:pt x="42" y="5"/>
                  </a:cubicBezTo>
                  <a:cubicBezTo>
                    <a:pt x="42" y="0"/>
                    <a:pt x="42" y="0"/>
                    <a:pt x="42" y="0"/>
                  </a:cubicBezTo>
                  <a:cubicBezTo>
                    <a:pt x="44" y="1"/>
                    <a:pt x="44" y="1"/>
                    <a:pt x="44" y="1"/>
                  </a:cubicBezTo>
                  <a:cubicBezTo>
                    <a:pt x="48" y="1"/>
                    <a:pt x="53" y="2"/>
                    <a:pt x="57" y="2"/>
                  </a:cubicBezTo>
                  <a:cubicBezTo>
                    <a:pt x="60" y="2"/>
                    <a:pt x="63" y="1"/>
                    <a:pt x="66" y="1"/>
                  </a:cubicBezTo>
                  <a:cubicBezTo>
                    <a:pt x="68" y="0"/>
                    <a:pt x="68" y="0"/>
                    <a:pt x="68" y="0"/>
                  </a:cubicBezTo>
                  <a:cubicBezTo>
                    <a:pt x="68" y="1"/>
                    <a:pt x="68" y="1"/>
                    <a:pt x="68" y="1"/>
                  </a:cubicBezTo>
                  <a:cubicBezTo>
                    <a:pt x="69" y="7"/>
                    <a:pt x="71" y="14"/>
                    <a:pt x="75" y="22"/>
                  </a:cubicBezTo>
                  <a:cubicBezTo>
                    <a:pt x="107" y="107"/>
                    <a:pt x="107" y="107"/>
                    <a:pt x="107" y="107"/>
                  </a:cubicBezTo>
                  <a:cubicBezTo>
                    <a:pt x="112" y="120"/>
                    <a:pt x="113" y="121"/>
                    <a:pt x="119" y="122"/>
                  </a:cubicBezTo>
                  <a:cubicBezTo>
                    <a:pt x="120" y="122"/>
                    <a:pt x="120" y="122"/>
                    <a:pt x="120" y="122"/>
                  </a:cubicBezTo>
                  <a:lnTo>
                    <a:pt x="120" y="127"/>
                  </a:lnTo>
                  <a:close/>
                  <a:moveTo>
                    <a:pt x="83" y="124"/>
                  </a:moveTo>
                  <a:cubicBezTo>
                    <a:pt x="83" y="125"/>
                    <a:pt x="83" y="125"/>
                    <a:pt x="83" y="125"/>
                  </a:cubicBezTo>
                  <a:cubicBezTo>
                    <a:pt x="86" y="124"/>
                    <a:pt x="90" y="124"/>
                    <a:pt x="93" y="124"/>
                  </a:cubicBezTo>
                  <a:cubicBezTo>
                    <a:pt x="97" y="124"/>
                    <a:pt x="100" y="123"/>
                    <a:pt x="104" y="123"/>
                  </a:cubicBezTo>
                  <a:cubicBezTo>
                    <a:pt x="107" y="123"/>
                    <a:pt x="109" y="124"/>
                    <a:pt x="112" y="124"/>
                  </a:cubicBezTo>
                  <a:cubicBezTo>
                    <a:pt x="114" y="124"/>
                    <a:pt x="116" y="124"/>
                    <a:pt x="118" y="125"/>
                  </a:cubicBezTo>
                  <a:cubicBezTo>
                    <a:pt x="118" y="124"/>
                    <a:pt x="118" y="124"/>
                    <a:pt x="118" y="124"/>
                  </a:cubicBezTo>
                  <a:cubicBezTo>
                    <a:pt x="111" y="122"/>
                    <a:pt x="110" y="120"/>
                    <a:pt x="105" y="108"/>
                  </a:cubicBezTo>
                  <a:cubicBezTo>
                    <a:pt x="73" y="23"/>
                    <a:pt x="73" y="23"/>
                    <a:pt x="73" y="23"/>
                  </a:cubicBezTo>
                  <a:cubicBezTo>
                    <a:pt x="70" y="15"/>
                    <a:pt x="67" y="8"/>
                    <a:pt x="66" y="3"/>
                  </a:cubicBezTo>
                  <a:cubicBezTo>
                    <a:pt x="63" y="3"/>
                    <a:pt x="60" y="4"/>
                    <a:pt x="57" y="4"/>
                  </a:cubicBezTo>
                  <a:cubicBezTo>
                    <a:pt x="53" y="4"/>
                    <a:pt x="48" y="3"/>
                    <a:pt x="44" y="3"/>
                  </a:cubicBezTo>
                  <a:cubicBezTo>
                    <a:pt x="44" y="3"/>
                    <a:pt x="44" y="3"/>
                    <a:pt x="44" y="3"/>
                  </a:cubicBezTo>
                  <a:cubicBezTo>
                    <a:pt x="44" y="4"/>
                    <a:pt x="44" y="4"/>
                    <a:pt x="44" y="4"/>
                  </a:cubicBezTo>
                  <a:cubicBezTo>
                    <a:pt x="47" y="4"/>
                    <a:pt x="50" y="5"/>
                    <a:pt x="50" y="10"/>
                  </a:cubicBezTo>
                  <a:cubicBezTo>
                    <a:pt x="50" y="13"/>
                    <a:pt x="49" y="15"/>
                    <a:pt x="49" y="17"/>
                  </a:cubicBezTo>
                  <a:cubicBezTo>
                    <a:pt x="14" y="111"/>
                    <a:pt x="14" y="111"/>
                    <a:pt x="14" y="111"/>
                  </a:cubicBezTo>
                  <a:cubicBezTo>
                    <a:pt x="11" y="120"/>
                    <a:pt x="9" y="123"/>
                    <a:pt x="2" y="124"/>
                  </a:cubicBezTo>
                  <a:cubicBezTo>
                    <a:pt x="2" y="125"/>
                    <a:pt x="2" y="125"/>
                    <a:pt x="2" y="125"/>
                  </a:cubicBezTo>
                  <a:cubicBezTo>
                    <a:pt x="5" y="124"/>
                    <a:pt x="7" y="124"/>
                    <a:pt x="10" y="124"/>
                  </a:cubicBezTo>
                  <a:cubicBezTo>
                    <a:pt x="13" y="124"/>
                    <a:pt x="16" y="123"/>
                    <a:pt x="19" y="123"/>
                  </a:cubicBezTo>
                  <a:cubicBezTo>
                    <a:pt x="21" y="123"/>
                    <a:pt x="24" y="124"/>
                    <a:pt x="26" y="124"/>
                  </a:cubicBezTo>
                  <a:cubicBezTo>
                    <a:pt x="28" y="124"/>
                    <a:pt x="31" y="124"/>
                    <a:pt x="33" y="125"/>
                  </a:cubicBezTo>
                  <a:cubicBezTo>
                    <a:pt x="33" y="124"/>
                    <a:pt x="33" y="124"/>
                    <a:pt x="33" y="124"/>
                  </a:cubicBezTo>
                  <a:cubicBezTo>
                    <a:pt x="27" y="124"/>
                    <a:pt x="23" y="122"/>
                    <a:pt x="23" y="118"/>
                  </a:cubicBezTo>
                  <a:cubicBezTo>
                    <a:pt x="23" y="115"/>
                    <a:pt x="24" y="110"/>
                    <a:pt x="26" y="105"/>
                  </a:cubicBezTo>
                  <a:cubicBezTo>
                    <a:pt x="36" y="78"/>
                    <a:pt x="36" y="78"/>
                    <a:pt x="36" y="78"/>
                  </a:cubicBezTo>
                  <a:cubicBezTo>
                    <a:pt x="78" y="78"/>
                    <a:pt x="78" y="78"/>
                    <a:pt x="78" y="78"/>
                  </a:cubicBezTo>
                  <a:cubicBezTo>
                    <a:pt x="86" y="99"/>
                    <a:pt x="86" y="99"/>
                    <a:pt x="86" y="99"/>
                  </a:cubicBezTo>
                  <a:cubicBezTo>
                    <a:pt x="90" y="110"/>
                    <a:pt x="92" y="113"/>
                    <a:pt x="92" y="117"/>
                  </a:cubicBezTo>
                  <a:cubicBezTo>
                    <a:pt x="92" y="122"/>
                    <a:pt x="88" y="123"/>
                    <a:pt x="83" y="124"/>
                  </a:cubicBezTo>
                  <a:close/>
                  <a:moveTo>
                    <a:pt x="75" y="70"/>
                  </a:moveTo>
                  <a:cubicBezTo>
                    <a:pt x="38" y="70"/>
                    <a:pt x="38" y="70"/>
                    <a:pt x="38" y="70"/>
                  </a:cubicBezTo>
                  <a:cubicBezTo>
                    <a:pt x="56" y="21"/>
                    <a:pt x="56" y="21"/>
                    <a:pt x="56" y="21"/>
                  </a:cubicBezTo>
                  <a:cubicBezTo>
                    <a:pt x="58" y="21"/>
                    <a:pt x="58" y="21"/>
                    <a:pt x="58" y="21"/>
                  </a:cubicBezTo>
                  <a:lnTo>
                    <a:pt x="75" y="70"/>
                  </a:lnTo>
                  <a:close/>
                  <a:moveTo>
                    <a:pt x="41" y="68"/>
                  </a:moveTo>
                  <a:cubicBezTo>
                    <a:pt x="73" y="68"/>
                    <a:pt x="73" y="68"/>
                    <a:pt x="73" y="68"/>
                  </a:cubicBezTo>
                  <a:cubicBezTo>
                    <a:pt x="57" y="24"/>
                    <a:pt x="57" y="24"/>
                    <a:pt x="57" y="24"/>
                  </a:cubicBezTo>
                  <a:lnTo>
                    <a:pt x="41"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4" name="Freeform 39"/>
            <p:cNvSpPr>
              <a:spLocks/>
            </p:cNvSpPr>
            <p:nvPr userDrawn="1"/>
          </p:nvSpPr>
          <p:spPr bwMode="auto">
            <a:xfrm>
              <a:off x="7624763" y="3005138"/>
              <a:ext cx="271463" cy="357188"/>
            </a:xfrm>
            <a:custGeom>
              <a:avLst/>
              <a:gdLst>
                <a:gd name="T0" fmla="*/ 10 w 93"/>
                <a:gd name="T1" fmla="*/ 10 h 122"/>
                <a:gd name="T2" fmla="*/ 0 w 93"/>
                <a:gd name="T3" fmla="*/ 2 h 122"/>
                <a:gd name="T4" fmla="*/ 0 w 93"/>
                <a:gd name="T5" fmla="*/ 0 h 122"/>
                <a:gd name="T6" fmla="*/ 19 w 93"/>
                <a:gd name="T7" fmla="*/ 1 h 122"/>
                <a:gd name="T8" fmla="*/ 41 w 93"/>
                <a:gd name="T9" fmla="*/ 0 h 122"/>
                <a:gd name="T10" fmla="*/ 41 w 93"/>
                <a:gd name="T11" fmla="*/ 2 h 122"/>
                <a:gd name="T12" fmla="*/ 29 w 93"/>
                <a:gd name="T13" fmla="*/ 10 h 122"/>
                <a:gd name="T14" fmla="*/ 29 w 93"/>
                <a:gd name="T15" fmla="*/ 112 h 122"/>
                <a:gd name="T16" fmla="*/ 65 w 93"/>
                <a:gd name="T17" fmla="*/ 112 h 122"/>
                <a:gd name="T18" fmla="*/ 89 w 93"/>
                <a:gd name="T19" fmla="*/ 89 h 122"/>
                <a:gd name="T20" fmla="*/ 93 w 93"/>
                <a:gd name="T21" fmla="*/ 89 h 122"/>
                <a:gd name="T22" fmla="*/ 91 w 93"/>
                <a:gd name="T23" fmla="*/ 122 h 122"/>
                <a:gd name="T24" fmla="*/ 0 w 93"/>
                <a:gd name="T25" fmla="*/ 122 h 122"/>
                <a:gd name="T26" fmla="*/ 0 w 93"/>
                <a:gd name="T27" fmla="*/ 120 h 122"/>
                <a:gd name="T28" fmla="*/ 10 w 93"/>
                <a:gd name="T29" fmla="*/ 112 h 122"/>
                <a:gd name="T30" fmla="*/ 10 w 93"/>
                <a:gd name="T31"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22">
                  <a:moveTo>
                    <a:pt x="10" y="10"/>
                  </a:moveTo>
                  <a:cubicBezTo>
                    <a:pt x="10" y="5"/>
                    <a:pt x="8" y="3"/>
                    <a:pt x="0" y="2"/>
                  </a:cubicBezTo>
                  <a:cubicBezTo>
                    <a:pt x="0" y="0"/>
                    <a:pt x="0" y="0"/>
                    <a:pt x="0" y="0"/>
                  </a:cubicBezTo>
                  <a:cubicBezTo>
                    <a:pt x="4" y="0"/>
                    <a:pt x="12" y="1"/>
                    <a:pt x="19" y="1"/>
                  </a:cubicBezTo>
                  <a:cubicBezTo>
                    <a:pt x="26" y="1"/>
                    <a:pt x="34" y="0"/>
                    <a:pt x="41" y="0"/>
                  </a:cubicBezTo>
                  <a:cubicBezTo>
                    <a:pt x="41" y="2"/>
                    <a:pt x="41" y="2"/>
                    <a:pt x="41" y="2"/>
                  </a:cubicBezTo>
                  <a:cubicBezTo>
                    <a:pt x="31" y="3"/>
                    <a:pt x="29" y="6"/>
                    <a:pt x="29" y="10"/>
                  </a:cubicBezTo>
                  <a:cubicBezTo>
                    <a:pt x="29" y="112"/>
                    <a:pt x="29" y="112"/>
                    <a:pt x="29" y="112"/>
                  </a:cubicBezTo>
                  <a:cubicBezTo>
                    <a:pt x="65" y="112"/>
                    <a:pt x="65" y="112"/>
                    <a:pt x="65" y="112"/>
                  </a:cubicBezTo>
                  <a:cubicBezTo>
                    <a:pt x="83" y="112"/>
                    <a:pt x="88" y="107"/>
                    <a:pt x="89" y="89"/>
                  </a:cubicBezTo>
                  <a:cubicBezTo>
                    <a:pt x="93" y="89"/>
                    <a:pt x="93" y="89"/>
                    <a:pt x="93" y="89"/>
                  </a:cubicBezTo>
                  <a:cubicBezTo>
                    <a:pt x="92" y="100"/>
                    <a:pt x="92" y="111"/>
                    <a:pt x="91" y="122"/>
                  </a:cubicBezTo>
                  <a:cubicBezTo>
                    <a:pt x="0" y="122"/>
                    <a:pt x="0" y="122"/>
                    <a:pt x="0" y="122"/>
                  </a:cubicBezTo>
                  <a:cubicBezTo>
                    <a:pt x="0" y="120"/>
                    <a:pt x="0" y="120"/>
                    <a:pt x="0" y="120"/>
                  </a:cubicBezTo>
                  <a:cubicBezTo>
                    <a:pt x="8" y="118"/>
                    <a:pt x="10" y="117"/>
                    <a:pt x="10" y="112"/>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Freeform 40"/>
            <p:cNvSpPr>
              <a:spLocks noEditPoints="1"/>
            </p:cNvSpPr>
            <p:nvPr userDrawn="1"/>
          </p:nvSpPr>
          <p:spPr bwMode="auto">
            <a:xfrm>
              <a:off x="7621588" y="3001963"/>
              <a:ext cx="276225" cy="363538"/>
            </a:xfrm>
            <a:custGeom>
              <a:avLst/>
              <a:gdLst>
                <a:gd name="T0" fmla="*/ 93 w 95"/>
                <a:gd name="T1" fmla="*/ 124 h 124"/>
                <a:gd name="T2" fmla="*/ 0 w 95"/>
                <a:gd name="T3" fmla="*/ 124 h 124"/>
                <a:gd name="T4" fmla="*/ 0 w 95"/>
                <a:gd name="T5" fmla="*/ 120 h 124"/>
                <a:gd name="T6" fmla="*/ 1 w 95"/>
                <a:gd name="T7" fmla="*/ 120 h 124"/>
                <a:gd name="T8" fmla="*/ 10 w 95"/>
                <a:gd name="T9" fmla="*/ 113 h 124"/>
                <a:gd name="T10" fmla="*/ 10 w 95"/>
                <a:gd name="T11" fmla="*/ 11 h 124"/>
                <a:gd name="T12" fmla="*/ 1 w 95"/>
                <a:gd name="T13" fmla="*/ 4 h 124"/>
                <a:gd name="T14" fmla="*/ 0 w 95"/>
                <a:gd name="T15" fmla="*/ 4 h 124"/>
                <a:gd name="T16" fmla="*/ 0 w 95"/>
                <a:gd name="T17" fmla="*/ 0 h 124"/>
                <a:gd name="T18" fmla="*/ 1 w 95"/>
                <a:gd name="T19" fmla="*/ 0 h 124"/>
                <a:gd name="T20" fmla="*/ 8 w 95"/>
                <a:gd name="T21" fmla="*/ 0 h 124"/>
                <a:gd name="T22" fmla="*/ 20 w 95"/>
                <a:gd name="T23" fmla="*/ 1 h 124"/>
                <a:gd name="T24" fmla="*/ 32 w 95"/>
                <a:gd name="T25" fmla="*/ 0 h 124"/>
                <a:gd name="T26" fmla="*/ 42 w 95"/>
                <a:gd name="T27" fmla="*/ 0 h 124"/>
                <a:gd name="T28" fmla="*/ 43 w 95"/>
                <a:gd name="T29" fmla="*/ 0 h 124"/>
                <a:gd name="T30" fmla="*/ 43 w 95"/>
                <a:gd name="T31" fmla="*/ 4 h 124"/>
                <a:gd name="T32" fmla="*/ 42 w 95"/>
                <a:gd name="T33" fmla="*/ 4 h 124"/>
                <a:gd name="T34" fmla="*/ 31 w 95"/>
                <a:gd name="T35" fmla="*/ 11 h 124"/>
                <a:gd name="T36" fmla="*/ 31 w 95"/>
                <a:gd name="T37" fmla="*/ 112 h 124"/>
                <a:gd name="T38" fmla="*/ 66 w 95"/>
                <a:gd name="T39" fmla="*/ 112 h 124"/>
                <a:gd name="T40" fmla="*/ 89 w 95"/>
                <a:gd name="T41" fmla="*/ 90 h 124"/>
                <a:gd name="T42" fmla="*/ 90 w 95"/>
                <a:gd name="T43" fmla="*/ 89 h 124"/>
                <a:gd name="T44" fmla="*/ 95 w 95"/>
                <a:gd name="T45" fmla="*/ 89 h 124"/>
                <a:gd name="T46" fmla="*/ 95 w 95"/>
                <a:gd name="T47" fmla="*/ 90 h 124"/>
                <a:gd name="T48" fmla="*/ 93 w 95"/>
                <a:gd name="T49" fmla="*/ 123 h 124"/>
                <a:gd name="T50" fmla="*/ 93 w 95"/>
                <a:gd name="T51" fmla="*/ 124 h 124"/>
                <a:gd name="T52" fmla="*/ 2 w 95"/>
                <a:gd name="T53" fmla="*/ 122 h 124"/>
                <a:gd name="T54" fmla="*/ 91 w 95"/>
                <a:gd name="T55" fmla="*/ 122 h 124"/>
                <a:gd name="T56" fmla="*/ 93 w 95"/>
                <a:gd name="T57" fmla="*/ 91 h 124"/>
                <a:gd name="T58" fmla="*/ 91 w 95"/>
                <a:gd name="T59" fmla="*/ 91 h 124"/>
                <a:gd name="T60" fmla="*/ 66 w 95"/>
                <a:gd name="T61" fmla="*/ 114 h 124"/>
                <a:gd name="T62" fmla="*/ 29 w 95"/>
                <a:gd name="T63" fmla="*/ 114 h 124"/>
                <a:gd name="T64" fmla="*/ 29 w 95"/>
                <a:gd name="T65" fmla="*/ 11 h 124"/>
                <a:gd name="T66" fmla="*/ 41 w 95"/>
                <a:gd name="T67" fmla="*/ 2 h 124"/>
                <a:gd name="T68" fmla="*/ 41 w 95"/>
                <a:gd name="T69" fmla="*/ 2 h 124"/>
                <a:gd name="T70" fmla="*/ 32 w 95"/>
                <a:gd name="T71" fmla="*/ 2 h 124"/>
                <a:gd name="T72" fmla="*/ 20 w 95"/>
                <a:gd name="T73" fmla="*/ 3 h 124"/>
                <a:gd name="T74" fmla="*/ 8 w 95"/>
                <a:gd name="T75" fmla="*/ 2 h 124"/>
                <a:gd name="T76" fmla="*/ 2 w 95"/>
                <a:gd name="T77" fmla="*/ 2 h 124"/>
                <a:gd name="T78" fmla="*/ 2 w 95"/>
                <a:gd name="T79" fmla="*/ 2 h 124"/>
                <a:gd name="T80" fmla="*/ 12 w 95"/>
                <a:gd name="T81" fmla="*/ 11 h 124"/>
                <a:gd name="T82" fmla="*/ 12 w 95"/>
                <a:gd name="T83" fmla="*/ 113 h 124"/>
                <a:gd name="T84" fmla="*/ 2 w 95"/>
                <a:gd name="T85" fmla="*/ 121 h 124"/>
                <a:gd name="T86" fmla="*/ 2 w 95"/>
                <a:gd name="T87"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124">
                  <a:moveTo>
                    <a:pt x="93" y="124"/>
                  </a:moveTo>
                  <a:cubicBezTo>
                    <a:pt x="0" y="124"/>
                    <a:pt x="0" y="124"/>
                    <a:pt x="0" y="124"/>
                  </a:cubicBezTo>
                  <a:cubicBezTo>
                    <a:pt x="0" y="120"/>
                    <a:pt x="0" y="120"/>
                    <a:pt x="0" y="120"/>
                  </a:cubicBezTo>
                  <a:cubicBezTo>
                    <a:pt x="1" y="120"/>
                    <a:pt x="1" y="120"/>
                    <a:pt x="1" y="120"/>
                  </a:cubicBezTo>
                  <a:cubicBezTo>
                    <a:pt x="9" y="118"/>
                    <a:pt x="10" y="117"/>
                    <a:pt x="10" y="113"/>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1"/>
                    <a:pt x="32" y="0"/>
                  </a:cubicBezTo>
                  <a:cubicBezTo>
                    <a:pt x="35" y="0"/>
                    <a:pt x="39" y="0"/>
                    <a:pt x="42" y="0"/>
                  </a:cubicBezTo>
                  <a:cubicBezTo>
                    <a:pt x="43" y="0"/>
                    <a:pt x="43" y="0"/>
                    <a:pt x="43" y="0"/>
                  </a:cubicBezTo>
                  <a:cubicBezTo>
                    <a:pt x="43" y="4"/>
                    <a:pt x="43" y="4"/>
                    <a:pt x="43" y="4"/>
                  </a:cubicBezTo>
                  <a:cubicBezTo>
                    <a:pt x="42" y="4"/>
                    <a:pt x="42" y="4"/>
                    <a:pt x="42" y="4"/>
                  </a:cubicBezTo>
                  <a:cubicBezTo>
                    <a:pt x="31" y="5"/>
                    <a:pt x="31" y="8"/>
                    <a:pt x="31" y="11"/>
                  </a:cubicBezTo>
                  <a:cubicBezTo>
                    <a:pt x="31" y="112"/>
                    <a:pt x="31" y="112"/>
                    <a:pt x="31" y="112"/>
                  </a:cubicBezTo>
                  <a:cubicBezTo>
                    <a:pt x="66" y="112"/>
                    <a:pt x="66" y="112"/>
                    <a:pt x="66" y="112"/>
                  </a:cubicBezTo>
                  <a:cubicBezTo>
                    <a:pt x="83" y="112"/>
                    <a:pt x="88" y="107"/>
                    <a:pt x="89" y="90"/>
                  </a:cubicBezTo>
                  <a:cubicBezTo>
                    <a:pt x="90" y="89"/>
                    <a:pt x="90" y="89"/>
                    <a:pt x="90" y="89"/>
                  </a:cubicBezTo>
                  <a:cubicBezTo>
                    <a:pt x="95" y="89"/>
                    <a:pt x="95" y="89"/>
                    <a:pt x="95" y="89"/>
                  </a:cubicBezTo>
                  <a:cubicBezTo>
                    <a:pt x="95" y="90"/>
                    <a:pt x="95" y="90"/>
                    <a:pt x="95" y="90"/>
                  </a:cubicBezTo>
                  <a:cubicBezTo>
                    <a:pt x="94" y="99"/>
                    <a:pt x="94" y="110"/>
                    <a:pt x="93" y="123"/>
                  </a:cubicBezTo>
                  <a:lnTo>
                    <a:pt x="93" y="124"/>
                  </a:lnTo>
                  <a:close/>
                  <a:moveTo>
                    <a:pt x="2" y="122"/>
                  </a:moveTo>
                  <a:cubicBezTo>
                    <a:pt x="91" y="122"/>
                    <a:pt x="91" y="122"/>
                    <a:pt x="91" y="122"/>
                  </a:cubicBezTo>
                  <a:cubicBezTo>
                    <a:pt x="92" y="110"/>
                    <a:pt x="92" y="100"/>
                    <a:pt x="93" y="91"/>
                  </a:cubicBezTo>
                  <a:cubicBezTo>
                    <a:pt x="91" y="91"/>
                    <a:pt x="91" y="91"/>
                    <a:pt x="91" y="91"/>
                  </a:cubicBezTo>
                  <a:cubicBezTo>
                    <a:pt x="90" y="108"/>
                    <a:pt x="84" y="114"/>
                    <a:pt x="66" y="114"/>
                  </a:cubicBezTo>
                  <a:cubicBezTo>
                    <a:pt x="29" y="114"/>
                    <a:pt x="29" y="114"/>
                    <a:pt x="29" y="114"/>
                  </a:cubicBezTo>
                  <a:cubicBezTo>
                    <a:pt x="29" y="11"/>
                    <a:pt x="29" y="11"/>
                    <a:pt x="29" y="11"/>
                  </a:cubicBezTo>
                  <a:cubicBezTo>
                    <a:pt x="29" y="6"/>
                    <a:pt x="32" y="3"/>
                    <a:pt x="41" y="2"/>
                  </a:cubicBezTo>
                  <a:cubicBezTo>
                    <a:pt x="41" y="2"/>
                    <a:pt x="41" y="2"/>
                    <a:pt x="41" y="2"/>
                  </a:cubicBezTo>
                  <a:cubicBezTo>
                    <a:pt x="38" y="2"/>
                    <a:pt x="35" y="2"/>
                    <a:pt x="32" y="2"/>
                  </a:cubicBezTo>
                  <a:cubicBezTo>
                    <a:pt x="28" y="3"/>
                    <a:pt x="24" y="3"/>
                    <a:pt x="20" y="3"/>
                  </a:cubicBezTo>
                  <a:cubicBezTo>
                    <a:pt x="16" y="3"/>
                    <a:pt x="12" y="2"/>
                    <a:pt x="8" y="2"/>
                  </a:cubicBezTo>
                  <a:cubicBezTo>
                    <a:pt x="6" y="2"/>
                    <a:pt x="4" y="2"/>
                    <a:pt x="2" y="2"/>
                  </a:cubicBezTo>
                  <a:cubicBezTo>
                    <a:pt x="2" y="2"/>
                    <a:pt x="2" y="2"/>
                    <a:pt x="2" y="2"/>
                  </a:cubicBezTo>
                  <a:cubicBezTo>
                    <a:pt x="9" y="4"/>
                    <a:pt x="12" y="5"/>
                    <a:pt x="12" y="11"/>
                  </a:cubicBezTo>
                  <a:cubicBezTo>
                    <a:pt x="12" y="113"/>
                    <a:pt x="12" y="113"/>
                    <a:pt x="12" y="113"/>
                  </a:cubicBezTo>
                  <a:cubicBezTo>
                    <a:pt x="12" y="119"/>
                    <a:pt x="9" y="120"/>
                    <a:pt x="2" y="121"/>
                  </a:cubicBezTo>
                  <a:lnTo>
                    <a:pt x="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41"/>
            <p:cNvSpPr>
              <a:spLocks/>
            </p:cNvSpPr>
            <p:nvPr userDrawn="1"/>
          </p:nvSpPr>
          <p:spPr bwMode="auto">
            <a:xfrm>
              <a:off x="1177926" y="2819400"/>
              <a:ext cx="1108075" cy="1219200"/>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Line 42"/>
            <p:cNvSpPr>
              <a:spLocks noChangeShapeType="1"/>
            </p:cNvSpPr>
            <p:nvPr userDrawn="1"/>
          </p:nvSpPr>
          <p:spPr bwMode="auto">
            <a:xfrm>
              <a:off x="22717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Line 43"/>
            <p:cNvSpPr>
              <a:spLocks noChangeShapeType="1"/>
            </p:cNvSpPr>
            <p:nvPr userDrawn="1"/>
          </p:nvSpPr>
          <p:spPr bwMode="auto">
            <a:xfrm>
              <a:off x="22717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9" name="Line 44"/>
            <p:cNvSpPr>
              <a:spLocks noChangeShapeType="1"/>
            </p:cNvSpPr>
            <p:nvPr userDrawn="1"/>
          </p:nvSpPr>
          <p:spPr bwMode="auto">
            <a:xfrm>
              <a:off x="11668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Line 45"/>
            <p:cNvSpPr>
              <a:spLocks noChangeShapeType="1"/>
            </p:cNvSpPr>
            <p:nvPr userDrawn="1"/>
          </p:nvSpPr>
          <p:spPr bwMode="auto">
            <a:xfrm>
              <a:off x="11668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51" name="Freeform 46"/>
            <p:cNvSpPr>
              <a:spLocks/>
            </p:cNvSpPr>
            <p:nvPr userDrawn="1"/>
          </p:nvSpPr>
          <p:spPr bwMode="auto">
            <a:xfrm>
              <a:off x="1728788" y="2827338"/>
              <a:ext cx="557213" cy="1211263"/>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Rectangle 47"/>
            <p:cNvSpPr>
              <a:spLocks noChangeArrowheads="1"/>
            </p:cNvSpPr>
            <p:nvPr userDrawn="1"/>
          </p:nvSpPr>
          <p:spPr bwMode="auto">
            <a:xfrm>
              <a:off x="1725613" y="2819400"/>
              <a:ext cx="12700" cy="1219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Rectangle 48"/>
            <p:cNvSpPr>
              <a:spLocks noChangeArrowheads="1"/>
            </p:cNvSpPr>
            <p:nvPr userDrawn="1"/>
          </p:nvSpPr>
          <p:spPr bwMode="auto">
            <a:xfrm>
              <a:off x="1731963" y="3309938"/>
              <a:ext cx="547688"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Rectangle 49"/>
            <p:cNvSpPr>
              <a:spLocks noChangeArrowheads="1"/>
            </p:cNvSpPr>
            <p:nvPr userDrawn="1"/>
          </p:nvSpPr>
          <p:spPr bwMode="auto">
            <a:xfrm>
              <a:off x="1958976" y="3586163"/>
              <a:ext cx="650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50"/>
            <p:cNvSpPr>
              <a:spLocks noEditPoints="1"/>
            </p:cNvSpPr>
            <p:nvPr userDrawn="1"/>
          </p:nvSpPr>
          <p:spPr bwMode="auto">
            <a:xfrm>
              <a:off x="1851026" y="3403600"/>
              <a:ext cx="274638" cy="373063"/>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Rectangle 51"/>
            <p:cNvSpPr>
              <a:spLocks noChangeArrowheads="1"/>
            </p:cNvSpPr>
            <p:nvPr userDrawn="1"/>
          </p:nvSpPr>
          <p:spPr bwMode="auto">
            <a:xfrm>
              <a:off x="2439988" y="3471863"/>
              <a:ext cx="5534025"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52"/>
            <p:cNvSpPr>
              <a:spLocks/>
            </p:cNvSpPr>
            <p:nvPr userDrawn="1"/>
          </p:nvSpPr>
          <p:spPr bwMode="auto">
            <a:xfrm>
              <a:off x="2501901" y="3586163"/>
              <a:ext cx="146050" cy="220663"/>
            </a:xfrm>
            <a:custGeom>
              <a:avLst/>
              <a:gdLst>
                <a:gd name="T0" fmla="*/ 0 w 50"/>
                <a:gd name="T1" fmla="*/ 75 h 75"/>
                <a:gd name="T2" fmla="*/ 0 w 50"/>
                <a:gd name="T3" fmla="*/ 0 h 75"/>
                <a:gd name="T4" fmla="*/ 9 w 50"/>
                <a:gd name="T5" fmla="*/ 0 h 75"/>
                <a:gd name="T6" fmla="*/ 31 w 50"/>
                <a:gd name="T7" fmla="*/ 38 h 75"/>
                <a:gd name="T8" fmla="*/ 43 w 50"/>
                <a:gd name="T9" fmla="*/ 62 h 75"/>
                <a:gd name="T10" fmla="*/ 43 w 50"/>
                <a:gd name="T11" fmla="*/ 62 h 75"/>
                <a:gd name="T12" fmla="*/ 42 w 50"/>
                <a:gd name="T13" fmla="*/ 31 h 75"/>
                <a:gd name="T14" fmla="*/ 42 w 50"/>
                <a:gd name="T15" fmla="*/ 0 h 75"/>
                <a:gd name="T16" fmla="*/ 50 w 50"/>
                <a:gd name="T17" fmla="*/ 0 h 75"/>
                <a:gd name="T18" fmla="*/ 50 w 50"/>
                <a:gd name="T19" fmla="*/ 75 h 75"/>
                <a:gd name="T20" fmla="*/ 42 w 50"/>
                <a:gd name="T21" fmla="*/ 75 h 75"/>
                <a:gd name="T22" fmla="*/ 20 w 50"/>
                <a:gd name="T23" fmla="*/ 37 h 75"/>
                <a:gd name="T24" fmla="*/ 8 w 50"/>
                <a:gd name="T25" fmla="*/ 12 h 75"/>
                <a:gd name="T26" fmla="*/ 7 w 50"/>
                <a:gd name="T27" fmla="*/ 12 h 75"/>
                <a:gd name="T28" fmla="*/ 8 w 50"/>
                <a:gd name="T29" fmla="*/ 43 h 75"/>
                <a:gd name="T30" fmla="*/ 8 w 50"/>
                <a:gd name="T31" fmla="*/ 75 h 75"/>
                <a:gd name="T32" fmla="*/ 0 w 50"/>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5">
                  <a:moveTo>
                    <a:pt x="0" y="75"/>
                  </a:moveTo>
                  <a:cubicBezTo>
                    <a:pt x="0" y="0"/>
                    <a:pt x="0" y="0"/>
                    <a:pt x="0" y="0"/>
                  </a:cubicBezTo>
                  <a:cubicBezTo>
                    <a:pt x="9" y="0"/>
                    <a:pt x="9" y="0"/>
                    <a:pt x="9" y="0"/>
                  </a:cubicBezTo>
                  <a:cubicBezTo>
                    <a:pt x="31" y="38"/>
                    <a:pt x="31" y="38"/>
                    <a:pt x="31" y="38"/>
                  </a:cubicBezTo>
                  <a:cubicBezTo>
                    <a:pt x="36" y="46"/>
                    <a:pt x="40" y="54"/>
                    <a:pt x="43" y="62"/>
                  </a:cubicBezTo>
                  <a:cubicBezTo>
                    <a:pt x="43" y="62"/>
                    <a:pt x="43" y="62"/>
                    <a:pt x="43" y="62"/>
                  </a:cubicBezTo>
                  <a:cubicBezTo>
                    <a:pt x="42" y="52"/>
                    <a:pt x="42" y="43"/>
                    <a:pt x="42" y="31"/>
                  </a:cubicBezTo>
                  <a:cubicBezTo>
                    <a:pt x="42" y="0"/>
                    <a:pt x="42" y="0"/>
                    <a:pt x="42" y="0"/>
                  </a:cubicBezTo>
                  <a:cubicBezTo>
                    <a:pt x="50" y="0"/>
                    <a:pt x="50" y="0"/>
                    <a:pt x="50" y="0"/>
                  </a:cubicBezTo>
                  <a:cubicBezTo>
                    <a:pt x="50" y="75"/>
                    <a:pt x="50" y="75"/>
                    <a:pt x="50" y="75"/>
                  </a:cubicBezTo>
                  <a:cubicBezTo>
                    <a:pt x="42" y="75"/>
                    <a:pt x="42" y="75"/>
                    <a:pt x="42" y="75"/>
                  </a:cubicBezTo>
                  <a:cubicBezTo>
                    <a:pt x="20" y="37"/>
                    <a:pt x="20" y="37"/>
                    <a:pt x="20" y="37"/>
                  </a:cubicBezTo>
                  <a:cubicBezTo>
                    <a:pt x="15" y="28"/>
                    <a:pt x="11" y="20"/>
                    <a:pt x="8" y="12"/>
                  </a:cubicBezTo>
                  <a:cubicBezTo>
                    <a:pt x="7" y="12"/>
                    <a:pt x="7" y="12"/>
                    <a:pt x="7"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53"/>
            <p:cNvSpPr>
              <a:spLocks noEditPoints="1"/>
            </p:cNvSpPr>
            <p:nvPr userDrawn="1"/>
          </p:nvSpPr>
          <p:spPr bwMode="auto">
            <a:xfrm>
              <a:off x="2705101" y="3644900"/>
              <a:ext cx="122238" cy="165100"/>
            </a:xfrm>
            <a:custGeom>
              <a:avLst/>
              <a:gdLst>
                <a:gd name="T0" fmla="*/ 8 w 42"/>
                <a:gd name="T1" fmla="*/ 29 h 56"/>
                <a:gd name="T2" fmla="*/ 25 w 42"/>
                <a:gd name="T3" fmla="*/ 48 h 56"/>
                <a:gd name="T4" fmla="*/ 38 w 42"/>
                <a:gd name="T5" fmla="*/ 45 h 56"/>
                <a:gd name="T6" fmla="*/ 40 w 42"/>
                <a:gd name="T7" fmla="*/ 52 h 56"/>
                <a:gd name="T8" fmla="*/ 24 w 42"/>
                <a:gd name="T9" fmla="*/ 56 h 56"/>
                <a:gd name="T10" fmla="*/ 0 w 42"/>
                <a:gd name="T11" fmla="*/ 29 h 56"/>
                <a:gd name="T12" fmla="*/ 23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4" y="56"/>
                  </a:cubicBezTo>
                  <a:cubicBezTo>
                    <a:pt x="9" y="56"/>
                    <a:pt x="0" y="45"/>
                    <a:pt x="0" y="29"/>
                  </a:cubicBezTo>
                  <a:cubicBezTo>
                    <a:pt x="0" y="12"/>
                    <a:pt x="8" y="0"/>
                    <a:pt x="23"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54"/>
            <p:cNvSpPr>
              <a:spLocks/>
            </p:cNvSpPr>
            <p:nvPr userDrawn="1"/>
          </p:nvSpPr>
          <p:spPr bwMode="auto">
            <a:xfrm>
              <a:off x="2868613" y="3648075"/>
              <a:ext cx="204788" cy="158750"/>
            </a:xfrm>
            <a:custGeom>
              <a:avLst/>
              <a:gdLst>
                <a:gd name="T0" fmla="*/ 9 w 70"/>
                <a:gd name="T1" fmla="*/ 0 h 54"/>
                <a:gd name="T2" fmla="*/ 16 w 70"/>
                <a:gd name="T3" fmla="*/ 27 h 54"/>
                <a:gd name="T4" fmla="*/ 19 w 70"/>
                <a:gd name="T5" fmla="*/ 44 h 54"/>
                <a:gd name="T6" fmla="*/ 19 w 70"/>
                <a:gd name="T7" fmla="*/ 44 h 54"/>
                <a:gd name="T8" fmla="*/ 24 w 70"/>
                <a:gd name="T9" fmla="*/ 27 h 54"/>
                <a:gd name="T10" fmla="*/ 32 w 70"/>
                <a:gd name="T11" fmla="*/ 0 h 54"/>
                <a:gd name="T12" fmla="*/ 39 w 70"/>
                <a:gd name="T13" fmla="*/ 0 h 54"/>
                <a:gd name="T14" fmla="*/ 46 w 70"/>
                <a:gd name="T15" fmla="*/ 27 h 54"/>
                <a:gd name="T16" fmla="*/ 51 w 70"/>
                <a:gd name="T17" fmla="*/ 44 h 54"/>
                <a:gd name="T18" fmla="*/ 51 w 70"/>
                <a:gd name="T19" fmla="*/ 44 h 54"/>
                <a:gd name="T20" fmla="*/ 55 w 70"/>
                <a:gd name="T21" fmla="*/ 27 h 54"/>
                <a:gd name="T22" fmla="*/ 62 w 70"/>
                <a:gd name="T23" fmla="*/ 0 h 54"/>
                <a:gd name="T24" fmla="*/ 70 w 70"/>
                <a:gd name="T25" fmla="*/ 0 h 54"/>
                <a:gd name="T26" fmla="*/ 55 w 70"/>
                <a:gd name="T27" fmla="*/ 54 h 54"/>
                <a:gd name="T28" fmla="*/ 47 w 70"/>
                <a:gd name="T29" fmla="*/ 54 h 54"/>
                <a:gd name="T30" fmla="*/ 39 w 70"/>
                <a:gd name="T31" fmla="*/ 28 h 54"/>
                <a:gd name="T32" fmla="*/ 35 w 70"/>
                <a:gd name="T33" fmla="*/ 10 h 54"/>
                <a:gd name="T34" fmla="*/ 35 w 70"/>
                <a:gd name="T35" fmla="*/ 10 h 54"/>
                <a:gd name="T36" fmla="*/ 30 w 70"/>
                <a:gd name="T37" fmla="*/ 28 h 54"/>
                <a:gd name="T38" fmla="*/ 23 w 70"/>
                <a:gd name="T39" fmla="*/ 54 h 54"/>
                <a:gd name="T40" fmla="*/ 15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6" y="27"/>
                    <a:pt x="16" y="27"/>
                    <a:pt x="16" y="27"/>
                  </a:cubicBezTo>
                  <a:cubicBezTo>
                    <a:pt x="17" y="33"/>
                    <a:pt x="18" y="39"/>
                    <a:pt x="19" y="44"/>
                  </a:cubicBezTo>
                  <a:cubicBezTo>
                    <a:pt x="19" y="44"/>
                    <a:pt x="19" y="44"/>
                    <a:pt x="19" y="44"/>
                  </a:cubicBezTo>
                  <a:cubicBezTo>
                    <a:pt x="20" y="39"/>
                    <a:pt x="22" y="33"/>
                    <a:pt x="24" y="27"/>
                  </a:cubicBezTo>
                  <a:cubicBezTo>
                    <a:pt x="32" y="0"/>
                    <a:pt x="32" y="0"/>
                    <a:pt x="32" y="0"/>
                  </a:cubicBezTo>
                  <a:cubicBezTo>
                    <a:pt x="39" y="0"/>
                    <a:pt x="39" y="0"/>
                    <a:pt x="39" y="0"/>
                  </a:cubicBezTo>
                  <a:cubicBezTo>
                    <a:pt x="46" y="27"/>
                    <a:pt x="46" y="27"/>
                    <a:pt x="46" y="27"/>
                  </a:cubicBezTo>
                  <a:cubicBezTo>
                    <a:pt x="48" y="33"/>
                    <a:pt x="50" y="39"/>
                    <a:pt x="51" y="44"/>
                  </a:cubicBezTo>
                  <a:cubicBezTo>
                    <a:pt x="51" y="44"/>
                    <a:pt x="51" y="44"/>
                    <a:pt x="51" y="44"/>
                  </a:cubicBezTo>
                  <a:cubicBezTo>
                    <a:pt x="52" y="39"/>
                    <a:pt x="53" y="33"/>
                    <a:pt x="55" y="27"/>
                  </a:cubicBezTo>
                  <a:cubicBezTo>
                    <a:pt x="62" y="0"/>
                    <a:pt x="62" y="0"/>
                    <a:pt x="62" y="0"/>
                  </a:cubicBezTo>
                  <a:cubicBezTo>
                    <a:pt x="70" y="0"/>
                    <a:pt x="70" y="0"/>
                    <a:pt x="70" y="0"/>
                  </a:cubicBezTo>
                  <a:cubicBezTo>
                    <a:pt x="55" y="54"/>
                    <a:pt x="55" y="54"/>
                    <a:pt x="55" y="54"/>
                  </a:cubicBezTo>
                  <a:cubicBezTo>
                    <a:pt x="47" y="54"/>
                    <a:pt x="47" y="54"/>
                    <a:pt x="47" y="54"/>
                  </a:cubicBezTo>
                  <a:cubicBezTo>
                    <a:pt x="39" y="28"/>
                    <a:pt x="39" y="28"/>
                    <a:pt x="39" y="28"/>
                  </a:cubicBezTo>
                  <a:cubicBezTo>
                    <a:pt x="38" y="22"/>
                    <a:pt x="36" y="17"/>
                    <a:pt x="35" y="10"/>
                  </a:cubicBezTo>
                  <a:cubicBezTo>
                    <a:pt x="35" y="10"/>
                    <a:pt x="35" y="10"/>
                    <a:pt x="35" y="10"/>
                  </a:cubicBezTo>
                  <a:cubicBezTo>
                    <a:pt x="34" y="17"/>
                    <a:pt x="32" y="22"/>
                    <a:pt x="30" y="28"/>
                  </a:cubicBezTo>
                  <a:cubicBezTo>
                    <a:pt x="23" y="54"/>
                    <a:pt x="23" y="54"/>
                    <a:pt x="23" y="54"/>
                  </a:cubicBezTo>
                  <a:cubicBezTo>
                    <a:pt x="15" y="54"/>
                    <a:pt x="15" y="54"/>
                    <a:pt x="15"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55"/>
            <p:cNvSpPr>
              <a:spLocks noEditPoints="1"/>
            </p:cNvSpPr>
            <p:nvPr userDrawn="1"/>
          </p:nvSpPr>
          <p:spPr bwMode="auto">
            <a:xfrm>
              <a:off x="3109913" y="3644900"/>
              <a:ext cx="111125" cy="165100"/>
            </a:xfrm>
            <a:custGeom>
              <a:avLst/>
              <a:gdLst>
                <a:gd name="T0" fmla="*/ 38 w 38"/>
                <a:gd name="T1" fmla="*/ 42 h 56"/>
                <a:gd name="T2" fmla="*/ 38 w 38"/>
                <a:gd name="T3" fmla="*/ 55 h 56"/>
                <a:gd name="T4" fmla="*/ 31 w 38"/>
                <a:gd name="T5" fmla="*/ 55 h 56"/>
                <a:gd name="T6" fmla="*/ 30 w 38"/>
                <a:gd name="T7" fmla="*/ 48 h 56"/>
                <a:gd name="T8" fmla="*/ 30 w 38"/>
                <a:gd name="T9" fmla="*/ 48 h 56"/>
                <a:gd name="T10" fmla="*/ 15 w 38"/>
                <a:gd name="T11" fmla="*/ 56 h 56"/>
                <a:gd name="T12" fmla="*/ 0 w 38"/>
                <a:gd name="T13" fmla="*/ 40 h 56"/>
                <a:gd name="T14" fmla="*/ 29 w 38"/>
                <a:gd name="T15" fmla="*/ 20 h 56"/>
                <a:gd name="T16" fmla="*/ 29 w 38"/>
                <a:gd name="T17" fmla="*/ 19 h 56"/>
                <a:gd name="T18" fmla="*/ 18 w 38"/>
                <a:gd name="T19" fmla="*/ 7 h 56"/>
                <a:gd name="T20" fmla="*/ 5 w 38"/>
                <a:gd name="T21" fmla="*/ 11 h 56"/>
                <a:gd name="T22" fmla="*/ 3 w 38"/>
                <a:gd name="T23" fmla="*/ 4 h 56"/>
                <a:gd name="T24" fmla="*/ 19 w 38"/>
                <a:gd name="T25" fmla="*/ 0 h 56"/>
                <a:gd name="T26" fmla="*/ 38 w 38"/>
                <a:gd name="T27" fmla="*/ 22 h 56"/>
                <a:gd name="T28" fmla="*/ 38 w 38"/>
                <a:gd name="T29" fmla="*/ 42 h 56"/>
                <a:gd name="T30" fmla="*/ 29 w 38"/>
                <a:gd name="T31" fmla="*/ 27 h 56"/>
                <a:gd name="T32" fmla="*/ 9 w 38"/>
                <a:gd name="T33" fmla="*/ 39 h 56"/>
                <a:gd name="T34" fmla="*/ 17 w 38"/>
                <a:gd name="T35" fmla="*/ 49 h 56"/>
                <a:gd name="T36" fmla="*/ 29 w 38"/>
                <a:gd name="T37" fmla="*/ 40 h 56"/>
                <a:gd name="T38" fmla="*/ 29 w 38"/>
                <a:gd name="T39" fmla="*/ 36 h 56"/>
                <a:gd name="T40" fmla="*/ 29 w 38"/>
                <a:gd name="T41"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6">
                  <a:moveTo>
                    <a:pt x="38" y="42"/>
                  </a:moveTo>
                  <a:cubicBezTo>
                    <a:pt x="38" y="46"/>
                    <a:pt x="38" y="51"/>
                    <a:pt x="38" y="55"/>
                  </a:cubicBezTo>
                  <a:cubicBezTo>
                    <a:pt x="31" y="55"/>
                    <a:pt x="31" y="55"/>
                    <a:pt x="31" y="55"/>
                  </a:cubicBezTo>
                  <a:cubicBezTo>
                    <a:pt x="30" y="48"/>
                    <a:pt x="30" y="48"/>
                    <a:pt x="30" y="48"/>
                  </a:cubicBezTo>
                  <a:cubicBezTo>
                    <a:pt x="30" y="48"/>
                    <a:pt x="30" y="48"/>
                    <a:pt x="30" y="48"/>
                  </a:cubicBezTo>
                  <a:cubicBezTo>
                    <a:pt x="27" y="52"/>
                    <a:pt x="22" y="56"/>
                    <a:pt x="15" y="56"/>
                  </a:cubicBezTo>
                  <a:cubicBezTo>
                    <a:pt x="5" y="56"/>
                    <a:pt x="0" y="48"/>
                    <a:pt x="0" y="40"/>
                  </a:cubicBezTo>
                  <a:cubicBezTo>
                    <a:pt x="0" y="27"/>
                    <a:pt x="10" y="20"/>
                    <a:pt x="29" y="20"/>
                  </a:cubicBezTo>
                  <a:cubicBezTo>
                    <a:pt x="29" y="19"/>
                    <a:pt x="29" y="19"/>
                    <a:pt x="29" y="19"/>
                  </a:cubicBezTo>
                  <a:cubicBezTo>
                    <a:pt x="29" y="15"/>
                    <a:pt x="28" y="7"/>
                    <a:pt x="18" y="7"/>
                  </a:cubicBezTo>
                  <a:cubicBezTo>
                    <a:pt x="14" y="7"/>
                    <a:pt x="9" y="8"/>
                    <a:pt x="5" y="11"/>
                  </a:cubicBezTo>
                  <a:cubicBezTo>
                    <a:pt x="3" y="4"/>
                    <a:pt x="3" y="4"/>
                    <a:pt x="3" y="4"/>
                  </a:cubicBezTo>
                  <a:cubicBezTo>
                    <a:pt x="7" y="2"/>
                    <a:pt x="13" y="0"/>
                    <a:pt x="19" y="0"/>
                  </a:cubicBezTo>
                  <a:cubicBezTo>
                    <a:pt x="34" y="0"/>
                    <a:pt x="38" y="11"/>
                    <a:pt x="38" y="22"/>
                  </a:cubicBezTo>
                  <a:lnTo>
                    <a:pt x="38" y="42"/>
                  </a:lnTo>
                  <a:close/>
                  <a:moveTo>
                    <a:pt x="29" y="27"/>
                  </a:moveTo>
                  <a:cubicBezTo>
                    <a:pt x="20" y="27"/>
                    <a:pt x="9" y="29"/>
                    <a:pt x="9" y="39"/>
                  </a:cubicBezTo>
                  <a:cubicBezTo>
                    <a:pt x="9" y="46"/>
                    <a:pt x="13" y="49"/>
                    <a:pt x="17" y="49"/>
                  </a:cubicBezTo>
                  <a:cubicBezTo>
                    <a:pt x="23" y="49"/>
                    <a:pt x="27" y="44"/>
                    <a:pt x="29" y="40"/>
                  </a:cubicBezTo>
                  <a:cubicBezTo>
                    <a:pt x="29" y="38"/>
                    <a:pt x="29" y="37"/>
                    <a:pt x="29" y="36"/>
                  </a:cubicBezTo>
                  <a:lnTo>
                    <a:pt x="2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56"/>
            <p:cNvSpPr>
              <a:spLocks/>
            </p:cNvSpPr>
            <p:nvPr userDrawn="1"/>
          </p:nvSpPr>
          <p:spPr bwMode="auto">
            <a:xfrm>
              <a:off x="3286126" y="3644900"/>
              <a:ext cx="69850" cy="161925"/>
            </a:xfrm>
            <a:custGeom>
              <a:avLst/>
              <a:gdLst>
                <a:gd name="T0" fmla="*/ 0 w 24"/>
                <a:gd name="T1" fmla="*/ 18 h 55"/>
                <a:gd name="T2" fmla="*/ 0 w 24"/>
                <a:gd name="T3" fmla="*/ 1 h 55"/>
                <a:gd name="T4" fmla="*/ 7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7" y="1"/>
                    <a:pt x="7" y="1"/>
                    <a:pt x="7" y="1"/>
                  </a:cubicBezTo>
                  <a:cubicBezTo>
                    <a:pt x="8" y="11"/>
                    <a:pt x="8" y="11"/>
                    <a:pt x="8" y="11"/>
                  </a:cubicBezTo>
                  <a:cubicBezTo>
                    <a:pt x="8" y="11"/>
                    <a:pt x="8" y="11"/>
                    <a:pt x="8" y="11"/>
                  </a:cubicBezTo>
                  <a:cubicBezTo>
                    <a:pt x="10" y="4"/>
                    <a:pt x="16" y="0"/>
                    <a:pt x="22" y="0"/>
                  </a:cubicBezTo>
                  <a:cubicBezTo>
                    <a:pt x="22" y="0"/>
                    <a:pt x="23" y="0"/>
                    <a:pt x="24" y="0"/>
                  </a:cubicBezTo>
                  <a:cubicBezTo>
                    <a:pt x="24" y="9"/>
                    <a:pt x="24" y="9"/>
                    <a:pt x="24" y="9"/>
                  </a:cubicBezTo>
                  <a:cubicBezTo>
                    <a:pt x="23" y="9"/>
                    <a:pt x="22" y="9"/>
                    <a:pt x="21" y="9"/>
                  </a:cubicBezTo>
                  <a:cubicBezTo>
                    <a:pt x="15" y="9"/>
                    <a:pt x="10"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57"/>
            <p:cNvSpPr>
              <a:spLocks/>
            </p:cNvSpPr>
            <p:nvPr userDrawn="1"/>
          </p:nvSpPr>
          <p:spPr bwMode="auto">
            <a:xfrm>
              <a:off x="3405188" y="3575050"/>
              <a:ext cx="119063" cy="231775"/>
            </a:xfrm>
            <a:custGeom>
              <a:avLst/>
              <a:gdLst>
                <a:gd name="T0" fmla="*/ 9 w 41"/>
                <a:gd name="T1" fmla="*/ 49 h 79"/>
                <a:gd name="T2" fmla="*/ 9 w 41"/>
                <a:gd name="T3" fmla="*/ 49 h 79"/>
                <a:gd name="T4" fmla="*/ 13 w 41"/>
                <a:gd name="T5" fmla="*/ 43 h 79"/>
                <a:gd name="T6" fmla="*/ 28 w 41"/>
                <a:gd name="T7" fmla="*/ 25 h 79"/>
                <a:gd name="T8" fmla="*/ 38 w 41"/>
                <a:gd name="T9" fmla="*/ 25 h 79"/>
                <a:gd name="T10" fmla="*/ 20 w 41"/>
                <a:gd name="T11" fmla="*/ 47 h 79"/>
                <a:gd name="T12" fmla="*/ 41 w 41"/>
                <a:gd name="T13" fmla="*/ 79 h 79"/>
                <a:gd name="T14" fmla="*/ 30 w 41"/>
                <a:gd name="T15" fmla="*/ 79 h 79"/>
                <a:gd name="T16" fmla="*/ 14 w 41"/>
                <a:gd name="T17" fmla="*/ 53 h 79"/>
                <a:gd name="T18" fmla="*/ 9 w 41"/>
                <a:gd name="T19" fmla="*/ 58 h 79"/>
                <a:gd name="T20" fmla="*/ 9 w 41"/>
                <a:gd name="T21" fmla="*/ 79 h 79"/>
                <a:gd name="T22" fmla="*/ 0 w 41"/>
                <a:gd name="T23" fmla="*/ 79 h 79"/>
                <a:gd name="T24" fmla="*/ 0 w 41"/>
                <a:gd name="T25" fmla="*/ 0 h 79"/>
                <a:gd name="T26" fmla="*/ 9 w 41"/>
                <a:gd name="T27" fmla="*/ 0 h 79"/>
                <a:gd name="T28" fmla="*/ 9 w 41"/>
                <a:gd name="T29"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79">
                  <a:moveTo>
                    <a:pt x="9" y="49"/>
                  </a:moveTo>
                  <a:cubicBezTo>
                    <a:pt x="9" y="49"/>
                    <a:pt x="9" y="49"/>
                    <a:pt x="9" y="49"/>
                  </a:cubicBezTo>
                  <a:cubicBezTo>
                    <a:pt x="10" y="48"/>
                    <a:pt x="12" y="45"/>
                    <a:pt x="13" y="43"/>
                  </a:cubicBezTo>
                  <a:cubicBezTo>
                    <a:pt x="28" y="25"/>
                    <a:pt x="28" y="25"/>
                    <a:pt x="28" y="25"/>
                  </a:cubicBezTo>
                  <a:cubicBezTo>
                    <a:pt x="38" y="25"/>
                    <a:pt x="38" y="25"/>
                    <a:pt x="38" y="25"/>
                  </a:cubicBezTo>
                  <a:cubicBezTo>
                    <a:pt x="20" y="47"/>
                    <a:pt x="20" y="47"/>
                    <a:pt x="20" y="47"/>
                  </a:cubicBezTo>
                  <a:cubicBezTo>
                    <a:pt x="41" y="79"/>
                    <a:pt x="41" y="79"/>
                    <a:pt x="41" y="79"/>
                  </a:cubicBezTo>
                  <a:cubicBezTo>
                    <a:pt x="30" y="79"/>
                    <a:pt x="30" y="79"/>
                    <a:pt x="30" y="79"/>
                  </a:cubicBezTo>
                  <a:cubicBezTo>
                    <a:pt x="14" y="53"/>
                    <a:pt x="14" y="53"/>
                    <a:pt x="14" y="53"/>
                  </a:cubicBezTo>
                  <a:cubicBezTo>
                    <a:pt x="9" y="58"/>
                    <a:pt x="9" y="58"/>
                    <a:pt x="9" y="58"/>
                  </a:cubicBezTo>
                  <a:cubicBezTo>
                    <a:pt x="9" y="79"/>
                    <a:pt x="9" y="79"/>
                    <a:pt x="9" y="79"/>
                  </a:cubicBezTo>
                  <a:cubicBezTo>
                    <a:pt x="0" y="79"/>
                    <a:pt x="0" y="79"/>
                    <a:pt x="0" y="79"/>
                  </a:cubicBezTo>
                  <a:cubicBezTo>
                    <a:pt x="0" y="0"/>
                    <a:pt x="0" y="0"/>
                    <a:pt x="0" y="0"/>
                  </a:cubicBezTo>
                  <a:cubicBezTo>
                    <a:pt x="9" y="0"/>
                    <a:pt x="9" y="0"/>
                    <a:pt x="9" y="0"/>
                  </a:cubicBezTo>
                  <a:lnTo>
                    <a:pt x="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58"/>
            <p:cNvSpPr>
              <a:spLocks/>
            </p:cNvSpPr>
            <p:nvPr userDrawn="1"/>
          </p:nvSpPr>
          <p:spPr bwMode="auto">
            <a:xfrm>
              <a:off x="3552826" y="3765550"/>
              <a:ext cx="47625" cy="79375"/>
            </a:xfrm>
            <a:custGeom>
              <a:avLst/>
              <a:gdLst>
                <a:gd name="T0" fmla="*/ 0 w 16"/>
                <a:gd name="T1" fmla="*/ 27 h 27"/>
                <a:gd name="T2" fmla="*/ 6 w 16"/>
                <a:gd name="T3" fmla="*/ 1 h 27"/>
                <a:gd name="T4" fmla="*/ 16 w 16"/>
                <a:gd name="T5" fmla="*/ 0 h 27"/>
                <a:gd name="T6" fmla="*/ 6 w 16"/>
                <a:gd name="T7" fmla="*/ 27 h 27"/>
                <a:gd name="T8" fmla="*/ 0 w 16"/>
                <a:gd name="T9" fmla="*/ 27 h 27"/>
              </a:gdLst>
              <a:ahLst/>
              <a:cxnLst>
                <a:cxn ang="0">
                  <a:pos x="T0" y="T1"/>
                </a:cxn>
                <a:cxn ang="0">
                  <a:pos x="T2" y="T3"/>
                </a:cxn>
                <a:cxn ang="0">
                  <a:pos x="T4" y="T5"/>
                </a:cxn>
                <a:cxn ang="0">
                  <a:pos x="T6" y="T7"/>
                </a:cxn>
                <a:cxn ang="0">
                  <a:pos x="T8" y="T9"/>
                </a:cxn>
              </a:cxnLst>
              <a:rect l="0" t="0" r="r" b="b"/>
              <a:pathLst>
                <a:path w="16" h="27">
                  <a:moveTo>
                    <a:pt x="0" y="27"/>
                  </a:moveTo>
                  <a:cubicBezTo>
                    <a:pt x="2" y="21"/>
                    <a:pt x="5" y="9"/>
                    <a:pt x="6" y="1"/>
                  </a:cubicBezTo>
                  <a:cubicBezTo>
                    <a:pt x="16" y="0"/>
                    <a:pt x="16" y="0"/>
                    <a:pt x="16" y="0"/>
                  </a:cubicBezTo>
                  <a:cubicBezTo>
                    <a:pt x="13" y="9"/>
                    <a:pt x="9" y="21"/>
                    <a:pt x="6" y="27"/>
                  </a:cubicBez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59"/>
            <p:cNvSpPr>
              <a:spLocks/>
            </p:cNvSpPr>
            <p:nvPr userDrawn="1"/>
          </p:nvSpPr>
          <p:spPr bwMode="auto">
            <a:xfrm>
              <a:off x="3740151" y="3586163"/>
              <a:ext cx="149225" cy="220663"/>
            </a:xfrm>
            <a:custGeom>
              <a:avLst/>
              <a:gdLst>
                <a:gd name="T0" fmla="*/ 0 w 51"/>
                <a:gd name="T1" fmla="*/ 75 h 75"/>
                <a:gd name="T2" fmla="*/ 0 w 51"/>
                <a:gd name="T3" fmla="*/ 0 h 75"/>
                <a:gd name="T4" fmla="*/ 10 w 51"/>
                <a:gd name="T5" fmla="*/ 0 h 75"/>
                <a:gd name="T6" fmla="*/ 31 w 51"/>
                <a:gd name="T7" fmla="*/ 38 h 75"/>
                <a:gd name="T8" fmla="*/ 43 w 51"/>
                <a:gd name="T9" fmla="*/ 62 h 75"/>
                <a:gd name="T10" fmla="*/ 44 w 51"/>
                <a:gd name="T11" fmla="*/ 62 h 75"/>
                <a:gd name="T12" fmla="*/ 43 w 51"/>
                <a:gd name="T13" fmla="*/ 31 h 75"/>
                <a:gd name="T14" fmla="*/ 43 w 51"/>
                <a:gd name="T15" fmla="*/ 0 h 75"/>
                <a:gd name="T16" fmla="*/ 51 w 51"/>
                <a:gd name="T17" fmla="*/ 0 h 75"/>
                <a:gd name="T18" fmla="*/ 51 w 51"/>
                <a:gd name="T19" fmla="*/ 75 h 75"/>
                <a:gd name="T20" fmla="*/ 42 w 51"/>
                <a:gd name="T21" fmla="*/ 75 h 75"/>
                <a:gd name="T22" fmla="*/ 21 w 51"/>
                <a:gd name="T23" fmla="*/ 37 h 75"/>
                <a:gd name="T24" fmla="*/ 8 w 51"/>
                <a:gd name="T25" fmla="*/ 12 h 75"/>
                <a:gd name="T26" fmla="*/ 8 w 51"/>
                <a:gd name="T27" fmla="*/ 12 h 75"/>
                <a:gd name="T28" fmla="*/ 8 w 51"/>
                <a:gd name="T29" fmla="*/ 43 h 75"/>
                <a:gd name="T30" fmla="*/ 8 w 51"/>
                <a:gd name="T31" fmla="*/ 75 h 75"/>
                <a:gd name="T32" fmla="*/ 0 w 51"/>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75">
                  <a:moveTo>
                    <a:pt x="0" y="75"/>
                  </a:moveTo>
                  <a:cubicBezTo>
                    <a:pt x="0" y="0"/>
                    <a:pt x="0" y="0"/>
                    <a:pt x="0" y="0"/>
                  </a:cubicBezTo>
                  <a:cubicBezTo>
                    <a:pt x="10" y="0"/>
                    <a:pt x="10" y="0"/>
                    <a:pt x="10" y="0"/>
                  </a:cubicBezTo>
                  <a:cubicBezTo>
                    <a:pt x="31" y="38"/>
                    <a:pt x="31" y="38"/>
                    <a:pt x="31" y="38"/>
                  </a:cubicBezTo>
                  <a:cubicBezTo>
                    <a:pt x="36" y="46"/>
                    <a:pt x="40" y="54"/>
                    <a:pt x="43" y="62"/>
                  </a:cubicBezTo>
                  <a:cubicBezTo>
                    <a:pt x="44" y="62"/>
                    <a:pt x="44" y="62"/>
                    <a:pt x="44" y="62"/>
                  </a:cubicBezTo>
                  <a:cubicBezTo>
                    <a:pt x="43" y="52"/>
                    <a:pt x="43" y="43"/>
                    <a:pt x="43" y="31"/>
                  </a:cubicBezTo>
                  <a:cubicBezTo>
                    <a:pt x="43" y="0"/>
                    <a:pt x="43" y="0"/>
                    <a:pt x="43" y="0"/>
                  </a:cubicBezTo>
                  <a:cubicBezTo>
                    <a:pt x="51" y="0"/>
                    <a:pt x="51" y="0"/>
                    <a:pt x="51" y="0"/>
                  </a:cubicBezTo>
                  <a:cubicBezTo>
                    <a:pt x="51" y="75"/>
                    <a:pt x="51" y="75"/>
                    <a:pt x="51" y="75"/>
                  </a:cubicBezTo>
                  <a:cubicBezTo>
                    <a:pt x="42" y="75"/>
                    <a:pt x="42" y="75"/>
                    <a:pt x="42" y="75"/>
                  </a:cubicBezTo>
                  <a:cubicBezTo>
                    <a:pt x="21" y="37"/>
                    <a:pt x="21" y="37"/>
                    <a:pt x="21" y="37"/>
                  </a:cubicBezTo>
                  <a:cubicBezTo>
                    <a:pt x="16" y="28"/>
                    <a:pt x="11" y="20"/>
                    <a:pt x="8" y="12"/>
                  </a:cubicBezTo>
                  <a:cubicBezTo>
                    <a:pt x="8" y="12"/>
                    <a:pt x="8" y="12"/>
                    <a:pt x="8"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60"/>
            <p:cNvSpPr>
              <a:spLocks noEditPoints="1"/>
            </p:cNvSpPr>
            <p:nvPr userDrawn="1"/>
          </p:nvSpPr>
          <p:spPr bwMode="auto">
            <a:xfrm>
              <a:off x="3943351"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4 w 43"/>
                <a:gd name="T21" fmla="*/ 22 h 56"/>
                <a:gd name="T22" fmla="*/ 22 w 43"/>
                <a:gd name="T23" fmla="*/ 7 h 56"/>
                <a:gd name="T24" fmla="*/ 9 w 43"/>
                <a:gd name="T25" fmla="*/ 22 h 56"/>
                <a:gd name="T26" fmla="*/ 34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6" y="48"/>
                    <a:pt x="25" y="48"/>
                  </a:cubicBezTo>
                  <a:cubicBezTo>
                    <a:pt x="32" y="48"/>
                    <a:pt x="35"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4" y="22"/>
                  </a:moveTo>
                  <a:cubicBezTo>
                    <a:pt x="35" y="16"/>
                    <a:pt x="32" y="7"/>
                    <a:pt x="22" y="7"/>
                  </a:cubicBezTo>
                  <a:cubicBezTo>
                    <a:pt x="13" y="7"/>
                    <a:pt x="10" y="16"/>
                    <a:pt x="9"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61"/>
            <p:cNvSpPr>
              <a:spLocks/>
            </p:cNvSpPr>
            <p:nvPr userDrawn="1"/>
          </p:nvSpPr>
          <p:spPr bwMode="auto">
            <a:xfrm>
              <a:off x="4110038" y="3648075"/>
              <a:ext cx="204788" cy="158750"/>
            </a:xfrm>
            <a:custGeom>
              <a:avLst/>
              <a:gdLst>
                <a:gd name="T0" fmla="*/ 9 w 70"/>
                <a:gd name="T1" fmla="*/ 0 h 54"/>
                <a:gd name="T2" fmla="*/ 15 w 70"/>
                <a:gd name="T3" fmla="*/ 27 h 54"/>
                <a:gd name="T4" fmla="*/ 19 w 70"/>
                <a:gd name="T5" fmla="*/ 44 h 54"/>
                <a:gd name="T6" fmla="*/ 19 w 70"/>
                <a:gd name="T7" fmla="*/ 44 h 54"/>
                <a:gd name="T8" fmla="*/ 23 w 70"/>
                <a:gd name="T9" fmla="*/ 27 h 54"/>
                <a:gd name="T10" fmla="*/ 31 w 70"/>
                <a:gd name="T11" fmla="*/ 0 h 54"/>
                <a:gd name="T12" fmla="*/ 38 w 70"/>
                <a:gd name="T13" fmla="*/ 0 h 54"/>
                <a:gd name="T14" fmla="*/ 46 w 70"/>
                <a:gd name="T15" fmla="*/ 27 h 54"/>
                <a:gd name="T16" fmla="*/ 50 w 70"/>
                <a:gd name="T17" fmla="*/ 44 h 54"/>
                <a:gd name="T18" fmla="*/ 50 w 70"/>
                <a:gd name="T19" fmla="*/ 44 h 54"/>
                <a:gd name="T20" fmla="*/ 54 w 70"/>
                <a:gd name="T21" fmla="*/ 27 h 54"/>
                <a:gd name="T22" fmla="*/ 61 w 70"/>
                <a:gd name="T23" fmla="*/ 0 h 54"/>
                <a:gd name="T24" fmla="*/ 70 w 70"/>
                <a:gd name="T25" fmla="*/ 0 h 54"/>
                <a:gd name="T26" fmla="*/ 54 w 70"/>
                <a:gd name="T27" fmla="*/ 54 h 54"/>
                <a:gd name="T28" fmla="*/ 46 w 70"/>
                <a:gd name="T29" fmla="*/ 54 h 54"/>
                <a:gd name="T30" fmla="*/ 39 w 70"/>
                <a:gd name="T31" fmla="*/ 28 h 54"/>
                <a:gd name="T32" fmla="*/ 35 w 70"/>
                <a:gd name="T33" fmla="*/ 10 h 54"/>
                <a:gd name="T34" fmla="*/ 34 w 70"/>
                <a:gd name="T35" fmla="*/ 10 h 54"/>
                <a:gd name="T36" fmla="*/ 30 w 70"/>
                <a:gd name="T37" fmla="*/ 28 h 54"/>
                <a:gd name="T38" fmla="*/ 22 w 70"/>
                <a:gd name="T39" fmla="*/ 54 h 54"/>
                <a:gd name="T40" fmla="*/ 14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5" y="27"/>
                    <a:pt x="15" y="27"/>
                    <a:pt x="15" y="27"/>
                  </a:cubicBezTo>
                  <a:cubicBezTo>
                    <a:pt x="16" y="33"/>
                    <a:pt x="18" y="39"/>
                    <a:pt x="19" y="44"/>
                  </a:cubicBezTo>
                  <a:cubicBezTo>
                    <a:pt x="19" y="44"/>
                    <a:pt x="19" y="44"/>
                    <a:pt x="19" y="44"/>
                  </a:cubicBezTo>
                  <a:cubicBezTo>
                    <a:pt x="20" y="39"/>
                    <a:pt x="22" y="33"/>
                    <a:pt x="23" y="27"/>
                  </a:cubicBezTo>
                  <a:cubicBezTo>
                    <a:pt x="31" y="0"/>
                    <a:pt x="31" y="0"/>
                    <a:pt x="31" y="0"/>
                  </a:cubicBezTo>
                  <a:cubicBezTo>
                    <a:pt x="38" y="0"/>
                    <a:pt x="38" y="0"/>
                    <a:pt x="38" y="0"/>
                  </a:cubicBezTo>
                  <a:cubicBezTo>
                    <a:pt x="46" y="27"/>
                    <a:pt x="46" y="27"/>
                    <a:pt x="46" y="27"/>
                  </a:cubicBezTo>
                  <a:cubicBezTo>
                    <a:pt x="48" y="33"/>
                    <a:pt x="49" y="39"/>
                    <a:pt x="50" y="44"/>
                  </a:cubicBezTo>
                  <a:cubicBezTo>
                    <a:pt x="50" y="44"/>
                    <a:pt x="50" y="44"/>
                    <a:pt x="50" y="44"/>
                  </a:cubicBezTo>
                  <a:cubicBezTo>
                    <a:pt x="51" y="39"/>
                    <a:pt x="53" y="33"/>
                    <a:pt x="54" y="27"/>
                  </a:cubicBezTo>
                  <a:cubicBezTo>
                    <a:pt x="61" y="0"/>
                    <a:pt x="61" y="0"/>
                    <a:pt x="61" y="0"/>
                  </a:cubicBezTo>
                  <a:cubicBezTo>
                    <a:pt x="70" y="0"/>
                    <a:pt x="70" y="0"/>
                    <a:pt x="70" y="0"/>
                  </a:cubicBezTo>
                  <a:cubicBezTo>
                    <a:pt x="54" y="54"/>
                    <a:pt x="54" y="54"/>
                    <a:pt x="54" y="54"/>
                  </a:cubicBezTo>
                  <a:cubicBezTo>
                    <a:pt x="46" y="54"/>
                    <a:pt x="46" y="54"/>
                    <a:pt x="46" y="54"/>
                  </a:cubicBezTo>
                  <a:cubicBezTo>
                    <a:pt x="39" y="28"/>
                    <a:pt x="39" y="28"/>
                    <a:pt x="39" y="28"/>
                  </a:cubicBezTo>
                  <a:cubicBezTo>
                    <a:pt x="37" y="22"/>
                    <a:pt x="36" y="17"/>
                    <a:pt x="35" y="10"/>
                  </a:cubicBezTo>
                  <a:cubicBezTo>
                    <a:pt x="34" y="10"/>
                    <a:pt x="34" y="10"/>
                    <a:pt x="34" y="10"/>
                  </a:cubicBezTo>
                  <a:cubicBezTo>
                    <a:pt x="33" y="17"/>
                    <a:pt x="32" y="22"/>
                    <a:pt x="30" y="28"/>
                  </a:cubicBezTo>
                  <a:cubicBezTo>
                    <a:pt x="22" y="54"/>
                    <a:pt x="22" y="54"/>
                    <a:pt x="22" y="54"/>
                  </a:cubicBezTo>
                  <a:cubicBezTo>
                    <a:pt x="14" y="54"/>
                    <a:pt x="14" y="54"/>
                    <a:pt x="14"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62"/>
            <p:cNvSpPr>
              <a:spLocks/>
            </p:cNvSpPr>
            <p:nvPr userDrawn="1"/>
          </p:nvSpPr>
          <p:spPr bwMode="auto">
            <a:xfrm>
              <a:off x="4427538" y="3586163"/>
              <a:ext cx="87313" cy="223838"/>
            </a:xfrm>
            <a:custGeom>
              <a:avLst/>
              <a:gdLst>
                <a:gd name="T0" fmla="*/ 21 w 30"/>
                <a:gd name="T1" fmla="*/ 0 h 76"/>
                <a:gd name="T2" fmla="*/ 30 w 30"/>
                <a:gd name="T3" fmla="*/ 0 h 76"/>
                <a:gd name="T4" fmla="*/ 30 w 30"/>
                <a:gd name="T5" fmla="*/ 50 h 76"/>
                <a:gd name="T6" fmla="*/ 9 w 30"/>
                <a:gd name="T7" fmla="*/ 76 h 76"/>
                <a:gd name="T8" fmla="*/ 0 w 30"/>
                <a:gd name="T9" fmla="*/ 74 h 76"/>
                <a:gd name="T10" fmla="*/ 1 w 30"/>
                <a:gd name="T11" fmla="*/ 66 h 76"/>
                <a:gd name="T12" fmla="*/ 9 w 30"/>
                <a:gd name="T13" fmla="*/ 68 h 76"/>
                <a:gd name="T14" fmla="*/ 21 w 30"/>
                <a:gd name="T15" fmla="*/ 49 h 76"/>
                <a:gd name="T16" fmla="*/ 21 w 30"/>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6">
                  <a:moveTo>
                    <a:pt x="21" y="0"/>
                  </a:moveTo>
                  <a:cubicBezTo>
                    <a:pt x="30" y="0"/>
                    <a:pt x="30" y="0"/>
                    <a:pt x="30" y="0"/>
                  </a:cubicBezTo>
                  <a:cubicBezTo>
                    <a:pt x="30" y="50"/>
                    <a:pt x="30" y="50"/>
                    <a:pt x="30" y="50"/>
                  </a:cubicBezTo>
                  <a:cubicBezTo>
                    <a:pt x="30" y="70"/>
                    <a:pt x="21" y="76"/>
                    <a:pt x="9" y="76"/>
                  </a:cubicBezTo>
                  <a:cubicBezTo>
                    <a:pt x="6" y="76"/>
                    <a:pt x="2" y="75"/>
                    <a:pt x="0" y="74"/>
                  </a:cubicBezTo>
                  <a:cubicBezTo>
                    <a:pt x="1" y="66"/>
                    <a:pt x="1" y="66"/>
                    <a:pt x="1" y="66"/>
                  </a:cubicBezTo>
                  <a:cubicBezTo>
                    <a:pt x="3" y="67"/>
                    <a:pt x="6" y="68"/>
                    <a:pt x="9" y="68"/>
                  </a:cubicBezTo>
                  <a:cubicBezTo>
                    <a:pt x="17" y="68"/>
                    <a:pt x="21" y="64"/>
                    <a:pt x="21" y="49"/>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63"/>
            <p:cNvSpPr>
              <a:spLocks noEditPoints="1"/>
            </p:cNvSpPr>
            <p:nvPr userDrawn="1"/>
          </p:nvSpPr>
          <p:spPr bwMode="auto">
            <a:xfrm>
              <a:off x="4570413" y="3644900"/>
              <a:ext cx="122238" cy="165100"/>
            </a:xfrm>
            <a:custGeom>
              <a:avLst/>
              <a:gdLst>
                <a:gd name="T0" fmla="*/ 8 w 42"/>
                <a:gd name="T1" fmla="*/ 29 h 56"/>
                <a:gd name="T2" fmla="*/ 25 w 42"/>
                <a:gd name="T3" fmla="*/ 48 h 56"/>
                <a:gd name="T4" fmla="*/ 38 w 42"/>
                <a:gd name="T5" fmla="*/ 45 h 56"/>
                <a:gd name="T6" fmla="*/ 40 w 42"/>
                <a:gd name="T7" fmla="*/ 52 h 56"/>
                <a:gd name="T8" fmla="*/ 23 w 42"/>
                <a:gd name="T9" fmla="*/ 56 h 56"/>
                <a:gd name="T10" fmla="*/ 0 w 42"/>
                <a:gd name="T11" fmla="*/ 29 h 56"/>
                <a:gd name="T12" fmla="*/ 22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3" y="56"/>
                  </a:cubicBezTo>
                  <a:cubicBezTo>
                    <a:pt x="9" y="56"/>
                    <a:pt x="0" y="45"/>
                    <a:pt x="0" y="29"/>
                  </a:cubicBezTo>
                  <a:cubicBezTo>
                    <a:pt x="0" y="12"/>
                    <a:pt x="8" y="0"/>
                    <a:pt x="22"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64"/>
            <p:cNvSpPr>
              <a:spLocks/>
            </p:cNvSpPr>
            <p:nvPr userDrawn="1"/>
          </p:nvSpPr>
          <p:spPr bwMode="auto">
            <a:xfrm>
              <a:off x="4748213" y="3644900"/>
              <a:ext cx="69850" cy="161925"/>
            </a:xfrm>
            <a:custGeom>
              <a:avLst/>
              <a:gdLst>
                <a:gd name="T0" fmla="*/ 0 w 24"/>
                <a:gd name="T1" fmla="*/ 18 h 55"/>
                <a:gd name="T2" fmla="*/ 0 w 24"/>
                <a:gd name="T3" fmla="*/ 1 h 55"/>
                <a:gd name="T4" fmla="*/ 8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8" y="1"/>
                    <a:pt x="8" y="1"/>
                    <a:pt x="8" y="1"/>
                  </a:cubicBezTo>
                  <a:cubicBezTo>
                    <a:pt x="8" y="11"/>
                    <a:pt x="8" y="11"/>
                    <a:pt x="8" y="11"/>
                  </a:cubicBezTo>
                  <a:cubicBezTo>
                    <a:pt x="8" y="11"/>
                    <a:pt x="8" y="11"/>
                    <a:pt x="8" y="11"/>
                  </a:cubicBezTo>
                  <a:cubicBezTo>
                    <a:pt x="11" y="4"/>
                    <a:pt x="16" y="0"/>
                    <a:pt x="22" y="0"/>
                  </a:cubicBezTo>
                  <a:cubicBezTo>
                    <a:pt x="23" y="0"/>
                    <a:pt x="23" y="0"/>
                    <a:pt x="24" y="0"/>
                  </a:cubicBezTo>
                  <a:cubicBezTo>
                    <a:pt x="24" y="9"/>
                    <a:pt x="24" y="9"/>
                    <a:pt x="24" y="9"/>
                  </a:cubicBezTo>
                  <a:cubicBezTo>
                    <a:pt x="23" y="9"/>
                    <a:pt x="22" y="9"/>
                    <a:pt x="21" y="9"/>
                  </a:cubicBezTo>
                  <a:cubicBezTo>
                    <a:pt x="15" y="9"/>
                    <a:pt x="11"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65"/>
            <p:cNvSpPr>
              <a:spLocks/>
            </p:cNvSpPr>
            <p:nvPr userDrawn="1"/>
          </p:nvSpPr>
          <p:spPr bwMode="auto">
            <a:xfrm>
              <a:off x="4859338" y="3644900"/>
              <a:ext cx="90488" cy="165100"/>
            </a:xfrm>
            <a:custGeom>
              <a:avLst/>
              <a:gdLst>
                <a:gd name="T0" fmla="*/ 2 w 31"/>
                <a:gd name="T1" fmla="*/ 45 h 56"/>
                <a:gd name="T2" fmla="*/ 14 w 31"/>
                <a:gd name="T3" fmla="*/ 48 h 56"/>
                <a:gd name="T4" fmla="*/ 23 w 31"/>
                <a:gd name="T5" fmla="*/ 40 h 56"/>
                <a:gd name="T6" fmla="*/ 14 w 31"/>
                <a:gd name="T7" fmla="*/ 31 h 56"/>
                <a:gd name="T8" fmla="*/ 1 w 31"/>
                <a:gd name="T9" fmla="*/ 15 h 56"/>
                <a:gd name="T10" fmla="*/ 18 w 31"/>
                <a:gd name="T11" fmla="*/ 0 h 56"/>
                <a:gd name="T12" fmla="*/ 30 w 31"/>
                <a:gd name="T13" fmla="*/ 3 h 56"/>
                <a:gd name="T14" fmla="*/ 28 w 31"/>
                <a:gd name="T15" fmla="*/ 10 h 56"/>
                <a:gd name="T16" fmla="*/ 18 w 31"/>
                <a:gd name="T17" fmla="*/ 7 h 56"/>
                <a:gd name="T18" fmla="*/ 10 w 31"/>
                <a:gd name="T19" fmla="*/ 14 h 56"/>
                <a:gd name="T20" fmla="*/ 19 w 31"/>
                <a:gd name="T21" fmla="*/ 23 h 56"/>
                <a:gd name="T22" fmla="*/ 31 w 31"/>
                <a:gd name="T23" fmla="*/ 40 h 56"/>
                <a:gd name="T24" fmla="*/ 14 w 31"/>
                <a:gd name="T25" fmla="*/ 56 h 56"/>
                <a:gd name="T26" fmla="*/ 0 w 31"/>
                <a:gd name="T27" fmla="*/ 52 h 56"/>
                <a:gd name="T28" fmla="*/ 2 w 31"/>
                <a:gd name="T2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6">
                  <a:moveTo>
                    <a:pt x="2" y="45"/>
                  </a:moveTo>
                  <a:cubicBezTo>
                    <a:pt x="5" y="46"/>
                    <a:pt x="9" y="48"/>
                    <a:pt x="14" y="48"/>
                  </a:cubicBezTo>
                  <a:cubicBezTo>
                    <a:pt x="20" y="48"/>
                    <a:pt x="23" y="45"/>
                    <a:pt x="23" y="40"/>
                  </a:cubicBezTo>
                  <a:cubicBezTo>
                    <a:pt x="23" y="36"/>
                    <a:pt x="21" y="33"/>
                    <a:pt x="14" y="31"/>
                  </a:cubicBezTo>
                  <a:cubicBezTo>
                    <a:pt x="5" y="27"/>
                    <a:pt x="1" y="22"/>
                    <a:pt x="1" y="15"/>
                  </a:cubicBezTo>
                  <a:cubicBezTo>
                    <a:pt x="1" y="7"/>
                    <a:pt x="8" y="0"/>
                    <a:pt x="18" y="0"/>
                  </a:cubicBezTo>
                  <a:cubicBezTo>
                    <a:pt x="23" y="0"/>
                    <a:pt x="27" y="1"/>
                    <a:pt x="30" y="3"/>
                  </a:cubicBezTo>
                  <a:cubicBezTo>
                    <a:pt x="28" y="10"/>
                    <a:pt x="28" y="10"/>
                    <a:pt x="28" y="10"/>
                  </a:cubicBezTo>
                  <a:cubicBezTo>
                    <a:pt x="26" y="9"/>
                    <a:pt x="22" y="7"/>
                    <a:pt x="18" y="7"/>
                  </a:cubicBezTo>
                  <a:cubicBezTo>
                    <a:pt x="13" y="7"/>
                    <a:pt x="10" y="10"/>
                    <a:pt x="10" y="14"/>
                  </a:cubicBezTo>
                  <a:cubicBezTo>
                    <a:pt x="10" y="19"/>
                    <a:pt x="13" y="21"/>
                    <a:pt x="19" y="23"/>
                  </a:cubicBezTo>
                  <a:cubicBezTo>
                    <a:pt x="27" y="27"/>
                    <a:pt x="31" y="32"/>
                    <a:pt x="31" y="40"/>
                  </a:cubicBezTo>
                  <a:cubicBezTo>
                    <a:pt x="31" y="49"/>
                    <a:pt x="25" y="56"/>
                    <a:pt x="14" y="56"/>
                  </a:cubicBezTo>
                  <a:cubicBezTo>
                    <a:pt x="8" y="56"/>
                    <a:pt x="3" y="54"/>
                    <a:pt x="0" y="52"/>
                  </a:cubicBezTo>
                  <a:lnTo>
                    <a:pt x="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66"/>
            <p:cNvSpPr>
              <a:spLocks noEditPoints="1"/>
            </p:cNvSpPr>
            <p:nvPr userDrawn="1"/>
          </p:nvSpPr>
          <p:spPr bwMode="auto">
            <a:xfrm>
              <a:off x="4995863"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5 w 43"/>
                <a:gd name="T21" fmla="*/ 22 h 56"/>
                <a:gd name="T22" fmla="*/ 22 w 43"/>
                <a:gd name="T23" fmla="*/ 7 h 56"/>
                <a:gd name="T24" fmla="*/ 9 w 43"/>
                <a:gd name="T25" fmla="*/ 22 h 56"/>
                <a:gd name="T26" fmla="*/ 35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7" y="48"/>
                    <a:pt x="25" y="48"/>
                  </a:cubicBezTo>
                  <a:cubicBezTo>
                    <a:pt x="32" y="48"/>
                    <a:pt x="36"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5" y="22"/>
                  </a:moveTo>
                  <a:cubicBezTo>
                    <a:pt x="35" y="16"/>
                    <a:pt x="32" y="7"/>
                    <a:pt x="22" y="7"/>
                  </a:cubicBezTo>
                  <a:cubicBezTo>
                    <a:pt x="13" y="7"/>
                    <a:pt x="10" y="16"/>
                    <a:pt x="9" y="22"/>
                  </a:cubicBezTo>
                  <a:lnTo>
                    <a:pt x="3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67"/>
            <p:cNvSpPr>
              <a:spLocks/>
            </p:cNvSpPr>
            <p:nvPr userDrawn="1"/>
          </p:nvSpPr>
          <p:spPr bwMode="auto">
            <a:xfrm>
              <a:off x="5159376" y="3648075"/>
              <a:ext cx="130175" cy="228600"/>
            </a:xfrm>
            <a:custGeom>
              <a:avLst/>
              <a:gdLst>
                <a:gd name="T0" fmla="*/ 9 w 45"/>
                <a:gd name="T1" fmla="*/ 0 h 78"/>
                <a:gd name="T2" fmla="*/ 20 w 45"/>
                <a:gd name="T3" fmla="*/ 32 h 78"/>
                <a:gd name="T4" fmla="*/ 23 w 45"/>
                <a:gd name="T5" fmla="*/ 43 h 78"/>
                <a:gd name="T6" fmla="*/ 23 w 45"/>
                <a:gd name="T7" fmla="*/ 43 h 78"/>
                <a:gd name="T8" fmla="*/ 26 w 45"/>
                <a:gd name="T9" fmla="*/ 31 h 78"/>
                <a:gd name="T10" fmla="*/ 36 w 45"/>
                <a:gd name="T11" fmla="*/ 0 h 78"/>
                <a:gd name="T12" fmla="*/ 45 w 45"/>
                <a:gd name="T13" fmla="*/ 0 h 78"/>
                <a:gd name="T14" fmla="*/ 32 w 45"/>
                <a:gd name="T15" fmla="*/ 38 h 78"/>
                <a:gd name="T16" fmla="*/ 15 w 45"/>
                <a:gd name="T17" fmla="*/ 72 h 78"/>
                <a:gd name="T18" fmla="*/ 5 w 45"/>
                <a:gd name="T19" fmla="*/ 78 h 78"/>
                <a:gd name="T20" fmla="*/ 2 w 45"/>
                <a:gd name="T21" fmla="*/ 70 h 78"/>
                <a:gd name="T22" fmla="*/ 10 w 45"/>
                <a:gd name="T23" fmla="*/ 65 h 78"/>
                <a:gd name="T24" fmla="*/ 18 w 45"/>
                <a:gd name="T25" fmla="*/ 54 h 78"/>
                <a:gd name="T26" fmla="*/ 18 w 45"/>
                <a:gd name="T27" fmla="*/ 52 h 78"/>
                <a:gd name="T28" fmla="*/ 18 w 45"/>
                <a:gd name="T29" fmla="*/ 49 h 78"/>
                <a:gd name="T30" fmla="*/ 0 w 45"/>
                <a:gd name="T31" fmla="*/ 0 h 78"/>
                <a:gd name="T32" fmla="*/ 9 w 45"/>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78">
                  <a:moveTo>
                    <a:pt x="9" y="0"/>
                  </a:moveTo>
                  <a:cubicBezTo>
                    <a:pt x="20" y="32"/>
                    <a:pt x="20" y="32"/>
                    <a:pt x="20" y="32"/>
                  </a:cubicBezTo>
                  <a:cubicBezTo>
                    <a:pt x="21" y="35"/>
                    <a:pt x="22" y="39"/>
                    <a:pt x="23" y="43"/>
                  </a:cubicBezTo>
                  <a:cubicBezTo>
                    <a:pt x="23" y="43"/>
                    <a:pt x="23" y="43"/>
                    <a:pt x="23" y="43"/>
                  </a:cubicBezTo>
                  <a:cubicBezTo>
                    <a:pt x="24" y="39"/>
                    <a:pt x="25" y="35"/>
                    <a:pt x="26" y="31"/>
                  </a:cubicBezTo>
                  <a:cubicBezTo>
                    <a:pt x="36" y="0"/>
                    <a:pt x="36" y="0"/>
                    <a:pt x="36" y="0"/>
                  </a:cubicBezTo>
                  <a:cubicBezTo>
                    <a:pt x="45" y="0"/>
                    <a:pt x="45" y="0"/>
                    <a:pt x="45" y="0"/>
                  </a:cubicBezTo>
                  <a:cubicBezTo>
                    <a:pt x="32" y="38"/>
                    <a:pt x="32" y="38"/>
                    <a:pt x="32" y="38"/>
                  </a:cubicBezTo>
                  <a:cubicBezTo>
                    <a:pt x="26" y="57"/>
                    <a:pt x="21" y="66"/>
                    <a:pt x="15" y="72"/>
                  </a:cubicBezTo>
                  <a:cubicBezTo>
                    <a:pt x="11" y="76"/>
                    <a:pt x="7" y="77"/>
                    <a:pt x="5" y="78"/>
                  </a:cubicBezTo>
                  <a:cubicBezTo>
                    <a:pt x="2" y="70"/>
                    <a:pt x="2" y="70"/>
                    <a:pt x="2" y="70"/>
                  </a:cubicBezTo>
                  <a:cubicBezTo>
                    <a:pt x="5" y="69"/>
                    <a:pt x="8" y="68"/>
                    <a:pt x="10" y="65"/>
                  </a:cubicBezTo>
                  <a:cubicBezTo>
                    <a:pt x="13" y="63"/>
                    <a:pt x="15" y="59"/>
                    <a:pt x="18" y="54"/>
                  </a:cubicBezTo>
                  <a:cubicBezTo>
                    <a:pt x="18" y="53"/>
                    <a:pt x="18" y="52"/>
                    <a:pt x="18" y="52"/>
                  </a:cubicBezTo>
                  <a:cubicBezTo>
                    <a:pt x="18" y="51"/>
                    <a:pt x="18" y="51"/>
                    <a:pt x="18" y="49"/>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68"/>
            <p:cNvSpPr>
              <a:spLocks/>
            </p:cNvSpPr>
            <p:nvPr userDrawn="1"/>
          </p:nvSpPr>
          <p:spPr bwMode="auto">
            <a:xfrm>
              <a:off x="1219201" y="2974975"/>
              <a:ext cx="187325" cy="117475"/>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69"/>
            <p:cNvSpPr>
              <a:spLocks/>
            </p:cNvSpPr>
            <p:nvPr userDrawn="1"/>
          </p:nvSpPr>
          <p:spPr bwMode="auto">
            <a:xfrm>
              <a:off x="1504951" y="2974975"/>
              <a:ext cx="184150" cy="114300"/>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70"/>
            <p:cNvSpPr>
              <a:spLocks/>
            </p:cNvSpPr>
            <p:nvPr userDrawn="1"/>
          </p:nvSpPr>
          <p:spPr bwMode="auto">
            <a:xfrm>
              <a:off x="1347788" y="3468688"/>
              <a:ext cx="200025" cy="196850"/>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71"/>
            <p:cNvSpPr>
              <a:spLocks/>
            </p:cNvSpPr>
            <p:nvPr userDrawn="1"/>
          </p:nvSpPr>
          <p:spPr bwMode="auto">
            <a:xfrm>
              <a:off x="1344613" y="3606800"/>
              <a:ext cx="79375" cy="73025"/>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1" name="Freeform 72"/>
            <p:cNvSpPr>
              <a:spLocks/>
            </p:cNvSpPr>
            <p:nvPr userDrawn="1"/>
          </p:nvSpPr>
          <p:spPr bwMode="auto">
            <a:xfrm>
              <a:off x="1414463" y="3027363"/>
              <a:ext cx="79375" cy="241300"/>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2" name="Freeform 73"/>
            <p:cNvSpPr>
              <a:spLocks/>
            </p:cNvSpPr>
            <p:nvPr userDrawn="1"/>
          </p:nvSpPr>
          <p:spPr bwMode="auto">
            <a:xfrm>
              <a:off x="1298576" y="3136900"/>
              <a:ext cx="261938" cy="322263"/>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74"/>
            <p:cNvSpPr>
              <a:spLocks/>
            </p:cNvSpPr>
            <p:nvPr userDrawn="1"/>
          </p:nvSpPr>
          <p:spPr bwMode="auto">
            <a:xfrm>
              <a:off x="1484313" y="3133725"/>
              <a:ext cx="134938" cy="185738"/>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75"/>
            <p:cNvSpPr>
              <a:spLocks/>
            </p:cNvSpPr>
            <p:nvPr userDrawn="1"/>
          </p:nvSpPr>
          <p:spPr bwMode="auto">
            <a:xfrm>
              <a:off x="1317626" y="3321050"/>
              <a:ext cx="228600" cy="254000"/>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5" name="Freeform 76"/>
            <p:cNvSpPr>
              <a:spLocks/>
            </p:cNvSpPr>
            <p:nvPr userDrawn="1"/>
          </p:nvSpPr>
          <p:spPr bwMode="auto">
            <a:xfrm>
              <a:off x="1435101" y="3641725"/>
              <a:ext cx="31750" cy="120650"/>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6" name="Freeform 77"/>
            <p:cNvSpPr>
              <a:spLocks/>
            </p:cNvSpPr>
            <p:nvPr userDrawn="1"/>
          </p:nvSpPr>
          <p:spPr bwMode="auto">
            <a:xfrm>
              <a:off x="1825626" y="2963863"/>
              <a:ext cx="369888" cy="263525"/>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7" name="Freeform 78"/>
            <p:cNvSpPr>
              <a:spLocks noEditPoints="1"/>
            </p:cNvSpPr>
            <p:nvPr userDrawn="1"/>
          </p:nvSpPr>
          <p:spPr bwMode="auto">
            <a:xfrm>
              <a:off x="1863726" y="2933700"/>
              <a:ext cx="133350" cy="223838"/>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8" name="Freeform 79"/>
            <p:cNvSpPr>
              <a:spLocks noEditPoints="1"/>
            </p:cNvSpPr>
            <p:nvPr userDrawn="1"/>
          </p:nvSpPr>
          <p:spPr bwMode="auto">
            <a:xfrm>
              <a:off x="2020888" y="2933700"/>
              <a:ext cx="133350" cy="223838"/>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87623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Divider Slide 3">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2112" y="1"/>
            <a:ext cx="6084091" cy="6857998"/>
          </a:xfrm>
          <a:prstGeom prst="rect">
            <a:avLst/>
          </a:prstGeom>
        </p:spPr>
      </p:pic>
      <p:sp>
        <p:nvSpPr>
          <p:cNvPr id="61" name="Rectangle 60"/>
          <p:cNvSpPr/>
          <p:nvPr userDrawn="1"/>
        </p:nvSpPr>
        <p:spPr>
          <a:xfrm rot="5400000">
            <a:off x="5715000" y="380999"/>
            <a:ext cx="6858000" cy="6096000"/>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grpSp>
        <p:nvGrpSpPr>
          <p:cNvPr id="35" name="Group 34"/>
          <p:cNvGrpSpPr/>
          <p:nvPr userDrawn="1"/>
        </p:nvGrpSpPr>
        <p:grpSpPr>
          <a:xfrm>
            <a:off x="6501224" y="349789"/>
            <a:ext cx="5268016" cy="4273772"/>
            <a:chOff x="3932238" y="359000"/>
            <a:chExt cx="3802062" cy="4112653"/>
          </a:xfrm>
          <a:solidFill>
            <a:schemeClr val="bg1">
              <a:alpha val="5000"/>
            </a:schemeClr>
          </a:solidFill>
        </p:grpSpPr>
        <p:sp>
          <p:nvSpPr>
            <p:cNvPr id="39" name="Freeform 51"/>
            <p:cNvSpPr>
              <a:spLocks/>
            </p:cNvSpPr>
            <p:nvPr userDrawn="1"/>
          </p:nvSpPr>
          <p:spPr bwMode="auto">
            <a:xfrm>
              <a:off x="3969723" y="359000"/>
              <a:ext cx="3764577" cy="4112653"/>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Line 52"/>
            <p:cNvSpPr>
              <a:spLocks noChangeShapeType="1"/>
            </p:cNvSpPr>
            <p:nvPr userDrawn="1"/>
          </p:nvSpPr>
          <p:spPr bwMode="auto">
            <a:xfrm>
              <a:off x="7686105"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Line 53"/>
            <p:cNvSpPr>
              <a:spLocks noChangeShapeType="1"/>
            </p:cNvSpPr>
            <p:nvPr userDrawn="1"/>
          </p:nvSpPr>
          <p:spPr bwMode="auto">
            <a:xfrm>
              <a:off x="7686105"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3" name="Line 54"/>
            <p:cNvSpPr>
              <a:spLocks noChangeShapeType="1"/>
            </p:cNvSpPr>
            <p:nvPr userDrawn="1"/>
          </p:nvSpPr>
          <p:spPr bwMode="auto">
            <a:xfrm>
              <a:off x="3932238"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Line 55"/>
            <p:cNvSpPr>
              <a:spLocks noChangeShapeType="1"/>
            </p:cNvSpPr>
            <p:nvPr userDrawn="1"/>
          </p:nvSpPr>
          <p:spPr bwMode="auto">
            <a:xfrm>
              <a:off x="3932238"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 name="Freeform 56"/>
            <p:cNvSpPr>
              <a:spLocks/>
            </p:cNvSpPr>
            <p:nvPr userDrawn="1"/>
          </p:nvSpPr>
          <p:spPr bwMode="auto">
            <a:xfrm>
              <a:off x="5843979" y="385775"/>
              <a:ext cx="1890321" cy="4085878"/>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Rectangle 57"/>
            <p:cNvSpPr>
              <a:spLocks noChangeArrowheads="1"/>
            </p:cNvSpPr>
            <p:nvPr userDrawn="1"/>
          </p:nvSpPr>
          <p:spPr bwMode="auto">
            <a:xfrm>
              <a:off x="5833269" y="359000"/>
              <a:ext cx="37485" cy="41126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Rectangle 58"/>
            <p:cNvSpPr>
              <a:spLocks noChangeArrowheads="1"/>
            </p:cNvSpPr>
            <p:nvPr userDrawn="1"/>
          </p:nvSpPr>
          <p:spPr bwMode="auto">
            <a:xfrm>
              <a:off x="5854689" y="2013700"/>
              <a:ext cx="1858191" cy="374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Rectangle 59"/>
            <p:cNvSpPr>
              <a:spLocks noChangeArrowheads="1"/>
            </p:cNvSpPr>
            <p:nvPr userDrawn="1"/>
          </p:nvSpPr>
          <p:spPr bwMode="auto">
            <a:xfrm>
              <a:off x="6625812" y="2945473"/>
              <a:ext cx="219556" cy="8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60"/>
            <p:cNvSpPr>
              <a:spLocks noEditPoints="1"/>
            </p:cNvSpPr>
            <p:nvPr userDrawn="1"/>
          </p:nvSpPr>
          <p:spPr bwMode="auto">
            <a:xfrm>
              <a:off x="6261670" y="2329646"/>
              <a:ext cx="926418" cy="1258429"/>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61"/>
            <p:cNvSpPr>
              <a:spLocks/>
            </p:cNvSpPr>
            <p:nvPr userDrawn="1"/>
          </p:nvSpPr>
          <p:spPr bwMode="auto">
            <a:xfrm>
              <a:off x="4108954" y="883792"/>
              <a:ext cx="637247" cy="396271"/>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62"/>
            <p:cNvSpPr>
              <a:spLocks/>
            </p:cNvSpPr>
            <p:nvPr userDrawn="1"/>
          </p:nvSpPr>
          <p:spPr bwMode="auto">
            <a:xfrm>
              <a:off x="5083567" y="883792"/>
              <a:ext cx="621182" cy="385561"/>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63"/>
            <p:cNvSpPr>
              <a:spLocks/>
            </p:cNvSpPr>
            <p:nvPr userDrawn="1"/>
          </p:nvSpPr>
          <p:spPr bwMode="auto">
            <a:xfrm>
              <a:off x="4548065" y="2549202"/>
              <a:ext cx="680087" cy="664022"/>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64"/>
            <p:cNvSpPr>
              <a:spLocks/>
            </p:cNvSpPr>
            <p:nvPr userDrawn="1"/>
          </p:nvSpPr>
          <p:spPr bwMode="auto">
            <a:xfrm>
              <a:off x="4537355" y="3015088"/>
              <a:ext cx="267751" cy="246331"/>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65"/>
            <p:cNvSpPr>
              <a:spLocks/>
            </p:cNvSpPr>
            <p:nvPr userDrawn="1"/>
          </p:nvSpPr>
          <p:spPr bwMode="auto">
            <a:xfrm>
              <a:off x="4772976" y="1060507"/>
              <a:ext cx="267751" cy="813963"/>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66"/>
            <p:cNvSpPr>
              <a:spLocks/>
            </p:cNvSpPr>
            <p:nvPr userDrawn="1"/>
          </p:nvSpPr>
          <p:spPr bwMode="auto">
            <a:xfrm>
              <a:off x="4376704" y="1430003"/>
              <a:ext cx="894288" cy="1087068"/>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67"/>
            <p:cNvSpPr>
              <a:spLocks/>
            </p:cNvSpPr>
            <p:nvPr userDrawn="1"/>
          </p:nvSpPr>
          <p:spPr bwMode="auto">
            <a:xfrm>
              <a:off x="5013951" y="1419293"/>
              <a:ext cx="455176" cy="626537"/>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68"/>
            <p:cNvSpPr>
              <a:spLocks/>
            </p:cNvSpPr>
            <p:nvPr userDrawn="1"/>
          </p:nvSpPr>
          <p:spPr bwMode="auto">
            <a:xfrm>
              <a:off x="4446320" y="2051185"/>
              <a:ext cx="771122" cy="856803"/>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69"/>
            <p:cNvSpPr>
              <a:spLocks/>
            </p:cNvSpPr>
            <p:nvPr userDrawn="1"/>
          </p:nvSpPr>
          <p:spPr bwMode="auto">
            <a:xfrm>
              <a:off x="4842591" y="3132899"/>
              <a:ext cx="107100" cy="406981"/>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70"/>
            <p:cNvSpPr>
              <a:spLocks/>
            </p:cNvSpPr>
            <p:nvPr userDrawn="1"/>
          </p:nvSpPr>
          <p:spPr bwMode="auto">
            <a:xfrm>
              <a:off x="6170635" y="846307"/>
              <a:ext cx="1258429" cy="888933"/>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71"/>
            <p:cNvSpPr>
              <a:spLocks noEditPoints="1"/>
            </p:cNvSpPr>
            <p:nvPr userDrawn="1"/>
          </p:nvSpPr>
          <p:spPr bwMode="auto">
            <a:xfrm>
              <a:off x="6299155" y="744561"/>
              <a:ext cx="455176" cy="755057"/>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72"/>
            <p:cNvSpPr>
              <a:spLocks noEditPoints="1"/>
            </p:cNvSpPr>
            <p:nvPr userDrawn="1"/>
          </p:nvSpPr>
          <p:spPr bwMode="auto">
            <a:xfrm>
              <a:off x="6834657" y="744561"/>
              <a:ext cx="455176" cy="755057"/>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90" name="Group 89"/>
          <p:cNvGrpSpPr/>
          <p:nvPr userDrawn="1"/>
        </p:nvGrpSpPr>
        <p:grpSpPr>
          <a:xfrm>
            <a:off x="6779656" y="482133"/>
            <a:ext cx="4711152" cy="632842"/>
            <a:chOff x="1166813" y="2819400"/>
            <a:chExt cx="6807200" cy="1219201"/>
          </a:xfrm>
          <a:solidFill>
            <a:schemeClr val="bg1"/>
          </a:solidFill>
        </p:grpSpPr>
        <p:sp>
          <p:nvSpPr>
            <p:cNvPr id="91" name="Freeform 5"/>
            <p:cNvSpPr>
              <a:spLocks/>
            </p:cNvSpPr>
            <p:nvPr userDrawn="1"/>
          </p:nvSpPr>
          <p:spPr bwMode="auto">
            <a:xfrm>
              <a:off x="2484438" y="2957513"/>
              <a:ext cx="363538" cy="417513"/>
            </a:xfrm>
            <a:custGeom>
              <a:avLst/>
              <a:gdLst>
                <a:gd name="T0" fmla="*/ 0 w 125"/>
                <a:gd name="T1" fmla="*/ 0 h 142"/>
                <a:gd name="T2" fmla="*/ 19 w 125"/>
                <a:gd name="T3" fmla="*/ 1 h 142"/>
                <a:gd name="T4" fmla="*/ 43 w 125"/>
                <a:gd name="T5" fmla="*/ 0 h 142"/>
                <a:gd name="T6" fmla="*/ 43 w 125"/>
                <a:gd name="T7" fmla="*/ 3 h 142"/>
                <a:gd name="T8" fmla="*/ 31 w 125"/>
                <a:gd name="T9" fmla="*/ 12 h 142"/>
                <a:gd name="T10" fmla="*/ 31 w 125"/>
                <a:gd name="T11" fmla="*/ 97 h 142"/>
                <a:gd name="T12" fmla="*/ 62 w 125"/>
                <a:gd name="T13" fmla="*/ 131 h 142"/>
                <a:gd name="T14" fmla="*/ 93 w 125"/>
                <a:gd name="T15" fmla="*/ 97 h 142"/>
                <a:gd name="T16" fmla="*/ 93 w 125"/>
                <a:gd name="T17" fmla="*/ 12 h 142"/>
                <a:gd name="T18" fmla="*/ 81 w 125"/>
                <a:gd name="T19" fmla="*/ 3 h 142"/>
                <a:gd name="T20" fmla="*/ 81 w 125"/>
                <a:gd name="T21" fmla="*/ 0 h 142"/>
                <a:gd name="T22" fmla="*/ 105 w 125"/>
                <a:gd name="T23" fmla="*/ 1 h 142"/>
                <a:gd name="T24" fmla="*/ 125 w 125"/>
                <a:gd name="T25" fmla="*/ 0 h 142"/>
                <a:gd name="T26" fmla="*/ 125 w 125"/>
                <a:gd name="T27" fmla="*/ 3 h 142"/>
                <a:gd name="T28" fmla="*/ 115 w 125"/>
                <a:gd name="T29" fmla="*/ 14 h 142"/>
                <a:gd name="T30" fmla="*/ 115 w 125"/>
                <a:gd name="T31" fmla="*/ 93 h 142"/>
                <a:gd name="T32" fmla="*/ 62 w 125"/>
                <a:gd name="T33" fmla="*/ 142 h 142"/>
                <a:gd name="T34" fmla="*/ 10 w 125"/>
                <a:gd name="T35" fmla="*/ 93 h 142"/>
                <a:gd name="T36" fmla="*/ 10 w 125"/>
                <a:gd name="T37" fmla="*/ 14 h 142"/>
                <a:gd name="T38" fmla="*/ 0 w 125"/>
                <a:gd name="T39" fmla="*/ 3 h 142"/>
                <a:gd name="T40" fmla="*/ 0 w 125"/>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42">
                  <a:moveTo>
                    <a:pt x="0" y="0"/>
                  </a:moveTo>
                  <a:cubicBezTo>
                    <a:pt x="6" y="0"/>
                    <a:pt x="13" y="1"/>
                    <a:pt x="19" y="1"/>
                  </a:cubicBezTo>
                  <a:cubicBezTo>
                    <a:pt x="30" y="1"/>
                    <a:pt x="37" y="0"/>
                    <a:pt x="43" y="0"/>
                  </a:cubicBezTo>
                  <a:cubicBezTo>
                    <a:pt x="43" y="3"/>
                    <a:pt x="43" y="3"/>
                    <a:pt x="43" y="3"/>
                  </a:cubicBezTo>
                  <a:cubicBezTo>
                    <a:pt x="39" y="3"/>
                    <a:pt x="31" y="5"/>
                    <a:pt x="31" y="12"/>
                  </a:cubicBezTo>
                  <a:cubicBezTo>
                    <a:pt x="31" y="97"/>
                    <a:pt x="31" y="97"/>
                    <a:pt x="31" y="97"/>
                  </a:cubicBezTo>
                  <a:cubicBezTo>
                    <a:pt x="31" y="120"/>
                    <a:pt x="45" y="131"/>
                    <a:pt x="62" y="131"/>
                  </a:cubicBezTo>
                  <a:cubicBezTo>
                    <a:pt x="80" y="131"/>
                    <a:pt x="93" y="120"/>
                    <a:pt x="93" y="97"/>
                  </a:cubicBezTo>
                  <a:cubicBezTo>
                    <a:pt x="93" y="12"/>
                    <a:pt x="93" y="12"/>
                    <a:pt x="93" y="12"/>
                  </a:cubicBezTo>
                  <a:cubicBezTo>
                    <a:pt x="93" y="5"/>
                    <a:pt x="86" y="3"/>
                    <a:pt x="81" y="3"/>
                  </a:cubicBezTo>
                  <a:cubicBezTo>
                    <a:pt x="81" y="0"/>
                    <a:pt x="81" y="0"/>
                    <a:pt x="81" y="0"/>
                  </a:cubicBezTo>
                  <a:cubicBezTo>
                    <a:pt x="88" y="0"/>
                    <a:pt x="95" y="1"/>
                    <a:pt x="105" y="1"/>
                  </a:cubicBezTo>
                  <a:cubicBezTo>
                    <a:pt x="111" y="1"/>
                    <a:pt x="118" y="0"/>
                    <a:pt x="125" y="0"/>
                  </a:cubicBezTo>
                  <a:cubicBezTo>
                    <a:pt x="125" y="3"/>
                    <a:pt x="125" y="3"/>
                    <a:pt x="125" y="3"/>
                  </a:cubicBezTo>
                  <a:cubicBezTo>
                    <a:pt x="116" y="4"/>
                    <a:pt x="115" y="5"/>
                    <a:pt x="115" y="14"/>
                  </a:cubicBezTo>
                  <a:cubicBezTo>
                    <a:pt x="115" y="93"/>
                    <a:pt x="115" y="93"/>
                    <a:pt x="115" y="93"/>
                  </a:cubicBezTo>
                  <a:cubicBezTo>
                    <a:pt x="115" y="126"/>
                    <a:pt x="95" y="142"/>
                    <a:pt x="62" y="142"/>
                  </a:cubicBezTo>
                  <a:cubicBezTo>
                    <a:pt x="29" y="142"/>
                    <a:pt x="10" y="126"/>
                    <a:pt x="10" y="93"/>
                  </a:cubicBezTo>
                  <a:cubicBezTo>
                    <a:pt x="10" y="14"/>
                    <a:pt x="10" y="14"/>
                    <a:pt x="10" y="14"/>
                  </a:cubicBezTo>
                  <a:cubicBezTo>
                    <a:pt x="10" y="5"/>
                    <a:pt x="9" y="4"/>
                    <a:pt x="0" y="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6"/>
            <p:cNvSpPr>
              <a:spLocks noEditPoints="1"/>
            </p:cNvSpPr>
            <p:nvPr userDrawn="1"/>
          </p:nvSpPr>
          <p:spPr bwMode="auto">
            <a:xfrm>
              <a:off x="2481263" y="2954338"/>
              <a:ext cx="369888" cy="423863"/>
            </a:xfrm>
            <a:custGeom>
              <a:avLst/>
              <a:gdLst>
                <a:gd name="T0" fmla="*/ 63 w 127"/>
                <a:gd name="T1" fmla="*/ 144 h 144"/>
                <a:gd name="T2" fmla="*/ 10 w 127"/>
                <a:gd name="T3" fmla="*/ 94 h 144"/>
                <a:gd name="T4" fmla="*/ 10 w 127"/>
                <a:gd name="T5" fmla="*/ 15 h 144"/>
                <a:gd name="T6" fmla="*/ 1 w 127"/>
                <a:gd name="T7" fmla="*/ 5 h 144"/>
                <a:gd name="T8" fmla="*/ 0 w 127"/>
                <a:gd name="T9" fmla="*/ 5 h 144"/>
                <a:gd name="T10" fmla="*/ 0 w 127"/>
                <a:gd name="T11" fmla="*/ 0 h 144"/>
                <a:gd name="T12" fmla="*/ 1 w 127"/>
                <a:gd name="T13" fmla="*/ 0 h 144"/>
                <a:gd name="T14" fmla="*/ 11 w 127"/>
                <a:gd name="T15" fmla="*/ 1 h 144"/>
                <a:gd name="T16" fmla="*/ 20 w 127"/>
                <a:gd name="T17" fmla="*/ 1 h 144"/>
                <a:gd name="T18" fmla="*/ 35 w 127"/>
                <a:gd name="T19" fmla="*/ 1 h 144"/>
                <a:gd name="T20" fmla="*/ 44 w 127"/>
                <a:gd name="T21" fmla="*/ 0 h 144"/>
                <a:gd name="T22" fmla="*/ 45 w 127"/>
                <a:gd name="T23" fmla="*/ 0 h 144"/>
                <a:gd name="T24" fmla="*/ 45 w 127"/>
                <a:gd name="T25" fmla="*/ 5 h 144"/>
                <a:gd name="T26" fmla="*/ 44 w 127"/>
                <a:gd name="T27" fmla="*/ 5 h 144"/>
                <a:gd name="T28" fmla="*/ 33 w 127"/>
                <a:gd name="T29" fmla="*/ 13 h 144"/>
                <a:gd name="T30" fmla="*/ 33 w 127"/>
                <a:gd name="T31" fmla="*/ 98 h 144"/>
                <a:gd name="T32" fmla="*/ 63 w 127"/>
                <a:gd name="T33" fmla="*/ 131 h 144"/>
                <a:gd name="T34" fmla="*/ 93 w 127"/>
                <a:gd name="T35" fmla="*/ 98 h 144"/>
                <a:gd name="T36" fmla="*/ 93 w 127"/>
                <a:gd name="T37" fmla="*/ 13 h 144"/>
                <a:gd name="T38" fmla="*/ 82 w 127"/>
                <a:gd name="T39" fmla="*/ 5 h 144"/>
                <a:gd name="T40" fmla="*/ 81 w 127"/>
                <a:gd name="T41" fmla="*/ 5 h 144"/>
                <a:gd name="T42" fmla="*/ 81 w 127"/>
                <a:gd name="T43" fmla="*/ 0 h 144"/>
                <a:gd name="T44" fmla="*/ 82 w 127"/>
                <a:gd name="T45" fmla="*/ 0 h 144"/>
                <a:gd name="T46" fmla="*/ 91 w 127"/>
                <a:gd name="T47" fmla="*/ 1 h 144"/>
                <a:gd name="T48" fmla="*/ 106 w 127"/>
                <a:gd name="T49" fmla="*/ 1 h 144"/>
                <a:gd name="T50" fmla="*/ 115 w 127"/>
                <a:gd name="T51" fmla="*/ 1 h 144"/>
                <a:gd name="T52" fmla="*/ 126 w 127"/>
                <a:gd name="T53" fmla="*/ 0 h 144"/>
                <a:gd name="T54" fmla="*/ 127 w 127"/>
                <a:gd name="T55" fmla="*/ 0 h 144"/>
                <a:gd name="T56" fmla="*/ 127 w 127"/>
                <a:gd name="T57" fmla="*/ 5 h 144"/>
                <a:gd name="T58" fmla="*/ 126 w 127"/>
                <a:gd name="T59" fmla="*/ 5 h 144"/>
                <a:gd name="T60" fmla="*/ 117 w 127"/>
                <a:gd name="T61" fmla="*/ 15 h 144"/>
                <a:gd name="T62" fmla="*/ 117 w 127"/>
                <a:gd name="T63" fmla="*/ 94 h 144"/>
                <a:gd name="T64" fmla="*/ 63 w 127"/>
                <a:gd name="T65" fmla="*/ 144 h 144"/>
                <a:gd name="T66" fmla="*/ 2 w 127"/>
                <a:gd name="T67" fmla="*/ 3 h 144"/>
                <a:gd name="T68" fmla="*/ 12 w 127"/>
                <a:gd name="T69" fmla="*/ 15 h 144"/>
                <a:gd name="T70" fmla="*/ 12 w 127"/>
                <a:gd name="T71" fmla="*/ 94 h 144"/>
                <a:gd name="T72" fmla="*/ 63 w 127"/>
                <a:gd name="T73" fmla="*/ 142 h 144"/>
                <a:gd name="T74" fmla="*/ 115 w 127"/>
                <a:gd name="T75" fmla="*/ 94 h 144"/>
                <a:gd name="T76" fmla="*/ 115 w 127"/>
                <a:gd name="T77" fmla="*/ 15 h 144"/>
                <a:gd name="T78" fmla="*/ 125 w 127"/>
                <a:gd name="T79" fmla="*/ 3 h 144"/>
                <a:gd name="T80" fmla="*/ 125 w 127"/>
                <a:gd name="T81" fmla="*/ 2 h 144"/>
                <a:gd name="T82" fmla="*/ 116 w 127"/>
                <a:gd name="T83" fmla="*/ 3 h 144"/>
                <a:gd name="T84" fmla="*/ 106 w 127"/>
                <a:gd name="T85" fmla="*/ 3 h 144"/>
                <a:gd name="T86" fmla="*/ 91 w 127"/>
                <a:gd name="T87" fmla="*/ 3 h 144"/>
                <a:gd name="T88" fmla="*/ 83 w 127"/>
                <a:gd name="T89" fmla="*/ 2 h 144"/>
                <a:gd name="T90" fmla="*/ 83 w 127"/>
                <a:gd name="T91" fmla="*/ 3 h 144"/>
                <a:gd name="T92" fmla="*/ 95 w 127"/>
                <a:gd name="T93" fmla="*/ 13 h 144"/>
                <a:gd name="T94" fmla="*/ 95 w 127"/>
                <a:gd name="T95" fmla="*/ 98 h 144"/>
                <a:gd name="T96" fmla="*/ 63 w 127"/>
                <a:gd name="T97" fmla="*/ 133 h 144"/>
                <a:gd name="T98" fmla="*/ 31 w 127"/>
                <a:gd name="T99" fmla="*/ 98 h 144"/>
                <a:gd name="T100" fmla="*/ 31 w 127"/>
                <a:gd name="T101" fmla="*/ 13 h 144"/>
                <a:gd name="T102" fmla="*/ 43 w 127"/>
                <a:gd name="T103" fmla="*/ 3 h 144"/>
                <a:gd name="T104" fmla="*/ 43 w 127"/>
                <a:gd name="T105" fmla="*/ 2 h 144"/>
                <a:gd name="T106" fmla="*/ 35 w 127"/>
                <a:gd name="T107" fmla="*/ 3 h 144"/>
                <a:gd name="T108" fmla="*/ 20 w 127"/>
                <a:gd name="T109" fmla="*/ 3 h 144"/>
                <a:gd name="T110" fmla="*/ 11 w 127"/>
                <a:gd name="T111" fmla="*/ 3 h 144"/>
                <a:gd name="T112" fmla="*/ 2 w 127"/>
                <a:gd name="T113" fmla="*/ 2 h 144"/>
                <a:gd name="T114" fmla="*/ 2 w 127"/>
                <a:gd name="T11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44">
                  <a:moveTo>
                    <a:pt x="63" y="144"/>
                  </a:moveTo>
                  <a:cubicBezTo>
                    <a:pt x="28" y="144"/>
                    <a:pt x="10" y="126"/>
                    <a:pt x="10" y="94"/>
                  </a:cubicBezTo>
                  <a:cubicBezTo>
                    <a:pt x="10" y="15"/>
                    <a:pt x="10" y="15"/>
                    <a:pt x="10" y="15"/>
                  </a:cubicBezTo>
                  <a:cubicBezTo>
                    <a:pt x="10" y="6"/>
                    <a:pt x="9" y="6"/>
                    <a:pt x="1" y="5"/>
                  </a:cubicBezTo>
                  <a:cubicBezTo>
                    <a:pt x="0" y="5"/>
                    <a:pt x="0" y="5"/>
                    <a:pt x="0" y="5"/>
                  </a:cubicBezTo>
                  <a:cubicBezTo>
                    <a:pt x="0" y="0"/>
                    <a:pt x="0" y="0"/>
                    <a:pt x="0" y="0"/>
                  </a:cubicBezTo>
                  <a:cubicBezTo>
                    <a:pt x="1" y="0"/>
                    <a:pt x="1" y="0"/>
                    <a:pt x="1" y="0"/>
                  </a:cubicBezTo>
                  <a:cubicBezTo>
                    <a:pt x="4" y="0"/>
                    <a:pt x="8" y="1"/>
                    <a:pt x="11" y="1"/>
                  </a:cubicBezTo>
                  <a:cubicBezTo>
                    <a:pt x="14" y="1"/>
                    <a:pt x="17" y="1"/>
                    <a:pt x="20" y="1"/>
                  </a:cubicBezTo>
                  <a:cubicBezTo>
                    <a:pt x="26" y="1"/>
                    <a:pt x="31" y="1"/>
                    <a:pt x="35" y="1"/>
                  </a:cubicBezTo>
                  <a:cubicBezTo>
                    <a:pt x="39" y="0"/>
                    <a:pt x="41" y="0"/>
                    <a:pt x="44" y="0"/>
                  </a:cubicBezTo>
                  <a:cubicBezTo>
                    <a:pt x="45" y="0"/>
                    <a:pt x="45" y="0"/>
                    <a:pt x="45" y="0"/>
                  </a:cubicBezTo>
                  <a:cubicBezTo>
                    <a:pt x="45" y="5"/>
                    <a:pt x="45" y="5"/>
                    <a:pt x="45" y="5"/>
                  </a:cubicBezTo>
                  <a:cubicBezTo>
                    <a:pt x="44" y="5"/>
                    <a:pt x="44" y="5"/>
                    <a:pt x="44" y="5"/>
                  </a:cubicBezTo>
                  <a:cubicBezTo>
                    <a:pt x="37" y="5"/>
                    <a:pt x="33" y="8"/>
                    <a:pt x="33" y="13"/>
                  </a:cubicBezTo>
                  <a:cubicBezTo>
                    <a:pt x="33" y="98"/>
                    <a:pt x="33" y="98"/>
                    <a:pt x="33" y="98"/>
                  </a:cubicBezTo>
                  <a:cubicBezTo>
                    <a:pt x="33" y="118"/>
                    <a:pt x="45" y="131"/>
                    <a:pt x="63" y="131"/>
                  </a:cubicBezTo>
                  <a:cubicBezTo>
                    <a:pt x="82" y="131"/>
                    <a:pt x="93" y="118"/>
                    <a:pt x="93" y="98"/>
                  </a:cubicBezTo>
                  <a:cubicBezTo>
                    <a:pt x="93" y="13"/>
                    <a:pt x="93" y="13"/>
                    <a:pt x="93" y="13"/>
                  </a:cubicBezTo>
                  <a:cubicBezTo>
                    <a:pt x="93" y="8"/>
                    <a:pt x="90" y="5"/>
                    <a:pt x="82" y="5"/>
                  </a:cubicBezTo>
                  <a:cubicBezTo>
                    <a:pt x="81" y="5"/>
                    <a:pt x="81" y="5"/>
                    <a:pt x="81" y="5"/>
                  </a:cubicBezTo>
                  <a:cubicBezTo>
                    <a:pt x="81" y="0"/>
                    <a:pt x="81" y="0"/>
                    <a:pt x="81" y="0"/>
                  </a:cubicBezTo>
                  <a:cubicBezTo>
                    <a:pt x="82" y="0"/>
                    <a:pt x="82" y="0"/>
                    <a:pt x="82" y="0"/>
                  </a:cubicBezTo>
                  <a:cubicBezTo>
                    <a:pt x="85" y="0"/>
                    <a:pt x="88" y="0"/>
                    <a:pt x="91" y="1"/>
                  </a:cubicBezTo>
                  <a:cubicBezTo>
                    <a:pt x="96" y="1"/>
                    <a:pt x="100" y="1"/>
                    <a:pt x="106" y="1"/>
                  </a:cubicBezTo>
                  <a:cubicBezTo>
                    <a:pt x="109" y="1"/>
                    <a:pt x="112" y="1"/>
                    <a:pt x="115" y="1"/>
                  </a:cubicBezTo>
                  <a:cubicBezTo>
                    <a:pt x="119" y="1"/>
                    <a:pt x="122" y="0"/>
                    <a:pt x="126" y="0"/>
                  </a:cubicBezTo>
                  <a:cubicBezTo>
                    <a:pt x="127" y="0"/>
                    <a:pt x="127" y="0"/>
                    <a:pt x="127" y="0"/>
                  </a:cubicBezTo>
                  <a:cubicBezTo>
                    <a:pt x="127" y="5"/>
                    <a:pt x="127" y="5"/>
                    <a:pt x="127" y="5"/>
                  </a:cubicBezTo>
                  <a:cubicBezTo>
                    <a:pt x="126" y="5"/>
                    <a:pt x="126" y="5"/>
                    <a:pt x="126" y="5"/>
                  </a:cubicBezTo>
                  <a:cubicBezTo>
                    <a:pt x="117" y="6"/>
                    <a:pt x="117" y="6"/>
                    <a:pt x="117" y="15"/>
                  </a:cubicBezTo>
                  <a:cubicBezTo>
                    <a:pt x="117" y="94"/>
                    <a:pt x="117" y="94"/>
                    <a:pt x="117" y="94"/>
                  </a:cubicBezTo>
                  <a:cubicBezTo>
                    <a:pt x="117" y="126"/>
                    <a:pt x="98" y="144"/>
                    <a:pt x="63" y="144"/>
                  </a:cubicBezTo>
                  <a:close/>
                  <a:moveTo>
                    <a:pt x="2" y="3"/>
                  </a:moveTo>
                  <a:cubicBezTo>
                    <a:pt x="10" y="4"/>
                    <a:pt x="12" y="5"/>
                    <a:pt x="12" y="15"/>
                  </a:cubicBezTo>
                  <a:cubicBezTo>
                    <a:pt x="12" y="94"/>
                    <a:pt x="12" y="94"/>
                    <a:pt x="12" y="94"/>
                  </a:cubicBezTo>
                  <a:cubicBezTo>
                    <a:pt x="12" y="125"/>
                    <a:pt x="30" y="142"/>
                    <a:pt x="63" y="142"/>
                  </a:cubicBezTo>
                  <a:cubicBezTo>
                    <a:pt x="97" y="142"/>
                    <a:pt x="115" y="125"/>
                    <a:pt x="115" y="94"/>
                  </a:cubicBezTo>
                  <a:cubicBezTo>
                    <a:pt x="115" y="15"/>
                    <a:pt x="115" y="15"/>
                    <a:pt x="115" y="15"/>
                  </a:cubicBezTo>
                  <a:cubicBezTo>
                    <a:pt x="115" y="5"/>
                    <a:pt x="116" y="4"/>
                    <a:pt x="125" y="3"/>
                  </a:cubicBezTo>
                  <a:cubicBezTo>
                    <a:pt x="125" y="2"/>
                    <a:pt x="125" y="2"/>
                    <a:pt x="125" y="2"/>
                  </a:cubicBezTo>
                  <a:cubicBezTo>
                    <a:pt x="122" y="2"/>
                    <a:pt x="119" y="3"/>
                    <a:pt x="116" y="3"/>
                  </a:cubicBezTo>
                  <a:cubicBezTo>
                    <a:pt x="112" y="3"/>
                    <a:pt x="109" y="3"/>
                    <a:pt x="106" y="3"/>
                  </a:cubicBezTo>
                  <a:cubicBezTo>
                    <a:pt x="100" y="3"/>
                    <a:pt x="95" y="3"/>
                    <a:pt x="91" y="3"/>
                  </a:cubicBezTo>
                  <a:cubicBezTo>
                    <a:pt x="88" y="3"/>
                    <a:pt x="86" y="2"/>
                    <a:pt x="83" y="2"/>
                  </a:cubicBezTo>
                  <a:cubicBezTo>
                    <a:pt x="83" y="3"/>
                    <a:pt x="83" y="3"/>
                    <a:pt x="83" y="3"/>
                  </a:cubicBezTo>
                  <a:cubicBezTo>
                    <a:pt x="93" y="4"/>
                    <a:pt x="95" y="9"/>
                    <a:pt x="95" y="13"/>
                  </a:cubicBezTo>
                  <a:cubicBezTo>
                    <a:pt x="95" y="98"/>
                    <a:pt x="95" y="98"/>
                    <a:pt x="95" y="98"/>
                  </a:cubicBezTo>
                  <a:cubicBezTo>
                    <a:pt x="95" y="119"/>
                    <a:pt x="83" y="133"/>
                    <a:pt x="63" y="133"/>
                  </a:cubicBezTo>
                  <a:cubicBezTo>
                    <a:pt x="43" y="133"/>
                    <a:pt x="31" y="119"/>
                    <a:pt x="31" y="98"/>
                  </a:cubicBezTo>
                  <a:cubicBezTo>
                    <a:pt x="31" y="13"/>
                    <a:pt x="31" y="13"/>
                    <a:pt x="31" y="13"/>
                  </a:cubicBezTo>
                  <a:cubicBezTo>
                    <a:pt x="31" y="9"/>
                    <a:pt x="33" y="4"/>
                    <a:pt x="43" y="3"/>
                  </a:cubicBezTo>
                  <a:cubicBezTo>
                    <a:pt x="43" y="2"/>
                    <a:pt x="43" y="2"/>
                    <a:pt x="43" y="2"/>
                  </a:cubicBezTo>
                  <a:cubicBezTo>
                    <a:pt x="41" y="2"/>
                    <a:pt x="38" y="3"/>
                    <a:pt x="35" y="3"/>
                  </a:cubicBezTo>
                  <a:cubicBezTo>
                    <a:pt x="31" y="3"/>
                    <a:pt x="26" y="3"/>
                    <a:pt x="20" y="3"/>
                  </a:cubicBezTo>
                  <a:cubicBezTo>
                    <a:pt x="17" y="3"/>
                    <a:pt x="14" y="3"/>
                    <a:pt x="11" y="3"/>
                  </a:cubicBezTo>
                  <a:cubicBezTo>
                    <a:pt x="8" y="3"/>
                    <a:pt x="5" y="2"/>
                    <a:pt x="2" y="2"/>
                  </a:cubicBez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7"/>
            <p:cNvSpPr>
              <a:spLocks/>
            </p:cNvSpPr>
            <p:nvPr userDrawn="1"/>
          </p:nvSpPr>
          <p:spPr bwMode="auto">
            <a:xfrm>
              <a:off x="2851151" y="3005138"/>
              <a:ext cx="344488" cy="363538"/>
            </a:xfrm>
            <a:custGeom>
              <a:avLst/>
              <a:gdLst>
                <a:gd name="T0" fmla="*/ 10 w 118"/>
                <a:gd name="T1" fmla="*/ 10 h 124"/>
                <a:gd name="T2" fmla="*/ 0 w 118"/>
                <a:gd name="T3" fmla="*/ 2 h 124"/>
                <a:gd name="T4" fmla="*/ 0 w 118"/>
                <a:gd name="T5" fmla="*/ 0 h 124"/>
                <a:gd name="T6" fmla="*/ 16 w 118"/>
                <a:gd name="T7" fmla="*/ 1 h 124"/>
                <a:gd name="T8" fmla="*/ 31 w 118"/>
                <a:gd name="T9" fmla="*/ 0 h 124"/>
                <a:gd name="T10" fmla="*/ 96 w 118"/>
                <a:gd name="T11" fmla="*/ 89 h 124"/>
                <a:gd name="T12" fmla="*/ 96 w 118"/>
                <a:gd name="T13" fmla="*/ 89 h 124"/>
                <a:gd name="T14" fmla="*/ 96 w 118"/>
                <a:gd name="T15" fmla="*/ 20 h 124"/>
                <a:gd name="T16" fmla="*/ 83 w 118"/>
                <a:gd name="T17" fmla="*/ 2 h 124"/>
                <a:gd name="T18" fmla="*/ 83 w 118"/>
                <a:gd name="T19" fmla="*/ 0 h 124"/>
                <a:gd name="T20" fmla="*/ 99 w 118"/>
                <a:gd name="T21" fmla="*/ 1 h 124"/>
                <a:gd name="T22" fmla="*/ 118 w 118"/>
                <a:gd name="T23" fmla="*/ 0 h 124"/>
                <a:gd name="T24" fmla="*/ 118 w 118"/>
                <a:gd name="T25" fmla="*/ 2 h 124"/>
                <a:gd name="T26" fmla="*/ 108 w 118"/>
                <a:gd name="T27" fmla="*/ 10 h 124"/>
                <a:gd name="T28" fmla="*/ 108 w 118"/>
                <a:gd name="T29" fmla="*/ 124 h 124"/>
                <a:gd name="T30" fmla="*/ 97 w 118"/>
                <a:gd name="T31" fmla="*/ 124 h 124"/>
                <a:gd name="T32" fmla="*/ 22 w 118"/>
                <a:gd name="T33" fmla="*/ 21 h 124"/>
                <a:gd name="T34" fmla="*/ 22 w 118"/>
                <a:gd name="T35" fmla="*/ 21 h 124"/>
                <a:gd name="T36" fmla="*/ 22 w 118"/>
                <a:gd name="T37" fmla="*/ 103 h 124"/>
                <a:gd name="T38" fmla="*/ 35 w 118"/>
                <a:gd name="T39" fmla="*/ 121 h 124"/>
                <a:gd name="T40" fmla="*/ 35 w 118"/>
                <a:gd name="T41" fmla="*/ 124 h 124"/>
                <a:gd name="T42" fmla="*/ 19 w 118"/>
                <a:gd name="T43" fmla="*/ 122 h 124"/>
                <a:gd name="T44" fmla="*/ 0 w 118"/>
                <a:gd name="T45" fmla="*/ 124 h 124"/>
                <a:gd name="T46" fmla="*/ 0 w 118"/>
                <a:gd name="T47" fmla="*/ 121 h 124"/>
                <a:gd name="T48" fmla="*/ 10 w 118"/>
                <a:gd name="T49" fmla="*/ 113 h 124"/>
                <a:gd name="T50" fmla="*/ 10 w 118"/>
                <a:gd name="T5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24">
                  <a:moveTo>
                    <a:pt x="10" y="10"/>
                  </a:moveTo>
                  <a:cubicBezTo>
                    <a:pt x="10" y="5"/>
                    <a:pt x="8" y="3"/>
                    <a:pt x="0" y="2"/>
                  </a:cubicBezTo>
                  <a:cubicBezTo>
                    <a:pt x="0" y="0"/>
                    <a:pt x="0" y="0"/>
                    <a:pt x="0" y="0"/>
                  </a:cubicBezTo>
                  <a:cubicBezTo>
                    <a:pt x="5" y="0"/>
                    <a:pt x="11" y="1"/>
                    <a:pt x="16" y="1"/>
                  </a:cubicBezTo>
                  <a:cubicBezTo>
                    <a:pt x="22" y="1"/>
                    <a:pt x="26" y="0"/>
                    <a:pt x="31" y="0"/>
                  </a:cubicBezTo>
                  <a:cubicBezTo>
                    <a:pt x="96" y="89"/>
                    <a:pt x="96" y="89"/>
                    <a:pt x="96" y="89"/>
                  </a:cubicBezTo>
                  <a:cubicBezTo>
                    <a:pt x="96" y="89"/>
                    <a:pt x="96" y="89"/>
                    <a:pt x="96" y="89"/>
                  </a:cubicBezTo>
                  <a:cubicBezTo>
                    <a:pt x="96" y="20"/>
                    <a:pt x="96" y="20"/>
                    <a:pt x="96" y="20"/>
                  </a:cubicBezTo>
                  <a:cubicBezTo>
                    <a:pt x="96" y="7"/>
                    <a:pt x="93" y="4"/>
                    <a:pt x="83" y="2"/>
                  </a:cubicBezTo>
                  <a:cubicBezTo>
                    <a:pt x="83" y="0"/>
                    <a:pt x="83" y="0"/>
                    <a:pt x="83" y="0"/>
                  </a:cubicBezTo>
                  <a:cubicBezTo>
                    <a:pt x="88" y="0"/>
                    <a:pt x="93" y="1"/>
                    <a:pt x="99" y="1"/>
                  </a:cubicBezTo>
                  <a:cubicBezTo>
                    <a:pt x="105" y="1"/>
                    <a:pt x="111" y="0"/>
                    <a:pt x="118" y="0"/>
                  </a:cubicBezTo>
                  <a:cubicBezTo>
                    <a:pt x="118" y="2"/>
                    <a:pt x="118" y="2"/>
                    <a:pt x="118" y="2"/>
                  </a:cubicBezTo>
                  <a:cubicBezTo>
                    <a:pt x="110" y="3"/>
                    <a:pt x="108" y="5"/>
                    <a:pt x="108" y="10"/>
                  </a:cubicBezTo>
                  <a:cubicBezTo>
                    <a:pt x="108" y="124"/>
                    <a:pt x="108" y="124"/>
                    <a:pt x="108" y="124"/>
                  </a:cubicBezTo>
                  <a:cubicBezTo>
                    <a:pt x="97" y="124"/>
                    <a:pt x="97" y="124"/>
                    <a:pt x="97" y="124"/>
                  </a:cubicBezTo>
                  <a:cubicBezTo>
                    <a:pt x="22" y="21"/>
                    <a:pt x="22" y="21"/>
                    <a:pt x="22" y="21"/>
                  </a:cubicBezTo>
                  <a:cubicBezTo>
                    <a:pt x="22" y="21"/>
                    <a:pt x="22" y="21"/>
                    <a:pt x="22" y="21"/>
                  </a:cubicBezTo>
                  <a:cubicBezTo>
                    <a:pt x="22" y="103"/>
                    <a:pt x="22" y="103"/>
                    <a:pt x="22" y="103"/>
                  </a:cubicBezTo>
                  <a:cubicBezTo>
                    <a:pt x="22" y="116"/>
                    <a:pt x="25" y="119"/>
                    <a:pt x="35" y="121"/>
                  </a:cubicBezTo>
                  <a:cubicBezTo>
                    <a:pt x="35" y="124"/>
                    <a:pt x="35" y="124"/>
                    <a:pt x="35" y="124"/>
                  </a:cubicBezTo>
                  <a:cubicBezTo>
                    <a:pt x="30" y="124"/>
                    <a:pt x="24" y="122"/>
                    <a:pt x="19" y="122"/>
                  </a:cubicBezTo>
                  <a:cubicBezTo>
                    <a:pt x="13" y="122"/>
                    <a:pt x="6" y="124"/>
                    <a:pt x="0" y="124"/>
                  </a:cubicBezTo>
                  <a:cubicBezTo>
                    <a:pt x="0" y="121"/>
                    <a:pt x="0" y="121"/>
                    <a:pt x="0" y="121"/>
                  </a:cubicBezTo>
                  <a:cubicBezTo>
                    <a:pt x="8" y="120"/>
                    <a:pt x="10" y="118"/>
                    <a:pt x="10" y="113"/>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8"/>
            <p:cNvSpPr>
              <a:spLocks noEditPoints="1"/>
            </p:cNvSpPr>
            <p:nvPr userDrawn="1"/>
          </p:nvSpPr>
          <p:spPr bwMode="auto">
            <a:xfrm>
              <a:off x="2847976" y="3001963"/>
              <a:ext cx="349250" cy="369888"/>
            </a:xfrm>
            <a:custGeom>
              <a:avLst/>
              <a:gdLst>
                <a:gd name="T0" fmla="*/ 97 w 120"/>
                <a:gd name="T1" fmla="*/ 126 h 126"/>
                <a:gd name="T2" fmla="*/ 24 w 120"/>
                <a:gd name="T3" fmla="*/ 104 h 126"/>
                <a:gd name="T4" fmla="*/ 37 w 120"/>
                <a:gd name="T5" fmla="*/ 121 h 126"/>
                <a:gd name="T6" fmla="*/ 36 w 120"/>
                <a:gd name="T7" fmla="*/ 126 h 126"/>
                <a:gd name="T8" fmla="*/ 20 w 120"/>
                <a:gd name="T9" fmla="*/ 124 h 126"/>
                <a:gd name="T10" fmla="*/ 1 w 120"/>
                <a:gd name="T11" fmla="*/ 126 h 126"/>
                <a:gd name="T12" fmla="*/ 0 w 120"/>
                <a:gd name="T13" fmla="*/ 121 h 126"/>
                <a:gd name="T14" fmla="*/ 10 w 120"/>
                <a:gd name="T15" fmla="*/ 114 h 126"/>
                <a:gd name="T16" fmla="*/ 1 w 120"/>
                <a:gd name="T17" fmla="*/ 4 h 126"/>
                <a:gd name="T18" fmla="*/ 0 w 120"/>
                <a:gd name="T19" fmla="*/ 0 h 126"/>
                <a:gd name="T20" fmla="*/ 9 w 120"/>
                <a:gd name="T21" fmla="*/ 0 h 126"/>
                <a:gd name="T22" fmla="*/ 25 w 120"/>
                <a:gd name="T23" fmla="*/ 0 h 126"/>
                <a:gd name="T24" fmla="*/ 32 w 120"/>
                <a:gd name="T25" fmla="*/ 0 h 126"/>
                <a:gd name="T26" fmla="*/ 96 w 120"/>
                <a:gd name="T27" fmla="*/ 88 h 126"/>
                <a:gd name="T28" fmla="*/ 84 w 120"/>
                <a:gd name="T29" fmla="*/ 4 h 126"/>
                <a:gd name="T30" fmla="*/ 83 w 120"/>
                <a:gd name="T31" fmla="*/ 0 h 126"/>
                <a:gd name="T32" fmla="*/ 92 w 120"/>
                <a:gd name="T33" fmla="*/ 0 h 126"/>
                <a:gd name="T34" fmla="*/ 109 w 120"/>
                <a:gd name="T35" fmla="*/ 0 h 126"/>
                <a:gd name="T36" fmla="*/ 120 w 120"/>
                <a:gd name="T37" fmla="*/ 0 h 126"/>
                <a:gd name="T38" fmla="*/ 119 w 120"/>
                <a:gd name="T39" fmla="*/ 4 h 126"/>
                <a:gd name="T40" fmla="*/ 110 w 120"/>
                <a:gd name="T41" fmla="*/ 126 h 126"/>
                <a:gd name="T42" fmla="*/ 108 w 120"/>
                <a:gd name="T43" fmla="*/ 124 h 126"/>
                <a:gd name="T44" fmla="*/ 118 w 120"/>
                <a:gd name="T45" fmla="*/ 2 h 126"/>
                <a:gd name="T46" fmla="*/ 109 w 120"/>
                <a:gd name="T47" fmla="*/ 2 h 126"/>
                <a:gd name="T48" fmla="*/ 92 w 120"/>
                <a:gd name="T49" fmla="*/ 2 h 126"/>
                <a:gd name="T50" fmla="*/ 85 w 120"/>
                <a:gd name="T51" fmla="*/ 2 h 126"/>
                <a:gd name="T52" fmla="*/ 98 w 120"/>
                <a:gd name="T53" fmla="*/ 91 h 126"/>
                <a:gd name="T54" fmla="*/ 96 w 120"/>
                <a:gd name="T55" fmla="*/ 91 h 126"/>
                <a:gd name="T56" fmla="*/ 25 w 120"/>
                <a:gd name="T57" fmla="*/ 2 h 126"/>
                <a:gd name="T58" fmla="*/ 9 w 120"/>
                <a:gd name="T59" fmla="*/ 2 h 126"/>
                <a:gd name="T60" fmla="*/ 2 w 120"/>
                <a:gd name="T61" fmla="*/ 2 h 126"/>
                <a:gd name="T62" fmla="*/ 12 w 120"/>
                <a:gd name="T63" fmla="*/ 114 h 126"/>
                <a:gd name="T64" fmla="*/ 2 w 120"/>
                <a:gd name="T65" fmla="*/ 124 h 126"/>
                <a:gd name="T66" fmla="*/ 20 w 120"/>
                <a:gd name="T67" fmla="*/ 122 h 126"/>
                <a:gd name="T68" fmla="*/ 35 w 120"/>
                <a:gd name="T69" fmla="*/ 124 h 126"/>
                <a:gd name="T70" fmla="*/ 22 w 120"/>
                <a:gd name="T71" fmla="*/ 104 h 126"/>
                <a:gd name="T72" fmla="*/ 24 w 120"/>
                <a:gd name="T73" fmla="*/ 21 h 126"/>
                <a:gd name="T74" fmla="*/ 98 w 120"/>
                <a:gd name="T75"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6">
                  <a:moveTo>
                    <a:pt x="110" y="126"/>
                  </a:moveTo>
                  <a:cubicBezTo>
                    <a:pt x="97" y="126"/>
                    <a:pt x="97" y="126"/>
                    <a:pt x="97" y="126"/>
                  </a:cubicBezTo>
                  <a:cubicBezTo>
                    <a:pt x="24" y="24"/>
                    <a:pt x="24" y="24"/>
                    <a:pt x="24" y="24"/>
                  </a:cubicBezTo>
                  <a:cubicBezTo>
                    <a:pt x="24" y="104"/>
                    <a:pt x="24" y="104"/>
                    <a:pt x="24" y="104"/>
                  </a:cubicBezTo>
                  <a:cubicBezTo>
                    <a:pt x="24" y="117"/>
                    <a:pt x="27" y="119"/>
                    <a:pt x="36" y="121"/>
                  </a:cubicBezTo>
                  <a:cubicBezTo>
                    <a:pt x="37" y="121"/>
                    <a:pt x="37" y="121"/>
                    <a:pt x="37" y="121"/>
                  </a:cubicBezTo>
                  <a:cubicBezTo>
                    <a:pt x="37" y="126"/>
                    <a:pt x="37" y="126"/>
                    <a:pt x="37" y="126"/>
                  </a:cubicBezTo>
                  <a:cubicBezTo>
                    <a:pt x="36" y="126"/>
                    <a:pt x="36" y="126"/>
                    <a:pt x="36" y="126"/>
                  </a:cubicBezTo>
                  <a:cubicBezTo>
                    <a:pt x="33" y="126"/>
                    <a:pt x="31" y="125"/>
                    <a:pt x="28" y="125"/>
                  </a:cubicBezTo>
                  <a:cubicBezTo>
                    <a:pt x="25" y="125"/>
                    <a:pt x="23" y="124"/>
                    <a:pt x="20" y="124"/>
                  </a:cubicBezTo>
                  <a:cubicBezTo>
                    <a:pt x="17" y="124"/>
                    <a:pt x="14" y="125"/>
                    <a:pt x="11" y="125"/>
                  </a:cubicBezTo>
                  <a:cubicBezTo>
                    <a:pt x="8" y="125"/>
                    <a:pt x="4"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4" y="0"/>
                    <a:pt x="7" y="0"/>
                    <a:pt x="9" y="0"/>
                  </a:cubicBezTo>
                  <a:cubicBezTo>
                    <a:pt x="12" y="1"/>
                    <a:pt x="15" y="1"/>
                    <a:pt x="17" y="1"/>
                  </a:cubicBezTo>
                  <a:cubicBezTo>
                    <a:pt x="20" y="1"/>
                    <a:pt x="22" y="1"/>
                    <a:pt x="25" y="0"/>
                  </a:cubicBezTo>
                  <a:cubicBezTo>
                    <a:pt x="27" y="0"/>
                    <a:pt x="29" y="0"/>
                    <a:pt x="32" y="0"/>
                  </a:cubicBezTo>
                  <a:cubicBezTo>
                    <a:pt x="32" y="0"/>
                    <a:pt x="32" y="0"/>
                    <a:pt x="32" y="0"/>
                  </a:cubicBezTo>
                  <a:cubicBezTo>
                    <a:pt x="32" y="0"/>
                    <a:pt x="32" y="0"/>
                    <a:pt x="32" y="0"/>
                  </a:cubicBezTo>
                  <a:cubicBezTo>
                    <a:pt x="96" y="88"/>
                    <a:pt x="96" y="88"/>
                    <a:pt x="96" y="88"/>
                  </a:cubicBezTo>
                  <a:cubicBezTo>
                    <a:pt x="96" y="21"/>
                    <a:pt x="96" y="21"/>
                    <a:pt x="96" y="21"/>
                  </a:cubicBezTo>
                  <a:cubicBezTo>
                    <a:pt x="96" y="8"/>
                    <a:pt x="93" y="6"/>
                    <a:pt x="84" y="4"/>
                  </a:cubicBezTo>
                  <a:cubicBezTo>
                    <a:pt x="83" y="4"/>
                    <a:pt x="83" y="4"/>
                    <a:pt x="83" y="4"/>
                  </a:cubicBezTo>
                  <a:cubicBezTo>
                    <a:pt x="83" y="0"/>
                    <a:pt x="83" y="0"/>
                    <a:pt x="83" y="0"/>
                  </a:cubicBezTo>
                  <a:cubicBezTo>
                    <a:pt x="84" y="0"/>
                    <a:pt x="84" y="0"/>
                    <a:pt x="84" y="0"/>
                  </a:cubicBezTo>
                  <a:cubicBezTo>
                    <a:pt x="86" y="0"/>
                    <a:pt x="89" y="0"/>
                    <a:pt x="92" y="0"/>
                  </a:cubicBezTo>
                  <a:cubicBezTo>
                    <a:pt x="95" y="1"/>
                    <a:pt x="97" y="1"/>
                    <a:pt x="100" y="1"/>
                  </a:cubicBezTo>
                  <a:cubicBezTo>
                    <a:pt x="103" y="1"/>
                    <a:pt x="106" y="1"/>
                    <a:pt x="109" y="0"/>
                  </a:cubicBezTo>
                  <a:cubicBezTo>
                    <a:pt x="112" y="0"/>
                    <a:pt x="116" y="0"/>
                    <a:pt x="119" y="0"/>
                  </a:cubicBezTo>
                  <a:cubicBezTo>
                    <a:pt x="120" y="0"/>
                    <a:pt x="120" y="0"/>
                    <a:pt x="120" y="0"/>
                  </a:cubicBezTo>
                  <a:cubicBezTo>
                    <a:pt x="120" y="4"/>
                    <a:pt x="120" y="4"/>
                    <a:pt x="120" y="4"/>
                  </a:cubicBezTo>
                  <a:cubicBezTo>
                    <a:pt x="119" y="4"/>
                    <a:pt x="119" y="4"/>
                    <a:pt x="119" y="4"/>
                  </a:cubicBezTo>
                  <a:cubicBezTo>
                    <a:pt x="111" y="5"/>
                    <a:pt x="110" y="7"/>
                    <a:pt x="110" y="11"/>
                  </a:cubicBezTo>
                  <a:lnTo>
                    <a:pt x="110" y="126"/>
                  </a:lnTo>
                  <a:close/>
                  <a:moveTo>
                    <a:pt x="98" y="124"/>
                  </a:moveTo>
                  <a:cubicBezTo>
                    <a:pt x="108" y="124"/>
                    <a:pt x="108" y="124"/>
                    <a:pt x="108" y="124"/>
                  </a:cubicBezTo>
                  <a:cubicBezTo>
                    <a:pt x="108" y="11"/>
                    <a:pt x="108" y="11"/>
                    <a:pt x="108" y="11"/>
                  </a:cubicBezTo>
                  <a:cubicBezTo>
                    <a:pt x="108" y="5"/>
                    <a:pt x="111" y="4"/>
                    <a:pt x="118" y="2"/>
                  </a:cubicBezTo>
                  <a:cubicBezTo>
                    <a:pt x="118" y="2"/>
                    <a:pt x="118" y="2"/>
                    <a:pt x="118" y="2"/>
                  </a:cubicBezTo>
                  <a:cubicBezTo>
                    <a:pt x="115" y="2"/>
                    <a:pt x="112" y="2"/>
                    <a:pt x="109" y="2"/>
                  </a:cubicBezTo>
                  <a:cubicBezTo>
                    <a:pt x="106" y="3"/>
                    <a:pt x="103" y="3"/>
                    <a:pt x="100" y="3"/>
                  </a:cubicBezTo>
                  <a:cubicBezTo>
                    <a:pt x="97" y="3"/>
                    <a:pt x="94" y="3"/>
                    <a:pt x="92" y="2"/>
                  </a:cubicBezTo>
                  <a:cubicBezTo>
                    <a:pt x="89" y="2"/>
                    <a:pt x="87" y="2"/>
                    <a:pt x="85" y="2"/>
                  </a:cubicBezTo>
                  <a:cubicBezTo>
                    <a:pt x="85" y="2"/>
                    <a:pt x="85" y="2"/>
                    <a:pt x="85" y="2"/>
                  </a:cubicBezTo>
                  <a:cubicBezTo>
                    <a:pt x="95" y="4"/>
                    <a:pt x="98" y="7"/>
                    <a:pt x="98" y="21"/>
                  </a:cubicBezTo>
                  <a:cubicBezTo>
                    <a:pt x="98" y="91"/>
                    <a:pt x="98" y="91"/>
                    <a:pt x="98" y="91"/>
                  </a:cubicBezTo>
                  <a:cubicBezTo>
                    <a:pt x="96" y="91"/>
                    <a:pt x="96" y="91"/>
                    <a:pt x="96" y="91"/>
                  </a:cubicBezTo>
                  <a:cubicBezTo>
                    <a:pt x="96" y="91"/>
                    <a:pt x="96" y="91"/>
                    <a:pt x="96" y="91"/>
                  </a:cubicBezTo>
                  <a:cubicBezTo>
                    <a:pt x="31" y="2"/>
                    <a:pt x="31" y="2"/>
                    <a:pt x="31" y="2"/>
                  </a:cubicBezTo>
                  <a:cubicBezTo>
                    <a:pt x="29" y="2"/>
                    <a:pt x="27" y="2"/>
                    <a:pt x="25" y="2"/>
                  </a:cubicBezTo>
                  <a:cubicBezTo>
                    <a:pt x="23" y="3"/>
                    <a:pt x="20" y="3"/>
                    <a:pt x="17" y="3"/>
                  </a:cubicBezTo>
                  <a:cubicBezTo>
                    <a:pt x="15" y="3"/>
                    <a:pt x="12" y="3"/>
                    <a:pt x="9" y="2"/>
                  </a:cubicBezTo>
                  <a:cubicBezTo>
                    <a:pt x="7"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4"/>
                    <a:pt x="2" y="124"/>
                    <a:pt x="2" y="124"/>
                  </a:cubicBezTo>
                  <a:cubicBezTo>
                    <a:pt x="5" y="123"/>
                    <a:pt x="8" y="123"/>
                    <a:pt x="11" y="123"/>
                  </a:cubicBezTo>
                  <a:cubicBezTo>
                    <a:pt x="14" y="123"/>
                    <a:pt x="17" y="122"/>
                    <a:pt x="20" y="122"/>
                  </a:cubicBezTo>
                  <a:cubicBezTo>
                    <a:pt x="23" y="122"/>
                    <a:pt x="26" y="123"/>
                    <a:pt x="28" y="123"/>
                  </a:cubicBezTo>
                  <a:cubicBezTo>
                    <a:pt x="31" y="123"/>
                    <a:pt x="33" y="123"/>
                    <a:pt x="35" y="124"/>
                  </a:cubicBezTo>
                  <a:cubicBezTo>
                    <a:pt x="35" y="123"/>
                    <a:pt x="35" y="123"/>
                    <a:pt x="35" y="123"/>
                  </a:cubicBezTo>
                  <a:cubicBezTo>
                    <a:pt x="25" y="121"/>
                    <a:pt x="22" y="118"/>
                    <a:pt x="22" y="104"/>
                  </a:cubicBezTo>
                  <a:cubicBezTo>
                    <a:pt x="22" y="21"/>
                    <a:pt x="22" y="21"/>
                    <a:pt x="22" y="21"/>
                  </a:cubicBezTo>
                  <a:cubicBezTo>
                    <a:pt x="24" y="21"/>
                    <a:pt x="24" y="21"/>
                    <a:pt x="24" y="21"/>
                  </a:cubicBezTo>
                  <a:cubicBezTo>
                    <a:pt x="24" y="21"/>
                    <a:pt x="24" y="21"/>
                    <a:pt x="24" y="21"/>
                  </a:cubicBezTo>
                  <a:lnTo>
                    <a:pt x="9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9"/>
            <p:cNvSpPr>
              <a:spLocks/>
            </p:cNvSpPr>
            <p:nvPr userDrawn="1"/>
          </p:nvSpPr>
          <p:spPr bwMode="auto">
            <a:xfrm>
              <a:off x="3227388" y="3005138"/>
              <a:ext cx="111125" cy="363538"/>
            </a:xfrm>
            <a:custGeom>
              <a:avLst/>
              <a:gdLst>
                <a:gd name="T0" fmla="*/ 0 w 38"/>
                <a:gd name="T1" fmla="*/ 121 h 124"/>
                <a:gd name="T2" fmla="*/ 9 w 38"/>
                <a:gd name="T3" fmla="*/ 113 h 124"/>
                <a:gd name="T4" fmla="*/ 9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9" y="118"/>
                    <a:pt x="9" y="113"/>
                  </a:cubicBezTo>
                  <a:cubicBezTo>
                    <a:pt x="9" y="10"/>
                    <a:pt x="9" y="10"/>
                    <a:pt x="9" y="10"/>
                  </a:cubicBezTo>
                  <a:cubicBezTo>
                    <a:pt x="9" y="5"/>
                    <a:pt x="7" y="3"/>
                    <a:pt x="0" y="2"/>
                  </a:cubicBezTo>
                  <a:cubicBezTo>
                    <a:pt x="0" y="0"/>
                    <a:pt x="0" y="0"/>
                    <a:pt x="0" y="0"/>
                  </a:cubicBezTo>
                  <a:cubicBezTo>
                    <a:pt x="4" y="0"/>
                    <a:pt x="11" y="1"/>
                    <a:pt x="19" y="1"/>
                  </a:cubicBezTo>
                  <a:cubicBezTo>
                    <a:pt x="26" y="1"/>
                    <a:pt x="34" y="0"/>
                    <a:pt x="38" y="0"/>
                  </a:cubicBezTo>
                  <a:cubicBezTo>
                    <a:pt x="38" y="2"/>
                    <a:pt x="38" y="2"/>
                    <a:pt x="38" y="2"/>
                  </a:cubicBezTo>
                  <a:cubicBezTo>
                    <a:pt x="30" y="3"/>
                    <a:pt x="28" y="5"/>
                    <a:pt x="28" y="10"/>
                  </a:cubicBezTo>
                  <a:cubicBezTo>
                    <a:pt x="28" y="113"/>
                    <a:pt x="28" y="113"/>
                    <a:pt x="28" y="113"/>
                  </a:cubicBezTo>
                  <a:cubicBezTo>
                    <a:pt x="28" y="118"/>
                    <a:pt x="30" y="120"/>
                    <a:pt x="38" y="121"/>
                  </a:cubicBezTo>
                  <a:cubicBezTo>
                    <a:pt x="38" y="124"/>
                    <a:pt x="38" y="124"/>
                    <a:pt x="38" y="124"/>
                  </a:cubicBezTo>
                  <a:cubicBezTo>
                    <a:pt x="34" y="124"/>
                    <a:pt x="26" y="122"/>
                    <a:pt x="19" y="122"/>
                  </a:cubicBezTo>
                  <a:cubicBezTo>
                    <a:pt x="11"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10"/>
            <p:cNvSpPr>
              <a:spLocks noEditPoints="1"/>
            </p:cNvSpPr>
            <p:nvPr userDrawn="1"/>
          </p:nvSpPr>
          <p:spPr bwMode="auto">
            <a:xfrm>
              <a:off x="3224213"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0 w 40"/>
                <a:gd name="T17" fmla="*/ 121 h 126"/>
                <a:gd name="T18" fmla="*/ 9 w 40"/>
                <a:gd name="T19" fmla="*/ 114 h 126"/>
                <a:gd name="T20" fmla="*/ 9 w 40"/>
                <a:gd name="T21" fmla="*/ 11 h 126"/>
                <a:gd name="T22" fmla="*/ 0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0 w 40"/>
                <a:gd name="T55" fmla="*/ 122 h 126"/>
                <a:gd name="T56" fmla="*/ 32 w 40"/>
                <a:gd name="T57" fmla="*/ 123 h 126"/>
                <a:gd name="T58" fmla="*/ 38 w 40"/>
                <a:gd name="T59" fmla="*/ 124 h 126"/>
                <a:gd name="T60" fmla="*/ 38 w 40"/>
                <a:gd name="T61" fmla="*/ 123 h 126"/>
                <a:gd name="T62" fmla="*/ 28 w 40"/>
                <a:gd name="T63" fmla="*/ 114 h 126"/>
                <a:gd name="T64" fmla="*/ 28 w 40"/>
                <a:gd name="T65" fmla="*/ 11 h 126"/>
                <a:gd name="T66" fmla="*/ 38 w 40"/>
                <a:gd name="T67" fmla="*/ 2 h 126"/>
                <a:gd name="T68" fmla="*/ 38 w 40"/>
                <a:gd name="T69" fmla="*/ 2 h 126"/>
                <a:gd name="T70" fmla="*/ 32 w 40"/>
                <a:gd name="T71" fmla="*/ 2 h 126"/>
                <a:gd name="T72" fmla="*/ 20 w 40"/>
                <a:gd name="T73" fmla="*/ 3 h 126"/>
                <a:gd name="T74" fmla="*/ 7 w 40"/>
                <a:gd name="T75" fmla="*/ 2 h 126"/>
                <a:gd name="T76" fmla="*/ 2 w 40"/>
                <a:gd name="T77" fmla="*/ 2 h 126"/>
                <a:gd name="T78" fmla="*/ 2 w 40"/>
                <a:gd name="T79" fmla="*/ 2 h 126"/>
                <a:gd name="T80" fmla="*/ 11 w 40"/>
                <a:gd name="T81" fmla="*/ 11 h 126"/>
                <a:gd name="T82" fmla="*/ 11 w 40"/>
                <a:gd name="T83" fmla="*/ 114 h 126"/>
                <a:gd name="T84" fmla="*/ 2 w 40"/>
                <a:gd name="T85" fmla="*/ 123 h 126"/>
                <a:gd name="T86" fmla="*/ 2 w 40"/>
                <a:gd name="T87" fmla="*/ 124 h 126"/>
                <a:gd name="T88" fmla="*/ 7 w 40"/>
                <a:gd name="T89" fmla="*/ 123 h 126"/>
                <a:gd name="T90" fmla="*/ 20 w 40"/>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1" y="125"/>
                    <a:pt x="8" y="125"/>
                  </a:cubicBezTo>
                  <a:cubicBezTo>
                    <a:pt x="5" y="125"/>
                    <a:pt x="2" y="126"/>
                    <a:pt x="1" y="126"/>
                  </a:cubicBezTo>
                  <a:cubicBezTo>
                    <a:pt x="0" y="126"/>
                    <a:pt x="0" y="126"/>
                    <a:pt x="0" y="126"/>
                  </a:cubicBezTo>
                  <a:cubicBezTo>
                    <a:pt x="0" y="121"/>
                    <a:pt x="0" y="121"/>
                    <a:pt x="0" y="121"/>
                  </a:cubicBezTo>
                  <a:cubicBezTo>
                    <a:pt x="0" y="121"/>
                    <a:pt x="0" y="121"/>
                    <a:pt x="0" y="121"/>
                  </a:cubicBezTo>
                  <a:cubicBezTo>
                    <a:pt x="8" y="120"/>
                    <a:pt x="9" y="118"/>
                    <a:pt x="9" y="114"/>
                  </a:cubicBezTo>
                  <a:cubicBezTo>
                    <a:pt x="9" y="11"/>
                    <a:pt x="9" y="11"/>
                    <a:pt x="9" y="11"/>
                  </a:cubicBezTo>
                  <a:cubicBezTo>
                    <a:pt x="9" y="7"/>
                    <a:pt x="8" y="5"/>
                    <a:pt x="0" y="4"/>
                  </a:cubicBezTo>
                  <a:cubicBezTo>
                    <a:pt x="0" y="4"/>
                    <a:pt x="0" y="4"/>
                    <a:pt x="0" y="4"/>
                  </a:cubicBezTo>
                  <a:cubicBezTo>
                    <a:pt x="0" y="0"/>
                    <a:pt x="0" y="0"/>
                    <a:pt x="0" y="0"/>
                  </a:cubicBezTo>
                  <a:cubicBezTo>
                    <a:pt x="1" y="0"/>
                    <a:pt x="1" y="0"/>
                    <a:pt x="1" y="0"/>
                  </a:cubicBezTo>
                  <a:cubicBezTo>
                    <a:pt x="2" y="0"/>
                    <a:pt x="5" y="0"/>
                    <a:pt x="8" y="0"/>
                  </a:cubicBezTo>
                  <a:cubicBezTo>
                    <a:pt x="11"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1" y="5"/>
                    <a:pt x="30" y="7"/>
                    <a:pt x="30" y="11"/>
                  </a:cubicBezTo>
                  <a:cubicBezTo>
                    <a:pt x="30" y="114"/>
                    <a:pt x="30" y="114"/>
                    <a:pt x="30" y="114"/>
                  </a:cubicBezTo>
                  <a:cubicBezTo>
                    <a:pt x="30" y="118"/>
                    <a:pt x="31" y="120"/>
                    <a:pt x="39" y="121"/>
                  </a:cubicBezTo>
                  <a:cubicBezTo>
                    <a:pt x="40" y="121"/>
                    <a:pt x="40" y="121"/>
                    <a:pt x="40" y="121"/>
                  </a:cubicBezTo>
                  <a:lnTo>
                    <a:pt x="40" y="126"/>
                  </a:lnTo>
                  <a:close/>
                  <a:moveTo>
                    <a:pt x="20" y="122"/>
                  </a:moveTo>
                  <a:cubicBezTo>
                    <a:pt x="24" y="122"/>
                    <a:pt x="28" y="123"/>
                    <a:pt x="32" y="123"/>
                  </a:cubicBezTo>
                  <a:cubicBezTo>
                    <a:pt x="34" y="123"/>
                    <a:pt x="36" y="123"/>
                    <a:pt x="38" y="124"/>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6" y="2"/>
                    <a:pt x="34" y="2"/>
                    <a:pt x="32" y="2"/>
                  </a:cubicBezTo>
                  <a:cubicBezTo>
                    <a:pt x="28" y="2"/>
                    <a:pt x="24" y="3"/>
                    <a:pt x="20" y="3"/>
                  </a:cubicBezTo>
                  <a:cubicBezTo>
                    <a:pt x="15" y="3"/>
                    <a:pt x="11" y="2"/>
                    <a:pt x="7" y="2"/>
                  </a:cubicBezTo>
                  <a:cubicBezTo>
                    <a:pt x="5" y="2"/>
                    <a:pt x="3" y="2"/>
                    <a:pt x="2" y="2"/>
                  </a:cubicBezTo>
                  <a:cubicBezTo>
                    <a:pt x="2" y="2"/>
                    <a:pt x="2" y="2"/>
                    <a:pt x="2" y="2"/>
                  </a:cubicBezTo>
                  <a:cubicBezTo>
                    <a:pt x="8" y="4"/>
                    <a:pt x="11" y="5"/>
                    <a:pt x="11" y="11"/>
                  </a:cubicBezTo>
                  <a:cubicBezTo>
                    <a:pt x="11" y="114"/>
                    <a:pt x="11" y="114"/>
                    <a:pt x="11" y="114"/>
                  </a:cubicBezTo>
                  <a:cubicBezTo>
                    <a:pt x="11" y="120"/>
                    <a:pt x="8" y="122"/>
                    <a:pt x="2" y="123"/>
                  </a:cubicBezTo>
                  <a:cubicBezTo>
                    <a:pt x="2" y="124"/>
                    <a:pt x="2" y="124"/>
                    <a:pt x="2" y="124"/>
                  </a:cubicBezTo>
                  <a:cubicBezTo>
                    <a:pt x="3" y="123"/>
                    <a:pt x="5" y="123"/>
                    <a:pt x="7" y="123"/>
                  </a:cubicBezTo>
                  <a:cubicBezTo>
                    <a:pt x="11" y="123"/>
                    <a:pt x="15" y="122"/>
                    <a:pt x="2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11"/>
            <p:cNvSpPr>
              <a:spLocks/>
            </p:cNvSpPr>
            <p:nvPr userDrawn="1"/>
          </p:nvSpPr>
          <p:spPr bwMode="auto">
            <a:xfrm>
              <a:off x="3321051" y="3005138"/>
              <a:ext cx="338138" cy="363538"/>
            </a:xfrm>
            <a:custGeom>
              <a:avLst/>
              <a:gdLst>
                <a:gd name="T0" fmla="*/ 0 w 116"/>
                <a:gd name="T1" fmla="*/ 0 h 124"/>
                <a:gd name="T2" fmla="*/ 23 w 116"/>
                <a:gd name="T3" fmla="*/ 1 h 124"/>
                <a:gd name="T4" fmla="*/ 39 w 116"/>
                <a:gd name="T5" fmla="*/ 0 h 124"/>
                <a:gd name="T6" fmla="*/ 39 w 116"/>
                <a:gd name="T7" fmla="*/ 2 h 124"/>
                <a:gd name="T8" fmla="*/ 30 w 116"/>
                <a:gd name="T9" fmla="*/ 8 h 124"/>
                <a:gd name="T10" fmla="*/ 32 w 116"/>
                <a:gd name="T11" fmla="*/ 16 h 124"/>
                <a:gd name="T12" fmla="*/ 62 w 116"/>
                <a:gd name="T13" fmla="*/ 101 h 124"/>
                <a:gd name="T14" fmla="*/ 63 w 116"/>
                <a:gd name="T15" fmla="*/ 101 h 124"/>
                <a:gd name="T16" fmla="*/ 90 w 116"/>
                <a:gd name="T17" fmla="*/ 19 h 124"/>
                <a:gd name="T18" fmla="*/ 93 w 116"/>
                <a:gd name="T19" fmla="*/ 8 h 124"/>
                <a:gd name="T20" fmla="*/ 84 w 116"/>
                <a:gd name="T21" fmla="*/ 2 h 124"/>
                <a:gd name="T22" fmla="*/ 84 w 116"/>
                <a:gd name="T23" fmla="*/ 0 h 124"/>
                <a:gd name="T24" fmla="*/ 101 w 116"/>
                <a:gd name="T25" fmla="*/ 1 h 124"/>
                <a:gd name="T26" fmla="*/ 116 w 116"/>
                <a:gd name="T27" fmla="*/ 0 h 124"/>
                <a:gd name="T28" fmla="*/ 116 w 116"/>
                <a:gd name="T29" fmla="*/ 2 h 124"/>
                <a:gd name="T30" fmla="*/ 104 w 116"/>
                <a:gd name="T31" fmla="*/ 13 h 124"/>
                <a:gd name="T32" fmla="*/ 66 w 116"/>
                <a:gd name="T33" fmla="*/ 124 h 124"/>
                <a:gd name="T34" fmla="*/ 54 w 116"/>
                <a:gd name="T35" fmla="*/ 124 h 124"/>
                <a:gd name="T36" fmla="*/ 11 w 116"/>
                <a:gd name="T37" fmla="*/ 11 h 124"/>
                <a:gd name="T38" fmla="*/ 0 w 116"/>
                <a:gd name="T39" fmla="*/ 2 h 124"/>
                <a:gd name="T40" fmla="*/ 0 w 116"/>
                <a:gd name="T4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24">
                  <a:moveTo>
                    <a:pt x="0" y="0"/>
                  </a:moveTo>
                  <a:cubicBezTo>
                    <a:pt x="7" y="0"/>
                    <a:pt x="15" y="1"/>
                    <a:pt x="23" y="1"/>
                  </a:cubicBezTo>
                  <a:cubicBezTo>
                    <a:pt x="28" y="1"/>
                    <a:pt x="34" y="0"/>
                    <a:pt x="39" y="0"/>
                  </a:cubicBezTo>
                  <a:cubicBezTo>
                    <a:pt x="39" y="2"/>
                    <a:pt x="39" y="2"/>
                    <a:pt x="39" y="2"/>
                  </a:cubicBezTo>
                  <a:cubicBezTo>
                    <a:pt x="32" y="3"/>
                    <a:pt x="30" y="4"/>
                    <a:pt x="30" y="8"/>
                  </a:cubicBezTo>
                  <a:cubicBezTo>
                    <a:pt x="30" y="10"/>
                    <a:pt x="31" y="14"/>
                    <a:pt x="32" y="16"/>
                  </a:cubicBezTo>
                  <a:cubicBezTo>
                    <a:pt x="62" y="101"/>
                    <a:pt x="62" y="101"/>
                    <a:pt x="62" y="101"/>
                  </a:cubicBezTo>
                  <a:cubicBezTo>
                    <a:pt x="63" y="101"/>
                    <a:pt x="63" y="101"/>
                    <a:pt x="63" y="101"/>
                  </a:cubicBezTo>
                  <a:cubicBezTo>
                    <a:pt x="90" y="19"/>
                    <a:pt x="90" y="19"/>
                    <a:pt x="90" y="19"/>
                  </a:cubicBezTo>
                  <a:cubicBezTo>
                    <a:pt x="92" y="14"/>
                    <a:pt x="93" y="10"/>
                    <a:pt x="93" y="8"/>
                  </a:cubicBezTo>
                  <a:cubicBezTo>
                    <a:pt x="93" y="4"/>
                    <a:pt x="88" y="3"/>
                    <a:pt x="84" y="2"/>
                  </a:cubicBezTo>
                  <a:cubicBezTo>
                    <a:pt x="84" y="0"/>
                    <a:pt x="84" y="0"/>
                    <a:pt x="84" y="0"/>
                  </a:cubicBezTo>
                  <a:cubicBezTo>
                    <a:pt x="89" y="0"/>
                    <a:pt x="95" y="1"/>
                    <a:pt x="101" y="1"/>
                  </a:cubicBezTo>
                  <a:cubicBezTo>
                    <a:pt x="106" y="1"/>
                    <a:pt x="111" y="0"/>
                    <a:pt x="116" y="0"/>
                  </a:cubicBezTo>
                  <a:cubicBezTo>
                    <a:pt x="116" y="2"/>
                    <a:pt x="116" y="2"/>
                    <a:pt x="116" y="2"/>
                  </a:cubicBezTo>
                  <a:cubicBezTo>
                    <a:pt x="109" y="3"/>
                    <a:pt x="106" y="7"/>
                    <a:pt x="104" y="13"/>
                  </a:cubicBezTo>
                  <a:cubicBezTo>
                    <a:pt x="66" y="124"/>
                    <a:pt x="66" y="124"/>
                    <a:pt x="66" y="124"/>
                  </a:cubicBezTo>
                  <a:cubicBezTo>
                    <a:pt x="54" y="124"/>
                    <a:pt x="54" y="124"/>
                    <a:pt x="54" y="124"/>
                  </a:cubicBezTo>
                  <a:cubicBezTo>
                    <a:pt x="11" y="11"/>
                    <a:pt x="11" y="11"/>
                    <a:pt x="11" y="11"/>
                  </a:cubicBezTo>
                  <a:cubicBezTo>
                    <a:pt x="10" y="7"/>
                    <a:pt x="8" y="3"/>
                    <a:pt x="0" y="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12"/>
            <p:cNvSpPr>
              <a:spLocks noEditPoints="1"/>
            </p:cNvSpPr>
            <p:nvPr userDrawn="1"/>
          </p:nvSpPr>
          <p:spPr bwMode="auto">
            <a:xfrm>
              <a:off x="3317876" y="3001963"/>
              <a:ext cx="342900" cy="369888"/>
            </a:xfrm>
            <a:custGeom>
              <a:avLst/>
              <a:gdLst>
                <a:gd name="T0" fmla="*/ 68 w 118"/>
                <a:gd name="T1" fmla="*/ 126 h 126"/>
                <a:gd name="T2" fmla="*/ 54 w 118"/>
                <a:gd name="T3" fmla="*/ 126 h 126"/>
                <a:gd name="T4" fmla="*/ 12 w 118"/>
                <a:gd name="T5" fmla="*/ 12 h 126"/>
                <a:gd name="T6" fmla="*/ 1 w 118"/>
                <a:gd name="T7" fmla="*/ 4 h 126"/>
                <a:gd name="T8" fmla="*/ 0 w 118"/>
                <a:gd name="T9" fmla="*/ 4 h 126"/>
                <a:gd name="T10" fmla="*/ 0 w 118"/>
                <a:gd name="T11" fmla="*/ 0 h 126"/>
                <a:gd name="T12" fmla="*/ 1 w 118"/>
                <a:gd name="T13" fmla="*/ 0 h 126"/>
                <a:gd name="T14" fmla="*/ 12 w 118"/>
                <a:gd name="T15" fmla="*/ 0 h 126"/>
                <a:gd name="T16" fmla="*/ 24 w 118"/>
                <a:gd name="T17" fmla="*/ 1 h 126"/>
                <a:gd name="T18" fmla="*/ 32 w 118"/>
                <a:gd name="T19" fmla="*/ 0 h 126"/>
                <a:gd name="T20" fmla="*/ 40 w 118"/>
                <a:gd name="T21" fmla="*/ 0 h 126"/>
                <a:gd name="T22" fmla="*/ 41 w 118"/>
                <a:gd name="T23" fmla="*/ 0 h 126"/>
                <a:gd name="T24" fmla="*/ 41 w 118"/>
                <a:gd name="T25" fmla="*/ 4 h 126"/>
                <a:gd name="T26" fmla="*/ 40 w 118"/>
                <a:gd name="T27" fmla="*/ 4 h 126"/>
                <a:gd name="T28" fmla="*/ 32 w 118"/>
                <a:gd name="T29" fmla="*/ 9 h 126"/>
                <a:gd name="T30" fmla="*/ 34 w 118"/>
                <a:gd name="T31" fmla="*/ 17 h 126"/>
                <a:gd name="T32" fmla="*/ 64 w 118"/>
                <a:gd name="T33" fmla="*/ 100 h 126"/>
                <a:gd name="T34" fmla="*/ 90 w 118"/>
                <a:gd name="T35" fmla="*/ 19 h 126"/>
                <a:gd name="T36" fmla="*/ 93 w 118"/>
                <a:gd name="T37" fmla="*/ 9 h 126"/>
                <a:gd name="T38" fmla="*/ 85 w 118"/>
                <a:gd name="T39" fmla="*/ 4 h 126"/>
                <a:gd name="T40" fmla="*/ 84 w 118"/>
                <a:gd name="T41" fmla="*/ 4 h 126"/>
                <a:gd name="T42" fmla="*/ 84 w 118"/>
                <a:gd name="T43" fmla="*/ 0 h 126"/>
                <a:gd name="T44" fmla="*/ 85 w 118"/>
                <a:gd name="T45" fmla="*/ 0 h 126"/>
                <a:gd name="T46" fmla="*/ 94 w 118"/>
                <a:gd name="T47" fmla="*/ 0 h 126"/>
                <a:gd name="T48" fmla="*/ 102 w 118"/>
                <a:gd name="T49" fmla="*/ 1 h 126"/>
                <a:gd name="T50" fmla="*/ 109 w 118"/>
                <a:gd name="T51" fmla="*/ 0 h 126"/>
                <a:gd name="T52" fmla="*/ 117 w 118"/>
                <a:gd name="T53" fmla="*/ 0 h 126"/>
                <a:gd name="T54" fmla="*/ 118 w 118"/>
                <a:gd name="T55" fmla="*/ 0 h 126"/>
                <a:gd name="T56" fmla="*/ 118 w 118"/>
                <a:gd name="T57" fmla="*/ 4 h 126"/>
                <a:gd name="T58" fmla="*/ 117 w 118"/>
                <a:gd name="T59" fmla="*/ 4 h 126"/>
                <a:gd name="T60" fmla="*/ 106 w 118"/>
                <a:gd name="T61" fmla="*/ 14 h 126"/>
                <a:gd name="T62" fmla="*/ 68 w 118"/>
                <a:gd name="T63" fmla="*/ 126 h 126"/>
                <a:gd name="T64" fmla="*/ 55 w 118"/>
                <a:gd name="T65" fmla="*/ 124 h 126"/>
                <a:gd name="T66" fmla="*/ 67 w 118"/>
                <a:gd name="T67" fmla="*/ 124 h 126"/>
                <a:gd name="T68" fmla="*/ 104 w 118"/>
                <a:gd name="T69" fmla="*/ 13 h 126"/>
                <a:gd name="T70" fmla="*/ 116 w 118"/>
                <a:gd name="T71" fmla="*/ 2 h 126"/>
                <a:gd name="T72" fmla="*/ 116 w 118"/>
                <a:gd name="T73" fmla="*/ 2 h 126"/>
                <a:gd name="T74" fmla="*/ 110 w 118"/>
                <a:gd name="T75" fmla="*/ 2 h 126"/>
                <a:gd name="T76" fmla="*/ 102 w 118"/>
                <a:gd name="T77" fmla="*/ 3 h 126"/>
                <a:gd name="T78" fmla="*/ 93 w 118"/>
                <a:gd name="T79" fmla="*/ 2 h 126"/>
                <a:gd name="T80" fmla="*/ 86 w 118"/>
                <a:gd name="T81" fmla="*/ 2 h 126"/>
                <a:gd name="T82" fmla="*/ 86 w 118"/>
                <a:gd name="T83" fmla="*/ 3 h 126"/>
                <a:gd name="T84" fmla="*/ 95 w 118"/>
                <a:gd name="T85" fmla="*/ 9 h 126"/>
                <a:gd name="T86" fmla="*/ 92 w 118"/>
                <a:gd name="T87" fmla="*/ 20 h 126"/>
                <a:gd name="T88" fmla="*/ 65 w 118"/>
                <a:gd name="T89" fmla="*/ 103 h 126"/>
                <a:gd name="T90" fmla="*/ 63 w 118"/>
                <a:gd name="T91" fmla="*/ 103 h 126"/>
                <a:gd name="T92" fmla="*/ 32 w 118"/>
                <a:gd name="T93" fmla="*/ 17 h 126"/>
                <a:gd name="T94" fmla="*/ 30 w 118"/>
                <a:gd name="T95" fmla="*/ 9 h 126"/>
                <a:gd name="T96" fmla="*/ 39 w 118"/>
                <a:gd name="T97" fmla="*/ 2 h 126"/>
                <a:gd name="T98" fmla="*/ 39 w 118"/>
                <a:gd name="T99" fmla="*/ 2 h 126"/>
                <a:gd name="T100" fmla="*/ 32 w 118"/>
                <a:gd name="T101" fmla="*/ 2 h 126"/>
                <a:gd name="T102" fmla="*/ 24 w 118"/>
                <a:gd name="T103" fmla="*/ 3 h 126"/>
                <a:gd name="T104" fmla="*/ 12 w 118"/>
                <a:gd name="T105" fmla="*/ 2 h 126"/>
                <a:gd name="T106" fmla="*/ 2 w 118"/>
                <a:gd name="T107" fmla="*/ 2 h 126"/>
                <a:gd name="T108" fmla="*/ 2 w 118"/>
                <a:gd name="T109" fmla="*/ 2 h 126"/>
                <a:gd name="T110" fmla="*/ 13 w 118"/>
                <a:gd name="T111" fmla="*/ 12 h 126"/>
                <a:gd name="T112" fmla="*/ 55 w 118"/>
                <a:gd name="T113"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26">
                  <a:moveTo>
                    <a:pt x="68" y="126"/>
                  </a:moveTo>
                  <a:cubicBezTo>
                    <a:pt x="54" y="126"/>
                    <a:pt x="54" y="126"/>
                    <a:pt x="54" y="126"/>
                  </a:cubicBezTo>
                  <a:cubicBezTo>
                    <a:pt x="12" y="12"/>
                    <a:pt x="12" y="12"/>
                    <a:pt x="12" y="12"/>
                  </a:cubicBezTo>
                  <a:cubicBezTo>
                    <a:pt x="10" y="8"/>
                    <a:pt x="9" y="5"/>
                    <a:pt x="1" y="4"/>
                  </a:cubicBezTo>
                  <a:cubicBezTo>
                    <a:pt x="0" y="4"/>
                    <a:pt x="0" y="4"/>
                    <a:pt x="0" y="4"/>
                  </a:cubicBezTo>
                  <a:cubicBezTo>
                    <a:pt x="0" y="0"/>
                    <a:pt x="0" y="0"/>
                    <a:pt x="0" y="0"/>
                  </a:cubicBezTo>
                  <a:cubicBezTo>
                    <a:pt x="1" y="0"/>
                    <a:pt x="1" y="0"/>
                    <a:pt x="1" y="0"/>
                  </a:cubicBezTo>
                  <a:cubicBezTo>
                    <a:pt x="4" y="0"/>
                    <a:pt x="8" y="0"/>
                    <a:pt x="12" y="0"/>
                  </a:cubicBezTo>
                  <a:cubicBezTo>
                    <a:pt x="16" y="1"/>
                    <a:pt x="20" y="1"/>
                    <a:pt x="24" y="1"/>
                  </a:cubicBezTo>
                  <a:cubicBezTo>
                    <a:pt x="27" y="1"/>
                    <a:pt x="29" y="1"/>
                    <a:pt x="32" y="0"/>
                  </a:cubicBezTo>
                  <a:cubicBezTo>
                    <a:pt x="35" y="0"/>
                    <a:pt x="38" y="0"/>
                    <a:pt x="40" y="0"/>
                  </a:cubicBezTo>
                  <a:cubicBezTo>
                    <a:pt x="41" y="0"/>
                    <a:pt x="41" y="0"/>
                    <a:pt x="41" y="0"/>
                  </a:cubicBezTo>
                  <a:cubicBezTo>
                    <a:pt x="41" y="4"/>
                    <a:pt x="41" y="4"/>
                    <a:pt x="41" y="4"/>
                  </a:cubicBezTo>
                  <a:cubicBezTo>
                    <a:pt x="40" y="4"/>
                    <a:pt x="40" y="4"/>
                    <a:pt x="40" y="4"/>
                  </a:cubicBezTo>
                  <a:cubicBezTo>
                    <a:pt x="32" y="5"/>
                    <a:pt x="32" y="7"/>
                    <a:pt x="32" y="9"/>
                  </a:cubicBezTo>
                  <a:cubicBezTo>
                    <a:pt x="32" y="10"/>
                    <a:pt x="32" y="13"/>
                    <a:pt x="34" y="17"/>
                  </a:cubicBezTo>
                  <a:cubicBezTo>
                    <a:pt x="64" y="100"/>
                    <a:pt x="64" y="100"/>
                    <a:pt x="64" y="100"/>
                  </a:cubicBezTo>
                  <a:cubicBezTo>
                    <a:pt x="90" y="19"/>
                    <a:pt x="90" y="19"/>
                    <a:pt x="90" y="19"/>
                  </a:cubicBezTo>
                  <a:cubicBezTo>
                    <a:pt x="92" y="16"/>
                    <a:pt x="93" y="12"/>
                    <a:pt x="93" y="9"/>
                  </a:cubicBezTo>
                  <a:cubicBezTo>
                    <a:pt x="93" y="6"/>
                    <a:pt x="89" y="5"/>
                    <a:pt x="85" y="4"/>
                  </a:cubicBezTo>
                  <a:cubicBezTo>
                    <a:pt x="84" y="4"/>
                    <a:pt x="84" y="4"/>
                    <a:pt x="84" y="4"/>
                  </a:cubicBezTo>
                  <a:cubicBezTo>
                    <a:pt x="84" y="0"/>
                    <a:pt x="84" y="0"/>
                    <a:pt x="84" y="0"/>
                  </a:cubicBezTo>
                  <a:cubicBezTo>
                    <a:pt x="85" y="0"/>
                    <a:pt x="85" y="0"/>
                    <a:pt x="85" y="0"/>
                  </a:cubicBezTo>
                  <a:cubicBezTo>
                    <a:pt x="88" y="0"/>
                    <a:pt x="91" y="0"/>
                    <a:pt x="94" y="0"/>
                  </a:cubicBezTo>
                  <a:cubicBezTo>
                    <a:pt x="96" y="1"/>
                    <a:pt x="99" y="1"/>
                    <a:pt x="102" y="1"/>
                  </a:cubicBezTo>
                  <a:cubicBezTo>
                    <a:pt x="105" y="1"/>
                    <a:pt x="107" y="1"/>
                    <a:pt x="109" y="0"/>
                  </a:cubicBezTo>
                  <a:cubicBezTo>
                    <a:pt x="112" y="0"/>
                    <a:pt x="114" y="0"/>
                    <a:pt x="117" y="0"/>
                  </a:cubicBezTo>
                  <a:cubicBezTo>
                    <a:pt x="118" y="0"/>
                    <a:pt x="118" y="0"/>
                    <a:pt x="118" y="0"/>
                  </a:cubicBezTo>
                  <a:cubicBezTo>
                    <a:pt x="118" y="4"/>
                    <a:pt x="118" y="4"/>
                    <a:pt x="118" y="4"/>
                  </a:cubicBezTo>
                  <a:cubicBezTo>
                    <a:pt x="117" y="4"/>
                    <a:pt x="117" y="4"/>
                    <a:pt x="117" y="4"/>
                  </a:cubicBezTo>
                  <a:cubicBezTo>
                    <a:pt x="111" y="5"/>
                    <a:pt x="108" y="8"/>
                    <a:pt x="106" y="14"/>
                  </a:cubicBezTo>
                  <a:lnTo>
                    <a:pt x="68" y="126"/>
                  </a:lnTo>
                  <a:close/>
                  <a:moveTo>
                    <a:pt x="55" y="124"/>
                  </a:moveTo>
                  <a:cubicBezTo>
                    <a:pt x="67" y="124"/>
                    <a:pt x="67" y="124"/>
                    <a:pt x="67" y="124"/>
                  </a:cubicBezTo>
                  <a:cubicBezTo>
                    <a:pt x="104" y="13"/>
                    <a:pt x="104" y="13"/>
                    <a:pt x="104" y="13"/>
                  </a:cubicBezTo>
                  <a:cubicBezTo>
                    <a:pt x="106" y="7"/>
                    <a:pt x="110" y="3"/>
                    <a:pt x="116" y="2"/>
                  </a:cubicBezTo>
                  <a:cubicBezTo>
                    <a:pt x="116" y="2"/>
                    <a:pt x="116" y="2"/>
                    <a:pt x="116" y="2"/>
                  </a:cubicBezTo>
                  <a:cubicBezTo>
                    <a:pt x="114" y="2"/>
                    <a:pt x="112" y="2"/>
                    <a:pt x="110" y="2"/>
                  </a:cubicBezTo>
                  <a:cubicBezTo>
                    <a:pt x="107" y="3"/>
                    <a:pt x="105" y="3"/>
                    <a:pt x="102" y="3"/>
                  </a:cubicBezTo>
                  <a:cubicBezTo>
                    <a:pt x="99" y="3"/>
                    <a:pt x="96" y="3"/>
                    <a:pt x="93" y="2"/>
                  </a:cubicBezTo>
                  <a:cubicBezTo>
                    <a:pt x="91" y="2"/>
                    <a:pt x="88" y="2"/>
                    <a:pt x="86" y="2"/>
                  </a:cubicBezTo>
                  <a:cubicBezTo>
                    <a:pt x="86" y="3"/>
                    <a:pt x="86" y="3"/>
                    <a:pt x="86" y="3"/>
                  </a:cubicBezTo>
                  <a:cubicBezTo>
                    <a:pt x="89" y="3"/>
                    <a:pt x="95" y="5"/>
                    <a:pt x="95" y="9"/>
                  </a:cubicBezTo>
                  <a:cubicBezTo>
                    <a:pt x="95" y="11"/>
                    <a:pt x="94" y="15"/>
                    <a:pt x="92" y="20"/>
                  </a:cubicBezTo>
                  <a:cubicBezTo>
                    <a:pt x="65" y="103"/>
                    <a:pt x="65" y="103"/>
                    <a:pt x="65" y="103"/>
                  </a:cubicBezTo>
                  <a:cubicBezTo>
                    <a:pt x="63" y="103"/>
                    <a:pt x="63" y="103"/>
                    <a:pt x="63" y="103"/>
                  </a:cubicBezTo>
                  <a:cubicBezTo>
                    <a:pt x="32" y="17"/>
                    <a:pt x="32" y="17"/>
                    <a:pt x="32" y="17"/>
                  </a:cubicBezTo>
                  <a:cubicBezTo>
                    <a:pt x="31" y="15"/>
                    <a:pt x="30" y="11"/>
                    <a:pt x="30" y="9"/>
                  </a:cubicBezTo>
                  <a:cubicBezTo>
                    <a:pt x="30" y="4"/>
                    <a:pt x="34" y="3"/>
                    <a:pt x="39" y="2"/>
                  </a:cubicBezTo>
                  <a:cubicBezTo>
                    <a:pt x="39" y="2"/>
                    <a:pt x="39" y="2"/>
                    <a:pt x="39" y="2"/>
                  </a:cubicBezTo>
                  <a:cubicBezTo>
                    <a:pt x="37" y="2"/>
                    <a:pt x="35" y="2"/>
                    <a:pt x="32" y="2"/>
                  </a:cubicBezTo>
                  <a:cubicBezTo>
                    <a:pt x="29" y="3"/>
                    <a:pt x="27" y="3"/>
                    <a:pt x="24" y="3"/>
                  </a:cubicBezTo>
                  <a:cubicBezTo>
                    <a:pt x="20" y="3"/>
                    <a:pt x="16" y="3"/>
                    <a:pt x="12" y="2"/>
                  </a:cubicBezTo>
                  <a:cubicBezTo>
                    <a:pt x="9" y="2"/>
                    <a:pt x="5" y="2"/>
                    <a:pt x="2" y="2"/>
                  </a:cubicBezTo>
                  <a:cubicBezTo>
                    <a:pt x="2" y="2"/>
                    <a:pt x="2" y="2"/>
                    <a:pt x="2" y="2"/>
                  </a:cubicBezTo>
                  <a:cubicBezTo>
                    <a:pt x="10" y="3"/>
                    <a:pt x="12" y="7"/>
                    <a:pt x="13" y="12"/>
                  </a:cubicBezTo>
                  <a:lnTo>
                    <a:pt x="5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13"/>
            <p:cNvSpPr>
              <a:spLocks/>
            </p:cNvSpPr>
            <p:nvPr userDrawn="1"/>
          </p:nvSpPr>
          <p:spPr bwMode="auto">
            <a:xfrm>
              <a:off x="3646488" y="3006725"/>
              <a:ext cx="288925" cy="355600"/>
            </a:xfrm>
            <a:custGeom>
              <a:avLst/>
              <a:gdLst>
                <a:gd name="T0" fmla="*/ 10 w 99"/>
                <a:gd name="T1" fmla="*/ 11 h 121"/>
                <a:gd name="T2" fmla="*/ 0 w 99"/>
                <a:gd name="T3" fmla="*/ 3 h 121"/>
                <a:gd name="T4" fmla="*/ 0 w 99"/>
                <a:gd name="T5" fmla="*/ 0 h 121"/>
                <a:gd name="T6" fmla="*/ 92 w 99"/>
                <a:gd name="T7" fmla="*/ 0 h 121"/>
                <a:gd name="T8" fmla="*/ 93 w 99"/>
                <a:gd name="T9" fmla="*/ 28 h 121"/>
                <a:gd name="T10" fmla="*/ 90 w 99"/>
                <a:gd name="T11" fmla="*/ 28 h 121"/>
                <a:gd name="T12" fmla="*/ 72 w 99"/>
                <a:gd name="T13" fmla="*/ 11 h 121"/>
                <a:gd name="T14" fmla="*/ 29 w 99"/>
                <a:gd name="T15" fmla="*/ 11 h 121"/>
                <a:gd name="T16" fmla="*/ 29 w 99"/>
                <a:gd name="T17" fmla="*/ 51 h 121"/>
                <a:gd name="T18" fmla="*/ 56 w 99"/>
                <a:gd name="T19" fmla="*/ 51 h 121"/>
                <a:gd name="T20" fmla="*/ 68 w 99"/>
                <a:gd name="T21" fmla="*/ 40 h 121"/>
                <a:gd name="T22" fmla="*/ 72 w 99"/>
                <a:gd name="T23" fmla="*/ 40 h 121"/>
                <a:gd name="T24" fmla="*/ 70 w 99"/>
                <a:gd name="T25" fmla="*/ 57 h 121"/>
                <a:gd name="T26" fmla="*/ 72 w 99"/>
                <a:gd name="T27" fmla="*/ 73 h 121"/>
                <a:gd name="T28" fmla="*/ 68 w 99"/>
                <a:gd name="T29" fmla="*/ 73 h 121"/>
                <a:gd name="T30" fmla="*/ 56 w 99"/>
                <a:gd name="T31" fmla="*/ 62 h 121"/>
                <a:gd name="T32" fmla="*/ 29 w 99"/>
                <a:gd name="T33" fmla="*/ 62 h 121"/>
                <a:gd name="T34" fmla="*/ 29 w 99"/>
                <a:gd name="T35" fmla="*/ 111 h 121"/>
                <a:gd name="T36" fmla="*/ 69 w 99"/>
                <a:gd name="T37" fmla="*/ 111 h 121"/>
                <a:gd name="T38" fmla="*/ 96 w 99"/>
                <a:gd name="T39" fmla="*/ 90 h 121"/>
                <a:gd name="T40" fmla="*/ 99 w 99"/>
                <a:gd name="T41" fmla="*/ 90 h 121"/>
                <a:gd name="T42" fmla="*/ 97 w 99"/>
                <a:gd name="T43" fmla="*/ 121 h 121"/>
                <a:gd name="T44" fmla="*/ 0 w 99"/>
                <a:gd name="T45" fmla="*/ 121 h 121"/>
                <a:gd name="T46" fmla="*/ 0 w 99"/>
                <a:gd name="T47" fmla="*/ 119 h 121"/>
                <a:gd name="T48" fmla="*/ 10 w 99"/>
                <a:gd name="T49" fmla="*/ 111 h 121"/>
                <a:gd name="T50" fmla="*/ 10 w 99"/>
                <a:gd name="T51"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21">
                  <a:moveTo>
                    <a:pt x="10" y="11"/>
                  </a:moveTo>
                  <a:cubicBezTo>
                    <a:pt x="10" y="5"/>
                    <a:pt x="8" y="4"/>
                    <a:pt x="0" y="3"/>
                  </a:cubicBezTo>
                  <a:cubicBezTo>
                    <a:pt x="0" y="0"/>
                    <a:pt x="0" y="0"/>
                    <a:pt x="0" y="0"/>
                  </a:cubicBezTo>
                  <a:cubicBezTo>
                    <a:pt x="92" y="0"/>
                    <a:pt x="92" y="0"/>
                    <a:pt x="92" y="0"/>
                  </a:cubicBezTo>
                  <a:cubicBezTo>
                    <a:pt x="92" y="9"/>
                    <a:pt x="93" y="19"/>
                    <a:pt x="93" y="28"/>
                  </a:cubicBezTo>
                  <a:cubicBezTo>
                    <a:pt x="90" y="28"/>
                    <a:pt x="90" y="28"/>
                    <a:pt x="90" y="28"/>
                  </a:cubicBezTo>
                  <a:cubicBezTo>
                    <a:pt x="87" y="13"/>
                    <a:pt x="81" y="11"/>
                    <a:pt x="72" y="11"/>
                  </a:cubicBezTo>
                  <a:cubicBezTo>
                    <a:pt x="29" y="11"/>
                    <a:pt x="29" y="11"/>
                    <a:pt x="29" y="11"/>
                  </a:cubicBezTo>
                  <a:cubicBezTo>
                    <a:pt x="29" y="51"/>
                    <a:pt x="29" y="51"/>
                    <a:pt x="29" y="51"/>
                  </a:cubicBezTo>
                  <a:cubicBezTo>
                    <a:pt x="56" y="51"/>
                    <a:pt x="56" y="51"/>
                    <a:pt x="56" y="51"/>
                  </a:cubicBezTo>
                  <a:cubicBezTo>
                    <a:pt x="63" y="51"/>
                    <a:pt x="66" y="51"/>
                    <a:pt x="68" y="40"/>
                  </a:cubicBezTo>
                  <a:cubicBezTo>
                    <a:pt x="72" y="40"/>
                    <a:pt x="72" y="40"/>
                    <a:pt x="72" y="40"/>
                  </a:cubicBezTo>
                  <a:cubicBezTo>
                    <a:pt x="71" y="46"/>
                    <a:pt x="70" y="51"/>
                    <a:pt x="70" y="57"/>
                  </a:cubicBezTo>
                  <a:cubicBezTo>
                    <a:pt x="70" y="63"/>
                    <a:pt x="71" y="68"/>
                    <a:pt x="72" y="73"/>
                  </a:cubicBezTo>
                  <a:cubicBezTo>
                    <a:pt x="68" y="73"/>
                    <a:pt x="68" y="73"/>
                    <a:pt x="68" y="73"/>
                  </a:cubicBezTo>
                  <a:cubicBezTo>
                    <a:pt x="66" y="63"/>
                    <a:pt x="63" y="62"/>
                    <a:pt x="56" y="62"/>
                  </a:cubicBezTo>
                  <a:cubicBezTo>
                    <a:pt x="29" y="62"/>
                    <a:pt x="29" y="62"/>
                    <a:pt x="29" y="62"/>
                  </a:cubicBezTo>
                  <a:cubicBezTo>
                    <a:pt x="29" y="111"/>
                    <a:pt x="29" y="111"/>
                    <a:pt x="29" y="111"/>
                  </a:cubicBezTo>
                  <a:cubicBezTo>
                    <a:pt x="69" y="111"/>
                    <a:pt x="69" y="111"/>
                    <a:pt x="69" y="111"/>
                  </a:cubicBezTo>
                  <a:cubicBezTo>
                    <a:pt x="85" y="111"/>
                    <a:pt x="92" y="107"/>
                    <a:pt x="96" y="90"/>
                  </a:cubicBezTo>
                  <a:cubicBezTo>
                    <a:pt x="99" y="90"/>
                    <a:pt x="99" y="90"/>
                    <a:pt x="99" y="90"/>
                  </a:cubicBezTo>
                  <a:cubicBezTo>
                    <a:pt x="98" y="100"/>
                    <a:pt x="98" y="111"/>
                    <a:pt x="97" y="121"/>
                  </a:cubicBezTo>
                  <a:cubicBezTo>
                    <a:pt x="0" y="121"/>
                    <a:pt x="0" y="121"/>
                    <a:pt x="0" y="121"/>
                  </a:cubicBezTo>
                  <a:cubicBezTo>
                    <a:pt x="0" y="119"/>
                    <a:pt x="0" y="119"/>
                    <a:pt x="0" y="119"/>
                  </a:cubicBezTo>
                  <a:cubicBezTo>
                    <a:pt x="8" y="117"/>
                    <a:pt x="10" y="116"/>
                    <a:pt x="10" y="111"/>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14"/>
            <p:cNvSpPr>
              <a:spLocks noEditPoints="1"/>
            </p:cNvSpPr>
            <p:nvPr userDrawn="1"/>
          </p:nvSpPr>
          <p:spPr bwMode="auto">
            <a:xfrm>
              <a:off x="3643313" y="3005138"/>
              <a:ext cx="295275" cy="360363"/>
            </a:xfrm>
            <a:custGeom>
              <a:avLst/>
              <a:gdLst>
                <a:gd name="T0" fmla="*/ 0 w 101"/>
                <a:gd name="T1" fmla="*/ 123 h 123"/>
                <a:gd name="T2" fmla="*/ 1 w 101"/>
                <a:gd name="T3" fmla="*/ 119 h 123"/>
                <a:gd name="T4" fmla="*/ 10 w 101"/>
                <a:gd name="T5" fmla="*/ 12 h 123"/>
                <a:gd name="T6" fmla="*/ 0 w 101"/>
                <a:gd name="T7" fmla="*/ 4 h 123"/>
                <a:gd name="T8" fmla="*/ 94 w 101"/>
                <a:gd name="T9" fmla="*/ 0 h 123"/>
                <a:gd name="T10" fmla="*/ 95 w 101"/>
                <a:gd name="T11" fmla="*/ 29 h 123"/>
                <a:gd name="T12" fmla="*/ 90 w 101"/>
                <a:gd name="T13" fmla="*/ 30 h 123"/>
                <a:gd name="T14" fmla="*/ 73 w 101"/>
                <a:gd name="T15" fmla="*/ 13 h 123"/>
                <a:gd name="T16" fmla="*/ 31 w 101"/>
                <a:gd name="T17" fmla="*/ 51 h 123"/>
                <a:gd name="T18" fmla="*/ 68 w 101"/>
                <a:gd name="T19" fmla="*/ 41 h 123"/>
                <a:gd name="T20" fmla="*/ 74 w 101"/>
                <a:gd name="T21" fmla="*/ 40 h 123"/>
                <a:gd name="T22" fmla="*/ 72 w 101"/>
                <a:gd name="T23" fmla="*/ 58 h 123"/>
                <a:gd name="T24" fmla="*/ 74 w 101"/>
                <a:gd name="T25" fmla="*/ 75 h 123"/>
                <a:gd name="T26" fmla="*/ 68 w 101"/>
                <a:gd name="T27" fmla="*/ 74 h 123"/>
                <a:gd name="T28" fmla="*/ 31 w 101"/>
                <a:gd name="T29" fmla="*/ 64 h 123"/>
                <a:gd name="T30" fmla="*/ 70 w 101"/>
                <a:gd name="T31" fmla="*/ 111 h 123"/>
                <a:gd name="T32" fmla="*/ 96 w 101"/>
                <a:gd name="T33" fmla="*/ 90 h 123"/>
                <a:gd name="T34" fmla="*/ 101 w 101"/>
                <a:gd name="T35" fmla="*/ 91 h 123"/>
                <a:gd name="T36" fmla="*/ 99 w 101"/>
                <a:gd name="T37" fmla="*/ 123 h 123"/>
                <a:gd name="T38" fmla="*/ 97 w 101"/>
                <a:gd name="T39" fmla="*/ 121 h 123"/>
                <a:gd name="T40" fmla="*/ 98 w 101"/>
                <a:gd name="T41" fmla="*/ 92 h 123"/>
                <a:gd name="T42" fmla="*/ 29 w 101"/>
                <a:gd name="T43" fmla="*/ 113 h 123"/>
                <a:gd name="T44" fmla="*/ 57 w 101"/>
                <a:gd name="T45" fmla="*/ 62 h 123"/>
                <a:gd name="T46" fmla="*/ 71 w 101"/>
                <a:gd name="T47" fmla="*/ 73 h 123"/>
                <a:gd name="T48" fmla="*/ 70 w 101"/>
                <a:gd name="T49" fmla="*/ 58 h 123"/>
                <a:gd name="T50" fmla="*/ 71 w 101"/>
                <a:gd name="T51" fmla="*/ 42 h 123"/>
                <a:gd name="T52" fmla="*/ 57 w 101"/>
                <a:gd name="T53" fmla="*/ 53 h 123"/>
                <a:gd name="T54" fmla="*/ 29 w 101"/>
                <a:gd name="T55" fmla="*/ 11 h 123"/>
                <a:gd name="T56" fmla="*/ 92 w 101"/>
                <a:gd name="T57" fmla="*/ 28 h 123"/>
                <a:gd name="T58" fmla="*/ 92 w 101"/>
                <a:gd name="T59" fmla="*/ 2 h 123"/>
                <a:gd name="T60" fmla="*/ 2 w 101"/>
                <a:gd name="T61" fmla="*/ 3 h 123"/>
                <a:gd name="T62" fmla="*/ 12 w 101"/>
                <a:gd name="T63" fmla="*/ 112 h 123"/>
                <a:gd name="T64" fmla="*/ 2 w 101"/>
                <a:gd name="T65"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123">
                  <a:moveTo>
                    <a:pt x="99" y="123"/>
                  </a:moveTo>
                  <a:cubicBezTo>
                    <a:pt x="0" y="123"/>
                    <a:pt x="0" y="123"/>
                    <a:pt x="0" y="123"/>
                  </a:cubicBezTo>
                  <a:cubicBezTo>
                    <a:pt x="0" y="119"/>
                    <a:pt x="0" y="119"/>
                    <a:pt x="0" y="119"/>
                  </a:cubicBezTo>
                  <a:cubicBezTo>
                    <a:pt x="1" y="119"/>
                    <a:pt x="1" y="119"/>
                    <a:pt x="1" y="119"/>
                  </a:cubicBezTo>
                  <a:cubicBezTo>
                    <a:pt x="9" y="117"/>
                    <a:pt x="10" y="116"/>
                    <a:pt x="10" y="112"/>
                  </a:cubicBezTo>
                  <a:cubicBezTo>
                    <a:pt x="10" y="12"/>
                    <a:pt x="10" y="12"/>
                    <a:pt x="10" y="12"/>
                  </a:cubicBezTo>
                  <a:cubicBezTo>
                    <a:pt x="10" y="7"/>
                    <a:pt x="9" y="6"/>
                    <a:pt x="1" y="5"/>
                  </a:cubicBezTo>
                  <a:cubicBezTo>
                    <a:pt x="0" y="4"/>
                    <a:pt x="0" y="4"/>
                    <a:pt x="0" y="4"/>
                  </a:cubicBezTo>
                  <a:cubicBezTo>
                    <a:pt x="0" y="0"/>
                    <a:pt x="0" y="0"/>
                    <a:pt x="0" y="0"/>
                  </a:cubicBezTo>
                  <a:cubicBezTo>
                    <a:pt x="94" y="0"/>
                    <a:pt x="94" y="0"/>
                    <a:pt x="94" y="0"/>
                  </a:cubicBezTo>
                  <a:cubicBezTo>
                    <a:pt x="94" y="1"/>
                    <a:pt x="94" y="1"/>
                    <a:pt x="94" y="1"/>
                  </a:cubicBezTo>
                  <a:cubicBezTo>
                    <a:pt x="94" y="10"/>
                    <a:pt x="95" y="20"/>
                    <a:pt x="95" y="29"/>
                  </a:cubicBezTo>
                  <a:cubicBezTo>
                    <a:pt x="96" y="30"/>
                    <a:pt x="96" y="30"/>
                    <a:pt x="96" y="30"/>
                  </a:cubicBezTo>
                  <a:cubicBezTo>
                    <a:pt x="90" y="30"/>
                    <a:pt x="90" y="30"/>
                    <a:pt x="90" y="30"/>
                  </a:cubicBezTo>
                  <a:cubicBezTo>
                    <a:pt x="90" y="29"/>
                    <a:pt x="90" y="29"/>
                    <a:pt x="90" y="29"/>
                  </a:cubicBezTo>
                  <a:cubicBezTo>
                    <a:pt x="87" y="14"/>
                    <a:pt x="81" y="13"/>
                    <a:pt x="73" y="13"/>
                  </a:cubicBezTo>
                  <a:cubicBezTo>
                    <a:pt x="31" y="13"/>
                    <a:pt x="31" y="13"/>
                    <a:pt x="31" y="13"/>
                  </a:cubicBezTo>
                  <a:cubicBezTo>
                    <a:pt x="31" y="51"/>
                    <a:pt x="31" y="51"/>
                    <a:pt x="31" y="51"/>
                  </a:cubicBezTo>
                  <a:cubicBezTo>
                    <a:pt x="57" y="51"/>
                    <a:pt x="57" y="51"/>
                    <a:pt x="57" y="51"/>
                  </a:cubicBezTo>
                  <a:cubicBezTo>
                    <a:pt x="63" y="51"/>
                    <a:pt x="67" y="51"/>
                    <a:pt x="68" y="41"/>
                  </a:cubicBezTo>
                  <a:cubicBezTo>
                    <a:pt x="68" y="40"/>
                    <a:pt x="68" y="40"/>
                    <a:pt x="68" y="40"/>
                  </a:cubicBezTo>
                  <a:cubicBezTo>
                    <a:pt x="74" y="40"/>
                    <a:pt x="74" y="40"/>
                    <a:pt x="74" y="40"/>
                  </a:cubicBezTo>
                  <a:cubicBezTo>
                    <a:pt x="73" y="44"/>
                    <a:pt x="73" y="44"/>
                    <a:pt x="73" y="44"/>
                  </a:cubicBezTo>
                  <a:cubicBezTo>
                    <a:pt x="73" y="49"/>
                    <a:pt x="72" y="53"/>
                    <a:pt x="72" y="58"/>
                  </a:cubicBezTo>
                  <a:cubicBezTo>
                    <a:pt x="72" y="63"/>
                    <a:pt x="73" y="67"/>
                    <a:pt x="73" y="72"/>
                  </a:cubicBezTo>
                  <a:cubicBezTo>
                    <a:pt x="74" y="75"/>
                    <a:pt x="74" y="75"/>
                    <a:pt x="74" y="75"/>
                  </a:cubicBezTo>
                  <a:cubicBezTo>
                    <a:pt x="68" y="75"/>
                    <a:pt x="68" y="75"/>
                    <a:pt x="68" y="75"/>
                  </a:cubicBezTo>
                  <a:cubicBezTo>
                    <a:pt x="68" y="74"/>
                    <a:pt x="68" y="74"/>
                    <a:pt x="68" y="74"/>
                  </a:cubicBezTo>
                  <a:cubicBezTo>
                    <a:pt x="67" y="65"/>
                    <a:pt x="63" y="64"/>
                    <a:pt x="57" y="64"/>
                  </a:cubicBezTo>
                  <a:cubicBezTo>
                    <a:pt x="31" y="64"/>
                    <a:pt x="31" y="64"/>
                    <a:pt x="31" y="64"/>
                  </a:cubicBezTo>
                  <a:cubicBezTo>
                    <a:pt x="31" y="111"/>
                    <a:pt x="31" y="111"/>
                    <a:pt x="31" y="111"/>
                  </a:cubicBezTo>
                  <a:cubicBezTo>
                    <a:pt x="70" y="111"/>
                    <a:pt x="70" y="111"/>
                    <a:pt x="70" y="111"/>
                  </a:cubicBezTo>
                  <a:cubicBezTo>
                    <a:pt x="86" y="111"/>
                    <a:pt x="92" y="107"/>
                    <a:pt x="96" y="91"/>
                  </a:cubicBezTo>
                  <a:cubicBezTo>
                    <a:pt x="96" y="90"/>
                    <a:pt x="96" y="90"/>
                    <a:pt x="96" y="90"/>
                  </a:cubicBezTo>
                  <a:cubicBezTo>
                    <a:pt x="101" y="90"/>
                    <a:pt x="101" y="90"/>
                    <a:pt x="101" y="90"/>
                  </a:cubicBezTo>
                  <a:cubicBezTo>
                    <a:pt x="101" y="91"/>
                    <a:pt x="101" y="91"/>
                    <a:pt x="101" y="91"/>
                  </a:cubicBezTo>
                  <a:cubicBezTo>
                    <a:pt x="100" y="103"/>
                    <a:pt x="100" y="113"/>
                    <a:pt x="99" y="122"/>
                  </a:cubicBezTo>
                  <a:lnTo>
                    <a:pt x="99" y="123"/>
                  </a:lnTo>
                  <a:close/>
                  <a:moveTo>
                    <a:pt x="2" y="121"/>
                  </a:moveTo>
                  <a:cubicBezTo>
                    <a:pt x="97" y="121"/>
                    <a:pt x="97" y="121"/>
                    <a:pt x="97" y="121"/>
                  </a:cubicBezTo>
                  <a:cubicBezTo>
                    <a:pt x="98" y="113"/>
                    <a:pt x="98" y="103"/>
                    <a:pt x="99" y="92"/>
                  </a:cubicBezTo>
                  <a:cubicBezTo>
                    <a:pt x="98" y="92"/>
                    <a:pt x="98" y="92"/>
                    <a:pt x="98" y="92"/>
                  </a:cubicBezTo>
                  <a:cubicBezTo>
                    <a:pt x="94" y="109"/>
                    <a:pt x="86" y="113"/>
                    <a:pt x="70" y="113"/>
                  </a:cubicBezTo>
                  <a:cubicBezTo>
                    <a:pt x="29" y="113"/>
                    <a:pt x="29" y="113"/>
                    <a:pt x="29" y="113"/>
                  </a:cubicBezTo>
                  <a:cubicBezTo>
                    <a:pt x="29" y="62"/>
                    <a:pt x="29" y="62"/>
                    <a:pt x="29" y="62"/>
                  </a:cubicBezTo>
                  <a:cubicBezTo>
                    <a:pt x="57" y="62"/>
                    <a:pt x="57" y="62"/>
                    <a:pt x="57" y="62"/>
                  </a:cubicBezTo>
                  <a:cubicBezTo>
                    <a:pt x="64" y="62"/>
                    <a:pt x="68" y="63"/>
                    <a:pt x="70" y="73"/>
                  </a:cubicBezTo>
                  <a:cubicBezTo>
                    <a:pt x="71" y="73"/>
                    <a:pt x="71" y="73"/>
                    <a:pt x="71" y="73"/>
                  </a:cubicBezTo>
                  <a:cubicBezTo>
                    <a:pt x="71" y="72"/>
                    <a:pt x="71" y="72"/>
                    <a:pt x="71" y="72"/>
                  </a:cubicBezTo>
                  <a:cubicBezTo>
                    <a:pt x="71" y="67"/>
                    <a:pt x="70" y="63"/>
                    <a:pt x="70" y="58"/>
                  </a:cubicBezTo>
                  <a:cubicBezTo>
                    <a:pt x="70" y="53"/>
                    <a:pt x="71" y="49"/>
                    <a:pt x="71" y="44"/>
                  </a:cubicBezTo>
                  <a:cubicBezTo>
                    <a:pt x="71" y="42"/>
                    <a:pt x="71" y="42"/>
                    <a:pt x="71" y="42"/>
                  </a:cubicBezTo>
                  <a:cubicBezTo>
                    <a:pt x="70" y="42"/>
                    <a:pt x="70" y="42"/>
                    <a:pt x="70" y="42"/>
                  </a:cubicBezTo>
                  <a:cubicBezTo>
                    <a:pt x="68" y="53"/>
                    <a:pt x="64" y="53"/>
                    <a:pt x="57" y="53"/>
                  </a:cubicBezTo>
                  <a:cubicBezTo>
                    <a:pt x="29" y="53"/>
                    <a:pt x="29" y="53"/>
                    <a:pt x="29" y="53"/>
                  </a:cubicBezTo>
                  <a:cubicBezTo>
                    <a:pt x="29" y="11"/>
                    <a:pt x="29" y="11"/>
                    <a:pt x="29" y="11"/>
                  </a:cubicBezTo>
                  <a:cubicBezTo>
                    <a:pt x="73" y="11"/>
                    <a:pt x="73" y="11"/>
                    <a:pt x="73" y="11"/>
                  </a:cubicBezTo>
                  <a:cubicBezTo>
                    <a:pt x="82" y="11"/>
                    <a:pt x="89" y="14"/>
                    <a:pt x="92" y="28"/>
                  </a:cubicBezTo>
                  <a:cubicBezTo>
                    <a:pt x="93" y="28"/>
                    <a:pt x="93" y="28"/>
                    <a:pt x="93" y="28"/>
                  </a:cubicBezTo>
                  <a:cubicBezTo>
                    <a:pt x="93" y="20"/>
                    <a:pt x="92" y="11"/>
                    <a:pt x="92" y="2"/>
                  </a:cubicBezTo>
                  <a:cubicBezTo>
                    <a:pt x="2" y="2"/>
                    <a:pt x="2" y="2"/>
                    <a:pt x="2" y="2"/>
                  </a:cubicBezTo>
                  <a:cubicBezTo>
                    <a:pt x="2" y="3"/>
                    <a:pt x="2" y="3"/>
                    <a:pt x="2" y="3"/>
                  </a:cubicBezTo>
                  <a:cubicBezTo>
                    <a:pt x="9" y="4"/>
                    <a:pt x="12" y="6"/>
                    <a:pt x="12" y="12"/>
                  </a:cubicBezTo>
                  <a:cubicBezTo>
                    <a:pt x="12" y="112"/>
                    <a:pt x="12" y="112"/>
                    <a:pt x="12" y="112"/>
                  </a:cubicBezTo>
                  <a:cubicBezTo>
                    <a:pt x="12" y="118"/>
                    <a:pt x="9" y="119"/>
                    <a:pt x="2" y="120"/>
                  </a:cubicBezTo>
                  <a:lnTo>
                    <a:pt x="2"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15"/>
            <p:cNvSpPr>
              <a:spLocks/>
            </p:cNvSpPr>
            <p:nvPr userDrawn="1"/>
          </p:nvSpPr>
          <p:spPr bwMode="auto">
            <a:xfrm>
              <a:off x="3956051" y="3006725"/>
              <a:ext cx="307975" cy="361950"/>
            </a:xfrm>
            <a:custGeom>
              <a:avLst/>
              <a:gdLst>
                <a:gd name="T0" fmla="*/ 9 w 106"/>
                <a:gd name="T1" fmla="*/ 11 h 123"/>
                <a:gd name="T2" fmla="*/ 0 w 106"/>
                <a:gd name="T3" fmla="*/ 3 h 123"/>
                <a:gd name="T4" fmla="*/ 0 w 106"/>
                <a:gd name="T5" fmla="*/ 0 h 123"/>
                <a:gd name="T6" fmla="*/ 55 w 106"/>
                <a:gd name="T7" fmla="*/ 0 h 123"/>
                <a:gd name="T8" fmla="*/ 90 w 106"/>
                <a:gd name="T9" fmla="*/ 29 h 123"/>
                <a:gd name="T10" fmla="*/ 55 w 106"/>
                <a:gd name="T11" fmla="*/ 61 h 123"/>
                <a:gd name="T12" fmla="*/ 90 w 106"/>
                <a:gd name="T13" fmla="*/ 107 h 123"/>
                <a:gd name="T14" fmla="*/ 106 w 106"/>
                <a:gd name="T15" fmla="*/ 120 h 123"/>
                <a:gd name="T16" fmla="*/ 106 w 106"/>
                <a:gd name="T17" fmla="*/ 123 h 123"/>
                <a:gd name="T18" fmla="*/ 96 w 106"/>
                <a:gd name="T19" fmla="*/ 121 h 123"/>
                <a:gd name="T20" fmla="*/ 81 w 106"/>
                <a:gd name="T21" fmla="*/ 123 h 123"/>
                <a:gd name="T22" fmla="*/ 62 w 106"/>
                <a:gd name="T23" fmla="*/ 97 h 123"/>
                <a:gd name="T24" fmla="*/ 37 w 106"/>
                <a:gd name="T25" fmla="*/ 64 h 123"/>
                <a:gd name="T26" fmla="*/ 33 w 106"/>
                <a:gd name="T27" fmla="*/ 58 h 123"/>
                <a:gd name="T28" fmla="*/ 37 w 106"/>
                <a:gd name="T29" fmla="*/ 56 h 123"/>
                <a:gd name="T30" fmla="*/ 71 w 106"/>
                <a:gd name="T31" fmla="*/ 31 h 123"/>
                <a:gd name="T32" fmla="*/ 38 w 106"/>
                <a:gd name="T33" fmla="*/ 11 h 123"/>
                <a:gd name="T34" fmla="*/ 28 w 106"/>
                <a:gd name="T35" fmla="*/ 11 h 123"/>
                <a:gd name="T36" fmla="*/ 28 w 106"/>
                <a:gd name="T37" fmla="*/ 112 h 123"/>
                <a:gd name="T38" fmla="*/ 38 w 106"/>
                <a:gd name="T39" fmla="*/ 120 h 123"/>
                <a:gd name="T40" fmla="*/ 38 w 106"/>
                <a:gd name="T41" fmla="*/ 123 h 123"/>
                <a:gd name="T42" fmla="*/ 19 w 106"/>
                <a:gd name="T43" fmla="*/ 121 h 123"/>
                <a:gd name="T44" fmla="*/ 0 w 106"/>
                <a:gd name="T45" fmla="*/ 123 h 123"/>
                <a:gd name="T46" fmla="*/ 0 w 106"/>
                <a:gd name="T47" fmla="*/ 120 h 123"/>
                <a:gd name="T48" fmla="*/ 9 w 106"/>
                <a:gd name="T49" fmla="*/ 112 h 123"/>
                <a:gd name="T50" fmla="*/ 9 w 106"/>
                <a:gd name="T5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23">
                  <a:moveTo>
                    <a:pt x="9" y="11"/>
                  </a:moveTo>
                  <a:cubicBezTo>
                    <a:pt x="9" y="5"/>
                    <a:pt x="7" y="4"/>
                    <a:pt x="0" y="3"/>
                  </a:cubicBezTo>
                  <a:cubicBezTo>
                    <a:pt x="0" y="0"/>
                    <a:pt x="0" y="0"/>
                    <a:pt x="0" y="0"/>
                  </a:cubicBezTo>
                  <a:cubicBezTo>
                    <a:pt x="55" y="0"/>
                    <a:pt x="55" y="0"/>
                    <a:pt x="55" y="0"/>
                  </a:cubicBezTo>
                  <a:cubicBezTo>
                    <a:pt x="81" y="0"/>
                    <a:pt x="90" y="13"/>
                    <a:pt x="90" y="29"/>
                  </a:cubicBezTo>
                  <a:cubicBezTo>
                    <a:pt x="90" y="48"/>
                    <a:pt x="73" y="60"/>
                    <a:pt x="55" y="61"/>
                  </a:cubicBezTo>
                  <a:cubicBezTo>
                    <a:pt x="90" y="107"/>
                    <a:pt x="90" y="107"/>
                    <a:pt x="90" y="107"/>
                  </a:cubicBezTo>
                  <a:cubicBezTo>
                    <a:pt x="96" y="114"/>
                    <a:pt x="101" y="119"/>
                    <a:pt x="106" y="120"/>
                  </a:cubicBezTo>
                  <a:cubicBezTo>
                    <a:pt x="106" y="123"/>
                    <a:pt x="106" y="123"/>
                    <a:pt x="106" y="123"/>
                  </a:cubicBezTo>
                  <a:cubicBezTo>
                    <a:pt x="103" y="123"/>
                    <a:pt x="99" y="121"/>
                    <a:pt x="96" y="121"/>
                  </a:cubicBezTo>
                  <a:cubicBezTo>
                    <a:pt x="91" y="121"/>
                    <a:pt x="86" y="123"/>
                    <a:pt x="81" y="123"/>
                  </a:cubicBezTo>
                  <a:cubicBezTo>
                    <a:pt x="79" y="122"/>
                    <a:pt x="77" y="119"/>
                    <a:pt x="62" y="97"/>
                  </a:cubicBezTo>
                  <a:cubicBezTo>
                    <a:pt x="37" y="64"/>
                    <a:pt x="37" y="64"/>
                    <a:pt x="37" y="64"/>
                  </a:cubicBezTo>
                  <a:cubicBezTo>
                    <a:pt x="35" y="61"/>
                    <a:pt x="33" y="59"/>
                    <a:pt x="33" y="58"/>
                  </a:cubicBezTo>
                  <a:cubicBezTo>
                    <a:pt x="33" y="57"/>
                    <a:pt x="35" y="56"/>
                    <a:pt x="37" y="56"/>
                  </a:cubicBezTo>
                  <a:cubicBezTo>
                    <a:pt x="57" y="56"/>
                    <a:pt x="71" y="48"/>
                    <a:pt x="71" y="31"/>
                  </a:cubicBezTo>
                  <a:cubicBezTo>
                    <a:pt x="71" y="13"/>
                    <a:pt x="55" y="11"/>
                    <a:pt x="38" y="11"/>
                  </a:cubicBezTo>
                  <a:cubicBezTo>
                    <a:pt x="28" y="11"/>
                    <a:pt x="28" y="11"/>
                    <a:pt x="28" y="11"/>
                  </a:cubicBezTo>
                  <a:cubicBezTo>
                    <a:pt x="28" y="112"/>
                    <a:pt x="28" y="112"/>
                    <a:pt x="28" y="112"/>
                  </a:cubicBezTo>
                  <a:cubicBezTo>
                    <a:pt x="28" y="117"/>
                    <a:pt x="30" y="119"/>
                    <a:pt x="38" y="120"/>
                  </a:cubicBezTo>
                  <a:cubicBezTo>
                    <a:pt x="38" y="123"/>
                    <a:pt x="38" y="123"/>
                    <a:pt x="38" y="123"/>
                  </a:cubicBezTo>
                  <a:cubicBezTo>
                    <a:pt x="34" y="123"/>
                    <a:pt x="26" y="121"/>
                    <a:pt x="19" y="121"/>
                  </a:cubicBezTo>
                  <a:cubicBezTo>
                    <a:pt x="11" y="121"/>
                    <a:pt x="4" y="123"/>
                    <a:pt x="0" y="123"/>
                  </a:cubicBezTo>
                  <a:cubicBezTo>
                    <a:pt x="0" y="120"/>
                    <a:pt x="0" y="120"/>
                    <a:pt x="0" y="120"/>
                  </a:cubicBezTo>
                  <a:cubicBezTo>
                    <a:pt x="7" y="119"/>
                    <a:pt x="9" y="117"/>
                    <a:pt x="9" y="112"/>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16"/>
            <p:cNvSpPr>
              <a:spLocks noEditPoints="1"/>
            </p:cNvSpPr>
            <p:nvPr userDrawn="1"/>
          </p:nvSpPr>
          <p:spPr bwMode="auto">
            <a:xfrm>
              <a:off x="3952876" y="3005138"/>
              <a:ext cx="314325" cy="366713"/>
            </a:xfrm>
            <a:custGeom>
              <a:avLst/>
              <a:gdLst>
                <a:gd name="T0" fmla="*/ 107 w 108"/>
                <a:gd name="T1" fmla="*/ 125 h 125"/>
                <a:gd name="T2" fmla="*/ 97 w 108"/>
                <a:gd name="T3" fmla="*/ 123 h 125"/>
                <a:gd name="T4" fmla="*/ 82 w 108"/>
                <a:gd name="T5" fmla="*/ 125 h 125"/>
                <a:gd name="T6" fmla="*/ 68 w 108"/>
                <a:gd name="T7" fmla="*/ 107 h 125"/>
                <a:gd name="T8" fmla="*/ 37 w 108"/>
                <a:gd name="T9" fmla="*/ 65 h 125"/>
                <a:gd name="T10" fmla="*/ 33 w 108"/>
                <a:gd name="T11" fmla="*/ 59 h 125"/>
                <a:gd name="T12" fmla="*/ 71 w 108"/>
                <a:gd name="T13" fmla="*/ 32 h 125"/>
                <a:gd name="T14" fmla="*/ 30 w 108"/>
                <a:gd name="T15" fmla="*/ 13 h 125"/>
                <a:gd name="T16" fmla="*/ 39 w 108"/>
                <a:gd name="T17" fmla="*/ 120 h 125"/>
                <a:gd name="T18" fmla="*/ 40 w 108"/>
                <a:gd name="T19" fmla="*/ 125 h 125"/>
                <a:gd name="T20" fmla="*/ 32 w 108"/>
                <a:gd name="T21" fmla="*/ 124 h 125"/>
                <a:gd name="T22" fmla="*/ 8 w 108"/>
                <a:gd name="T23" fmla="*/ 124 h 125"/>
                <a:gd name="T24" fmla="*/ 0 w 108"/>
                <a:gd name="T25" fmla="*/ 125 h 125"/>
                <a:gd name="T26" fmla="*/ 0 w 108"/>
                <a:gd name="T27" fmla="*/ 120 h 125"/>
                <a:gd name="T28" fmla="*/ 9 w 108"/>
                <a:gd name="T29" fmla="*/ 12 h 125"/>
                <a:gd name="T30" fmla="*/ 0 w 108"/>
                <a:gd name="T31" fmla="*/ 4 h 125"/>
                <a:gd name="T32" fmla="*/ 56 w 108"/>
                <a:gd name="T33" fmla="*/ 0 h 125"/>
                <a:gd name="T34" fmla="*/ 58 w 108"/>
                <a:gd name="T35" fmla="*/ 63 h 125"/>
                <a:gd name="T36" fmla="*/ 107 w 108"/>
                <a:gd name="T37" fmla="*/ 120 h 125"/>
                <a:gd name="T38" fmla="*/ 108 w 108"/>
                <a:gd name="T39" fmla="*/ 125 h 125"/>
                <a:gd name="T40" fmla="*/ 39 w 108"/>
                <a:gd name="T41" fmla="*/ 11 h 125"/>
                <a:gd name="T42" fmla="*/ 38 w 108"/>
                <a:gd name="T43" fmla="*/ 58 h 125"/>
                <a:gd name="T44" fmla="*/ 37 w 108"/>
                <a:gd name="T45" fmla="*/ 62 h 125"/>
                <a:gd name="T46" fmla="*/ 64 w 108"/>
                <a:gd name="T47" fmla="*/ 98 h 125"/>
                <a:gd name="T48" fmla="*/ 83 w 108"/>
                <a:gd name="T49" fmla="*/ 123 h 125"/>
                <a:gd name="T50" fmla="*/ 97 w 108"/>
                <a:gd name="T51" fmla="*/ 121 h 125"/>
                <a:gd name="T52" fmla="*/ 106 w 108"/>
                <a:gd name="T53" fmla="*/ 122 h 125"/>
                <a:gd name="T54" fmla="*/ 90 w 108"/>
                <a:gd name="T55" fmla="*/ 109 h 125"/>
                <a:gd name="T56" fmla="*/ 56 w 108"/>
                <a:gd name="T57" fmla="*/ 61 h 125"/>
                <a:gd name="T58" fmla="*/ 56 w 108"/>
                <a:gd name="T59" fmla="*/ 2 h 125"/>
                <a:gd name="T60" fmla="*/ 2 w 108"/>
                <a:gd name="T61" fmla="*/ 3 h 125"/>
                <a:gd name="T62" fmla="*/ 11 w 108"/>
                <a:gd name="T63" fmla="*/ 113 h 125"/>
                <a:gd name="T64" fmla="*/ 2 w 108"/>
                <a:gd name="T65" fmla="*/ 123 h 125"/>
                <a:gd name="T66" fmla="*/ 20 w 108"/>
                <a:gd name="T67" fmla="*/ 121 h 125"/>
                <a:gd name="T68" fmla="*/ 38 w 108"/>
                <a:gd name="T69" fmla="*/ 123 h 125"/>
                <a:gd name="T70" fmla="*/ 28 w 108"/>
                <a:gd name="T71" fmla="*/ 1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25">
                  <a:moveTo>
                    <a:pt x="108" y="125"/>
                  </a:moveTo>
                  <a:cubicBezTo>
                    <a:pt x="107" y="125"/>
                    <a:pt x="107" y="125"/>
                    <a:pt x="107" y="125"/>
                  </a:cubicBezTo>
                  <a:cubicBezTo>
                    <a:pt x="105" y="125"/>
                    <a:pt x="103" y="124"/>
                    <a:pt x="102" y="124"/>
                  </a:cubicBezTo>
                  <a:cubicBezTo>
                    <a:pt x="100" y="124"/>
                    <a:pt x="99" y="123"/>
                    <a:pt x="97" y="123"/>
                  </a:cubicBezTo>
                  <a:cubicBezTo>
                    <a:pt x="95" y="123"/>
                    <a:pt x="92" y="124"/>
                    <a:pt x="90" y="124"/>
                  </a:cubicBezTo>
                  <a:cubicBezTo>
                    <a:pt x="87" y="124"/>
                    <a:pt x="85" y="125"/>
                    <a:pt x="82" y="125"/>
                  </a:cubicBezTo>
                  <a:cubicBezTo>
                    <a:pt x="82" y="124"/>
                    <a:pt x="82" y="124"/>
                    <a:pt x="82" y="124"/>
                  </a:cubicBezTo>
                  <a:cubicBezTo>
                    <a:pt x="80" y="124"/>
                    <a:pt x="79" y="122"/>
                    <a:pt x="68" y="107"/>
                  </a:cubicBezTo>
                  <a:cubicBezTo>
                    <a:pt x="62" y="99"/>
                    <a:pt x="62" y="99"/>
                    <a:pt x="62" y="99"/>
                  </a:cubicBezTo>
                  <a:cubicBezTo>
                    <a:pt x="37" y="65"/>
                    <a:pt x="37" y="65"/>
                    <a:pt x="37" y="65"/>
                  </a:cubicBezTo>
                  <a:cubicBezTo>
                    <a:pt x="37" y="65"/>
                    <a:pt x="36" y="64"/>
                    <a:pt x="36" y="63"/>
                  </a:cubicBezTo>
                  <a:cubicBezTo>
                    <a:pt x="34" y="61"/>
                    <a:pt x="33" y="60"/>
                    <a:pt x="33" y="59"/>
                  </a:cubicBezTo>
                  <a:cubicBezTo>
                    <a:pt x="33" y="57"/>
                    <a:pt x="36" y="56"/>
                    <a:pt x="38" y="56"/>
                  </a:cubicBezTo>
                  <a:cubicBezTo>
                    <a:pt x="59" y="56"/>
                    <a:pt x="71" y="48"/>
                    <a:pt x="71" y="32"/>
                  </a:cubicBezTo>
                  <a:cubicBezTo>
                    <a:pt x="71" y="15"/>
                    <a:pt x="55" y="13"/>
                    <a:pt x="39" y="13"/>
                  </a:cubicBezTo>
                  <a:cubicBezTo>
                    <a:pt x="30" y="13"/>
                    <a:pt x="30" y="13"/>
                    <a:pt x="30" y="13"/>
                  </a:cubicBezTo>
                  <a:cubicBezTo>
                    <a:pt x="30" y="113"/>
                    <a:pt x="30" y="113"/>
                    <a:pt x="30" y="113"/>
                  </a:cubicBezTo>
                  <a:cubicBezTo>
                    <a:pt x="30" y="117"/>
                    <a:pt x="32" y="119"/>
                    <a:pt x="39" y="120"/>
                  </a:cubicBezTo>
                  <a:cubicBezTo>
                    <a:pt x="40" y="120"/>
                    <a:pt x="40" y="120"/>
                    <a:pt x="40" y="120"/>
                  </a:cubicBezTo>
                  <a:cubicBezTo>
                    <a:pt x="40" y="125"/>
                    <a:pt x="40" y="125"/>
                    <a:pt x="40" y="125"/>
                  </a:cubicBezTo>
                  <a:cubicBezTo>
                    <a:pt x="39" y="125"/>
                    <a:pt x="39" y="125"/>
                    <a:pt x="39" y="125"/>
                  </a:cubicBezTo>
                  <a:cubicBezTo>
                    <a:pt x="37" y="125"/>
                    <a:pt x="35" y="124"/>
                    <a:pt x="32" y="124"/>
                  </a:cubicBezTo>
                  <a:cubicBezTo>
                    <a:pt x="28" y="124"/>
                    <a:pt x="24" y="123"/>
                    <a:pt x="20" y="123"/>
                  </a:cubicBezTo>
                  <a:cubicBezTo>
                    <a:pt x="16" y="123"/>
                    <a:pt x="11" y="124"/>
                    <a:pt x="8" y="124"/>
                  </a:cubicBezTo>
                  <a:cubicBezTo>
                    <a:pt x="5" y="124"/>
                    <a:pt x="2" y="125"/>
                    <a:pt x="1" y="125"/>
                  </a:cubicBezTo>
                  <a:cubicBezTo>
                    <a:pt x="0" y="125"/>
                    <a:pt x="0" y="125"/>
                    <a:pt x="0" y="125"/>
                  </a:cubicBezTo>
                  <a:cubicBezTo>
                    <a:pt x="0" y="120"/>
                    <a:pt x="0" y="120"/>
                    <a:pt x="0" y="120"/>
                  </a:cubicBezTo>
                  <a:cubicBezTo>
                    <a:pt x="0" y="120"/>
                    <a:pt x="0" y="120"/>
                    <a:pt x="0" y="120"/>
                  </a:cubicBezTo>
                  <a:cubicBezTo>
                    <a:pt x="8" y="119"/>
                    <a:pt x="9" y="117"/>
                    <a:pt x="9" y="113"/>
                  </a:cubicBezTo>
                  <a:cubicBezTo>
                    <a:pt x="9" y="12"/>
                    <a:pt x="9" y="12"/>
                    <a:pt x="9" y="12"/>
                  </a:cubicBezTo>
                  <a:cubicBezTo>
                    <a:pt x="9" y="7"/>
                    <a:pt x="8" y="6"/>
                    <a:pt x="0" y="5"/>
                  </a:cubicBezTo>
                  <a:cubicBezTo>
                    <a:pt x="0" y="4"/>
                    <a:pt x="0" y="4"/>
                    <a:pt x="0" y="4"/>
                  </a:cubicBezTo>
                  <a:cubicBezTo>
                    <a:pt x="0" y="0"/>
                    <a:pt x="0" y="0"/>
                    <a:pt x="0" y="0"/>
                  </a:cubicBezTo>
                  <a:cubicBezTo>
                    <a:pt x="56" y="0"/>
                    <a:pt x="56" y="0"/>
                    <a:pt x="56" y="0"/>
                  </a:cubicBezTo>
                  <a:cubicBezTo>
                    <a:pt x="87" y="0"/>
                    <a:pt x="92" y="19"/>
                    <a:pt x="92" y="30"/>
                  </a:cubicBezTo>
                  <a:cubicBezTo>
                    <a:pt x="92" y="50"/>
                    <a:pt x="75" y="61"/>
                    <a:pt x="58" y="63"/>
                  </a:cubicBezTo>
                  <a:cubicBezTo>
                    <a:pt x="92" y="108"/>
                    <a:pt x="92" y="108"/>
                    <a:pt x="92" y="108"/>
                  </a:cubicBezTo>
                  <a:cubicBezTo>
                    <a:pt x="97" y="115"/>
                    <a:pt x="102" y="119"/>
                    <a:pt x="107" y="120"/>
                  </a:cubicBezTo>
                  <a:cubicBezTo>
                    <a:pt x="108" y="120"/>
                    <a:pt x="108" y="120"/>
                    <a:pt x="108" y="120"/>
                  </a:cubicBezTo>
                  <a:lnTo>
                    <a:pt x="108" y="125"/>
                  </a:lnTo>
                  <a:close/>
                  <a:moveTo>
                    <a:pt x="28" y="11"/>
                  </a:moveTo>
                  <a:cubicBezTo>
                    <a:pt x="39" y="11"/>
                    <a:pt x="39" y="11"/>
                    <a:pt x="39" y="11"/>
                  </a:cubicBezTo>
                  <a:cubicBezTo>
                    <a:pt x="55" y="11"/>
                    <a:pt x="73" y="13"/>
                    <a:pt x="73" y="32"/>
                  </a:cubicBezTo>
                  <a:cubicBezTo>
                    <a:pt x="73" y="49"/>
                    <a:pt x="60" y="58"/>
                    <a:pt x="38" y="58"/>
                  </a:cubicBezTo>
                  <a:cubicBezTo>
                    <a:pt x="37" y="58"/>
                    <a:pt x="35" y="59"/>
                    <a:pt x="35" y="59"/>
                  </a:cubicBezTo>
                  <a:cubicBezTo>
                    <a:pt x="35" y="60"/>
                    <a:pt x="36" y="61"/>
                    <a:pt x="37" y="62"/>
                  </a:cubicBezTo>
                  <a:cubicBezTo>
                    <a:pt x="38" y="63"/>
                    <a:pt x="38" y="64"/>
                    <a:pt x="39" y="64"/>
                  </a:cubicBezTo>
                  <a:cubicBezTo>
                    <a:pt x="64" y="98"/>
                    <a:pt x="64" y="98"/>
                    <a:pt x="64" y="98"/>
                  </a:cubicBezTo>
                  <a:cubicBezTo>
                    <a:pt x="69" y="106"/>
                    <a:pt x="69" y="106"/>
                    <a:pt x="69" y="106"/>
                  </a:cubicBezTo>
                  <a:cubicBezTo>
                    <a:pt x="79" y="119"/>
                    <a:pt x="81" y="122"/>
                    <a:pt x="83" y="123"/>
                  </a:cubicBezTo>
                  <a:cubicBezTo>
                    <a:pt x="85" y="123"/>
                    <a:pt x="87" y="122"/>
                    <a:pt x="90" y="122"/>
                  </a:cubicBezTo>
                  <a:cubicBezTo>
                    <a:pt x="92" y="122"/>
                    <a:pt x="95" y="121"/>
                    <a:pt x="97" y="121"/>
                  </a:cubicBezTo>
                  <a:cubicBezTo>
                    <a:pt x="99" y="121"/>
                    <a:pt x="101" y="122"/>
                    <a:pt x="102" y="122"/>
                  </a:cubicBezTo>
                  <a:cubicBezTo>
                    <a:pt x="103" y="122"/>
                    <a:pt x="105" y="122"/>
                    <a:pt x="106" y="122"/>
                  </a:cubicBezTo>
                  <a:cubicBezTo>
                    <a:pt x="106" y="122"/>
                    <a:pt x="106" y="122"/>
                    <a:pt x="106" y="122"/>
                  </a:cubicBezTo>
                  <a:cubicBezTo>
                    <a:pt x="101" y="121"/>
                    <a:pt x="96" y="116"/>
                    <a:pt x="90" y="109"/>
                  </a:cubicBezTo>
                  <a:cubicBezTo>
                    <a:pt x="54" y="62"/>
                    <a:pt x="54" y="62"/>
                    <a:pt x="54" y="62"/>
                  </a:cubicBezTo>
                  <a:cubicBezTo>
                    <a:pt x="56" y="61"/>
                    <a:pt x="56" y="61"/>
                    <a:pt x="56" y="61"/>
                  </a:cubicBezTo>
                  <a:cubicBezTo>
                    <a:pt x="73" y="60"/>
                    <a:pt x="90" y="50"/>
                    <a:pt x="90" y="30"/>
                  </a:cubicBezTo>
                  <a:cubicBezTo>
                    <a:pt x="90" y="12"/>
                    <a:pt x="78" y="2"/>
                    <a:pt x="56" y="2"/>
                  </a:cubicBezTo>
                  <a:cubicBezTo>
                    <a:pt x="2" y="2"/>
                    <a:pt x="2" y="2"/>
                    <a:pt x="2" y="2"/>
                  </a:cubicBezTo>
                  <a:cubicBezTo>
                    <a:pt x="2" y="3"/>
                    <a:pt x="2" y="3"/>
                    <a:pt x="2" y="3"/>
                  </a:cubicBezTo>
                  <a:cubicBezTo>
                    <a:pt x="8" y="4"/>
                    <a:pt x="11" y="6"/>
                    <a:pt x="11" y="12"/>
                  </a:cubicBezTo>
                  <a:cubicBezTo>
                    <a:pt x="11" y="113"/>
                    <a:pt x="11" y="113"/>
                    <a:pt x="11" y="113"/>
                  </a:cubicBezTo>
                  <a:cubicBezTo>
                    <a:pt x="11" y="119"/>
                    <a:pt x="8" y="121"/>
                    <a:pt x="2" y="122"/>
                  </a:cubicBezTo>
                  <a:cubicBezTo>
                    <a:pt x="2" y="123"/>
                    <a:pt x="2" y="123"/>
                    <a:pt x="2" y="123"/>
                  </a:cubicBezTo>
                  <a:cubicBezTo>
                    <a:pt x="3" y="122"/>
                    <a:pt x="5" y="122"/>
                    <a:pt x="7" y="122"/>
                  </a:cubicBezTo>
                  <a:cubicBezTo>
                    <a:pt x="11" y="122"/>
                    <a:pt x="16" y="121"/>
                    <a:pt x="20" y="121"/>
                  </a:cubicBezTo>
                  <a:cubicBezTo>
                    <a:pt x="24" y="121"/>
                    <a:pt x="28" y="122"/>
                    <a:pt x="32" y="122"/>
                  </a:cubicBezTo>
                  <a:cubicBezTo>
                    <a:pt x="34" y="122"/>
                    <a:pt x="36" y="122"/>
                    <a:pt x="38" y="123"/>
                  </a:cubicBezTo>
                  <a:cubicBezTo>
                    <a:pt x="38" y="122"/>
                    <a:pt x="38" y="122"/>
                    <a:pt x="38" y="122"/>
                  </a:cubicBezTo>
                  <a:cubicBezTo>
                    <a:pt x="31" y="121"/>
                    <a:pt x="28" y="119"/>
                    <a:pt x="28" y="113"/>
                  </a:cubicBezTo>
                  <a:lnTo>
                    <a:pt x="2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17"/>
            <p:cNvSpPr>
              <a:spLocks/>
            </p:cNvSpPr>
            <p:nvPr userDrawn="1"/>
          </p:nvSpPr>
          <p:spPr bwMode="auto">
            <a:xfrm>
              <a:off x="4276726" y="2998788"/>
              <a:ext cx="261938" cy="373063"/>
            </a:xfrm>
            <a:custGeom>
              <a:avLst/>
              <a:gdLst>
                <a:gd name="T0" fmla="*/ 6 w 90"/>
                <a:gd name="T1" fmla="*/ 89 h 127"/>
                <a:gd name="T2" fmla="*/ 43 w 90"/>
                <a:gd name="T3" fmla="*/ 117 h 127"/>
                <a:gd name="T4" fmla="*/ 73 w 90"/>
                <a:gd name="T5" fmla="*/ 92 h 127"/>
                <a:gd name="T6" fmla="*/ 51 w 90"/>
                <a:gd name="T7" fmla="*/ 71 h 127"/>
                <a:gd name="T8" fmla="*/ 0 w 90"/>
                <a:gd name="T9" fmla="*/ 35 h 127"/>
                <a:gd name="T10" fmla="*/ 51 w 90"/>
                <a:gd name="T11" fmla="*/ 0 h 127"/>
                <a:gd name="T12" fmla="*/ 82 w 90"/>
                <a:gd name="T13" fmla="*/ 6 h 127"/>
                <a:gd name="T14" fmla="*/ 83 w 90"/>
                <a:gd name="T15" fmla="*/ 33 h 127"/>
                <a:gd name="T16" fmla="*/ 79 w 90"/>
                <a:gd name="T17" fmla="*/ 33 h 127"/>
                <a:gd name="T18" fmla="*/ 48 w 90"/>
                <a:gd name="T19" fmla="*/ 11 h 127"/>
                <a:gd name="T20" fmla="*/ 16 w 90"/>
                <a:gd name="T21" fmla="*/ 32 h 127"/>
                <a:gd name="T22" fmla="*/ 47 w 90"/>
                <a:gd name="T23" fmla="*/ 53 h 127"/>
                <a:gd name="T24" fmla="*/ 90 w 90"/>
                <a:gd name="T25" fmla="*/ 88 h 127"/>
                <a:gd name="T26" fmla="*/ 38 w 90"/>
                <a:gd name="T27" fmla="*/ 127 h 127"/>
                <a:gd name="T28" fmla="*/ 3 w 90"/>
                <a:gd name="T29" fmla="*/ 118 h 127"/>
                <a:gd name="T30" fmla="*/ 2 w 90"/>
                <a:gd name="T31" fmla="*/ 89 h 127"/>
                <a:gd name="T32" fmla="*/ 6 w 90"/>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7">
                  <a:moveTo>
                    <a:pt x="6"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6" y="2"/>
                    <a:pt x="82" y="6"/>
                  </a:cubicBezTo>
                  <a:cubicBezTo>
                    <a:pt x="82" y="15"/>
                    <a:pt x="83"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90" y="63"/>
                    <a:pt x="90" y="88"/>
                  </a:cubicBezTo>
                  <a:cubicBezTo>
                    <a:pt x="90" y="109"/>
                    <a:pt x="74" y="127"/>
                    <a:pt x="38" y="127"/>
                  </a:cubicBezTo>
                  <a:cubicBezTo>
                    <a:pt x="26" y="127"/>
                    <a:pt x="14" y="125"/>
                    <a:pt x="3" y="118"/>
                  </a:cubicBezTo>
                  <a:cubicBezTo>
                    <a:pt x="3" y="108"/>
                    <a:pt x="3" y="99"/>
                    <a:pt x="2" y="89"/>
                  </a:cubicBezTo>
                  <a:lnTo>
                    <a:pt x="6"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18"/>
            <p:cNvSpPr>
              <a:spLocks noEditPoints="1"/>
            </p:cNvSpPr>
            <p:nvPr userDrawn="1"/>
          </p:nvSpPr>
          <p:spPr bwMode="auto">
            <a:xfrm>
              <a:off x="4273551" y="2995613"/>
              <a:ext cx="268288" cy="379413"/>
            </a:xfrm>
            <a:custGeom>
              <a:avLst/>
              <a:gdLst>
                <a:gd name="T0" fmla="*/ 39 w 92"/>
                <a:gd name="T1" fmla="*/ 129 h 129"/>
                <a:gd name="T2" fmla="*/ 3 w 92"/>
                <a:gd name="T3" fmla="*/ 120 h 129"/>
                <a:gd name="T4" fmla="*/ 3 w 92"/>
                <a:gd name="T5" fmla="*/ 120 h 129"/>
                <a:gd name="T6" fmla="*/ 3 w 92"/>
                <a:gd name="T7" fmla="*/ 119 h 129"/>
                <a:gd name="T8" fmla="*/ 2 w 92"/>
                <a:gd name="T9" fmla="*/ 90 h 129"/>
                <a:gd name="T10" fmla="*/ 2 w 92"/>
                <a:gd name="T11" fmla="*/ 89 h 129"/>
                <a:gd name="T12" fmla="*/ 7 w 92"/>
                <a:gd name="T13" fmla="*/ 89 h 129"/>
                <a:gd name="T14" fmla="*/ 8 w 92"/>
                <a:gd name="T15" fmla="*/ 89 h 129"/>
                <a:gd name="T16" fmla="*/ 44 w 92"/>
                <a:gd name="T17" fmla="*/ 117 h 129"/>
                <a:gd name="T18" fmla="*/ 73 w 92"/>
                <a:gd name="T19" fmla="*/ 93 h 129"/>
                <a:gd name="T20" fmla="*/ 52 w 92"/>
                <a:gd name="T21" fmla="*/ 73 h 129"/>
                <a:gd name="T22" fmla="*/ 0 w 92"/>
                <a:gd name="T23" fmla="*/ 36 h 129"/>
                <a:gd name="T24" fmla="*/ 52 w 92"/>
                <a:gd name="T25" fmla="*/ 0 h 129"/>
                <a:gd name="T26" fmla="*/ 84 w 92"/>
                <a:gd name="T27" fmla="*/ 6 h 129"/>
                <a:gd name="T28" fmla="*/ 84 w 92"/>
                <a:gd name="T29" fmla="*/ 7 h 129"/>
                <a:gd name="T30" fmla="*/ 84 w 92"/>
                <a:gd name="T31" fmla="*/ 7 h 129"/>
                <a:gd name="T32" fmla="*/ 85 w 92"/>
                <a:gd name="T33" fmla="*/ 34 h 129"/>
                <a:gd name="T34" fmla="*/ 85 w 92"/>
                <a:gd name="T35" fmla="*/ 35 h 129"/>
                <a:gd name="T36" fmla="*/ 80 w 92"/>
                <a:gd name="T37" fmla="*/ 35 h 129"/>
                <a:gd name="T38" fmla="*/ 79 w 92"/>
                <a:gd name="T39" fmla="*/ 34 h 129"/>
                <a:gd name="T40" fmla="*/ 49 w 92"/>
                <a:gd name="T41" fmla="*/ 13 h 129"/>
                <a:gd name="T42" fmla="*/ 18 w 92"/>
                <a:gd name="T43" fmla="*/ 33 h 129"/>
                <a:gd name="T44" fmla="*/ 49 w 92"/>
                <a:gd name="T45" fmla="*/ 53 h 129"/>
                <a:gd name="T46" fmla="*/ 92 w 92"/>
                <a:gd name="T47" fmla="*/ 89 h 129"/>
                <a:gd name="T48" fmla="*/ 39 w 92"/>
                <a:gd name="T49" fmla="*/ 129 h 129"/>
                <a:gd name="T50" fmla="*/ 5 w 92"/>
                <a:gd name="T51" fmla="*/ 119 h 129"/>
                <a:gd name="T52" fmla="*/ 39 w 92"/>
                <a:gd name="T53" fmla="*/ 127 h 129"/>
                <a:gd name="T54" fmla="*/ 90 w 92"/>
                <a:gd name="T55" fmla="*/ 89 h 129"/>
                <a:gd name="T56" fmla="*/ 48 w 92"/>
                <a:gd name="T57" fmla="*/ 55 h 129"/>
                <a:gd name="T58" fmla="*/ 16 w 92"/>
                <a:gd name="T59" fmla="*/ 33 h 129"/>
                <a:gd name="T60" fmla="*/ 49 w 92"/>
                <a:gd name="T61" fmla="*/ 11 h 129"/>
                <a:gd name="T62" fmla="*/ 81 w 92"/>
                <a:gd name="T63" fmla="*/ 33 h 129"/>
                <a:gd name="T64" fmla="*/ 83 w 92"/>
                <a:gd name="T65" fmla="*/ 33 h 129"/>
                <a:gd name="T66" fmla="*/ 82 w 92"/>
                <a:gd name="T67" fmla="*/ 8 h 129"/>
                <a:gd name="T68" fmla="*/ 52 w 92"/>
                <a:gd name="T69" fmla="*/ 2 h 129"/>
                <a:gd name="T70" fmla="*/ 2 w 92"/>
                <a:gd name="T71" fmla="*/ 36 h 129"/>
                <a:gd name="T72" fmla="*/ 52 w 92"/>
                <a:gd name="T73" fmla="*/ 71 h 129"/>
                <a:gd name="T74" fmla="*/ 75 w 92"/>
                <a:gd name="T75" fmla="*/ 93 h 129"/>
                <a:gd name="T76" fmla="*/ 44 w 92"/>
                <a:gd name="T77" fmla="*/ 119 h 129"/>
                <a:gd name="T78" fmla="*/ 6 w 92"/>
                <a:gd name="T79" fmla="*/ 91 h 129"/>
                <a:gd name="T80" fmla="*/ 4 w 92"/>
                <a:gd name="T81" fmla="*/ 91 h 129"/>
                <a:gd name="T82" fmla="*/ 5 w 92"/>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29">
                  <a:moveTo>
                    <a:pt x="39" y="129"/>
                  </a:moveTo>
                  <a:cubicBezTo>
                    <a:pt x="25" y="129"/>
                    <a:pt x="13" y="126"/>
                    <a:pt x="3" y="120"/>
                  </a:cubicBezTo>
                  <a:cubicBezTo>
                    <a:pt x="3" y="120"/>
                    <a:pt x="3" y="120"/>
                    <a:pt x="3" y="120"/>
                  </a:cubicBezTo>
                  <a:cubicBezTo>
                    <a:pt x="3" y="119"/>
                    <a:pt x="3" y="119"/>
                    <a:pt x="3" y="119"/>
                  </a:cubicBezTo>
                  <a:cubicBezTo>
                    <a:pt x="3" y="110"/>
                    <a:pt x="3" y="100"/>
                    <a:pt x="2" y="90"/>
                  </a:cubicBezTo>
                  <a:cubicBezTo>
                    <a:pt x="2" y="89"/>
                    <a:pt x="2" y="89"/>
                    <a:pt x="2" y="89"/>
                  </a:cubicBezTo>
                  <a:cubicBezTo>
                    <a:pt x="7" y="89"/>
                    <a:pt x="7" y="89"/>
                    <a:pt x="7" y="89"/>
                  </a:cubicBezTo>
                  <a:cubicBezTo>
                    <a:pt x="8" y="89"/>
                    <a:pt x="8" y="89"/>
                    <a:pt x="8" y="89"/>
                  </a:cubicBezTo>
                  <a:cubicBezTo>
                    <a:pt x="12" y="107"/>
                    <a:pt x="25" y="117"/>
                    <a:pt x="44" y="117"/>
                  </a:cubicBezTo>
                  <a:cubicBezTo>
                    <a:pt x="58" y="117"/>
                    <a:pt x="73" y="109"/>
                    <a:pt x="73" y="93"/>
                  </a:cubicBezTo>
                  <a:cubicBezTo>
                    <a:pt x="73" y="78"/>
                    <a:pt x="65" y="76"/>
                    <a:pt x="52" y="73"/>
                  </a:cubicBezTo>
                  <a:cubicBezTo>
                    <a:pt x="20" y="67"/>
                    <a:pt x="0" y="61"/>
                    <a:pt x="0" y="36"/>
                  </a:cubicBezTo>
                  <a:cubicBezTo>
                    <a:pt x="0" y="15"/>
                    <a:pt x="22" y="0"/>
                    <a:pt x="52" y="0"/>
                  </a:cubicBezTo>
                  <a:cubicBezTo>
                    <a:pt x="59" y="0"/>
                    <a:pt x="77" y="2"/>
                    <a:pt x="84" y="6"/>
                  </a:cubicBezTo>
                  <a:cubicBezTo>
                    <a:pt x="84" y="7"/>
                    <a:pt x="84" y="7"/>
                    <a:pt x="84" y="7"/>
                  </a:cubicBezTo>
                  <a:cubicBezTo>
                    <a:pt x="84" y="7"/>
                    <a:pt x="84" y="7"/>
                    <a:pt x="84" y="7"/>
                  </a:cubicBezTo>
                  <a:cubicBezTo>
                    <a:pt x="84" y="15"/>
                    <a:pt x="85" y="23"/>
                    <a:pt x="85" y="34"/>
                  </a:cubicBezTo>
                  <a:cubicBezTo>
                    <a:pt x="85" y="35"/>
                    <a:pt x="85" y="35"/>
                    <a:pt x="85" y="35"/>
                  </a:cubicBezTo>
                  <a:cubicBezTo>
                    <a:pt x="80" y="35"/>
                    <a:pt x="80" y="35"/>
                    <a:pt x="80" y="35"/>
                  </a:cubicBezTo>
                  <a:cubicBezTo>
                    <a:pt x="79" y="34"/>
                    <a:pt x="79" y="34"/>
                    <a:pt x="79" y="34"/>
                  </a:cubicBezTo>
                  <a:cubicBezTo>
                    <a:pt x="77" y="18"/>
                    <a:pt x="62" y="13"/>
                    <a:pt x="49" y="13"/>
                  </a:cubicBezTo>
                  <a:cubicBezTo>
                    <a:pt x="30" y="13"/>
                    <a:pt x="18" y="21"/>
                    <a:pt x="18" y="33"/>
                  </a:cubicBezTo>
                  <a:cubicBezTo>
                    <a:pt x="18" y="46"/>
                    <a:pt x="25" y="48"/>
                    <a:pt x="49" y="53"/>
                  </a:cubicBezTo>
                  <a:cubicBezTo>
                    <a:pt x="75" y="58"/>
                    <a:pt x="92" y="64"/>
                    <a:pt x="92" y="89"/>
                  </a:cubicBezTo>
                  <a:cubicBezTo>
                    <a:pt x="92" y="109"/>
                    <a:pt x="78" y="129"/>
                    <a:pt x="39" y="129"/>
                  </a:cubicBezTo>
                  <a:close/>
                  <a:moveTo>
                    <a:pt x="5" y="119"/>
                  </a:moveTo>
                  <a:cubicBezTo>
                    <a:pt x="15" y="125"/>
                    <a:pt x="26" y="127"/>
                    <a:pt x="39" y="127"/>
                  </a:cubicBezTo>
                  <a:cubicBezTo>
                    <a:pt x="76" y="127"/>
                    <a:pt x="90" y="108"/>
                    <a:pt x="90" y="89"/>
                  </a:cubicBezTo>
                  <a:cubicBezTo>
                    <a:pt x="90" y="65"/>
                    <a:pt x="73" y="60"/>
                    <a:pt x="48" y="55"/>
                  </a:cubicBezTo>
                  <a:cubicBezTo>
                    <a:pt x="25" y="50"/>
                    <a:pt x="16" y="48"/>
                    <a:pt x="16" y="33"/>
                  </a:cubicBezTo>
                  <a:cubicBezTo>
                    <a:pt x="16" y="20"/>
                    <a:pt x="29" y="11"/>
                    <a:pt x="49" y="11"/>
                  </a:cubicBezTo>
                  <a:cubicBezTo>
                    <a:pt x="62" y="11"/>
                    <a:pt x="78" y="16"/>
                    <a:pt x="81" y="33"/>
                  </a:cubicBezTo>
                  <a:cubicBezTo>
                    <a:pt x="83" y="33"/>
                    <a:pt x="83" y="33"/>
                    <a:pt x="83" y="33"/>
                  </a:cubicBezTo>
                  <a:cubicBezTo>
                    <a:pt x="83" y="23"/>
                    <a:pt x="82" y="15"/>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5" y="119"/>
                    <a:pt x="11" y="108"/>
                    <a:pt x="6" y="91"/>
                  </a:cubicBezTo>
                  <a:cubicBezTo>
                    <a:pt x="4" y="91"/>
                    <a:pt x="4" y="91"/>
                    <a:pt x="4" y="91"/>
                  </a:cubicBezTo>
                  <a:cubicBezTo>
                    <a:pt x="5"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19"/>
            <p:cNvSpPr>
              <a:spLocks/>
            </p:cNvSpPr>
            <p:nvPr userDrawn="1"/>
          </p:nvSpPr>
          <p:spPr bwMode="auto">
            <a:xfrm>
              <a:off x="4556126" y="3005138"/>
              <a:ext cx="111125" cy="363538"/>
            </a:xfrm>
            <a:custGeom>
              <a:avLst/>
              <a:gdLst>
                <a:gd name="T0" fmla="*/ 0 w 38"/>
                <a:gd name="T1" fmla="*/ 121 h 124"/>
                <a:gd name="T2" fmla="*/ 10 w 38"/>
                <a:gd name="T3" fmla="*/ 113 h 124"/>
                <a:gd name="T4" fmla="*/ 10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10" y="118"/>
                    <a:pt x="10" y="113"/>
                  </a:cubicBezTo>
                  <a:cubicBezTo>
                    <a:pt x="10" y="10"/>
                    <a:pt x="10" y="10"/>
                    <a:pt x="10" y="10"/>
                  </a:cubicBezTo>
                  <a:cubicBezTo>
                    <a:pt x="10" y="5"/>
                    <a:pt x="7" y="3"/>
                    <a:pt x="0" y="2"/>
                  </a:cubicBezTo>
                  <a:cubicBezTo>
                    <a:pt x="0" y="0"/>
                    <a:pt x="0" y="0"/>
                    <a:pt x="0" y="0"/>
                  </a:cubicBezTo>
                  <a:cubicBezTo>
                    <a:pt x="4" y="0"/>
                    <a:pt x="12" y="1"/>
                    <a:pt x="19" y="1"/>
                  </a:cubicBezTo>
                  <a:cubicBezTo>
                    <a:pt x="26" y="1"/>
                    <a:pt x="34" y="0"/>
                    <a:pt x="38" y="0"/>
                  </a:cubicBezTo>
                  <a:cubicBezTo>
                    <a:pt x="38" y="2"/>
                    <a:pt x="38" y="2"/>
                    <a:pt x="38" y="2"/>
                  </a:cubicBezTo>
                  <a:cubicBezTo>
                    <a:pt x="31" y="3"/>
                    <a:pt x="28" y="5"/>
                    <a:pt x="28" y="10"/>
                  </a:cubicBezTo>
                  <a:cubicBezTo>
                    <a:pt x="28" y="113"/>
                    <a:pt x="28" y="113"/>
                    <a:pt x="28" y="113"/>
                  </a:cubicBezTo>
                  <a:cubicBezTo>
                    <a:pt x="28" y="118"/>
                    <a:pt x="31" y="120"/>
                    <a:pt x="38" y="121"/>
                  </a:cubicBezTo>
                  <a:cubicBezTo>
                    <a:pt x="38" y="124"/>
                    <a:pt x="38" y="124"/>
                    <a:pt x="38" y="124"/>
                  </a:cubicBezTo>
                  <a:cubicBezTo>
                    <a:pt x="34" y="124"/>
                    <a:pt x="26" y="122"/>
                    <a:pt x="19"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Freeform 20"/>
            <p:cNvSpPr>
              <a:spLocks noEditPoints="1"/>
            </p:cNvSpPr>
            <p:nvPr userDrawn="1"/>
          </p:nvSpPr>
          <p:spPr bwMode="auto">
            <a:xfrm>
              <a:off x="4552951"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1 w 40"/>
                <a:gd name="T17" fmla="*/ 121 h 126"/>
                <a:gd name="T18" fmla="*/ 10 w 40"/>
                <a:gd name="T19" fmla="*/ 114 h 126"/>
                <a:gd name="T20" fmla="*/ 10 w 40"/>
                <a:gd name="T21" fmla="*/ 11 h 126"/>
                <a:gd name="T22" fmla="*/ 1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 w 40"/>
                <a:gd name="T55" fmla="*/ 123 h 126"/>
                <a:gd name="T56" fmla="*/ 2 w 40"/>
                <a:gd name="T57" fmla="*/ 124 h 126"/>
                <a:gd name="T58" fmla="*/ 8 w 40"/>
                <a:gd name="T59" fmla="*/ 123 h 126"/>
                <a:gd name="T60" fmla="*/ 20 w 40"/>
                <a:gd name="T61" fmla="*/ 122 h 126"/>
                <a:gd name="T62" fmla="*/ 32 w 40"/>
                <a:gd name="T63" fmla="*/ 123 h 126"/>
                <a:gd name="T64" fmla="*/ 38 w 40"/>
                <a:gd name="T65" fmla="*/ 123 h 126"/>
                <a:gd name="T66" fmla="*/ 38 w 40"/>
                <a:gd name="T67" fmla="*/ 123 h 126"/>
                <a:gd name="T68" fmla="*/ 28 w 40"/>
                <a:gd name="T69" fmla="*/ 114 h 126"/>
                <a:gd name="T70" fmla="*/ 28 w 40"/>
                <a:gd name="T71" fmla="*/ 11 h 126"/>
                <a:gd name="T72" fmla="*/ 38 w 40"/>
                <a:gd name="T73" fmla="*/ 2 h 126"/>
                <a:gd name="T74" fmla="*/ 38 w 40"/>
                <a:gd name="T75" fmla="*/ 2 h 126"/>
                <a:gd name="T76" fmla="*/ 32 w 40"/>
                <a:gd name="T77" fmla="*/ 2 h 126"/>
                <a:gd name="T78" fmla="*/ 20 w 40"/>
                <a:gd name="T79" fmla="*/ 3 h 126"/>
                <a:gd name="T80" fmla="*/ 8 w 40"/>
                <a:gd name="T81" fmla="*/ 2 h 126"/>
                <a:gd name="T82" fmla="*/ 2 w 40"/>
                <a:gd name="T83" fmla="*/ 2 h 126"/>
                <a:gd name="T84" fmla="*/ 2 w 40"/>
                <a:gd name="T85" fmla="*/ 2 h 126"/>
                <a:gd name="T86" fmla="*/ 12 w 40"/>
                <a:gd name="T87" fmla="*/ 11 h 126"/>
                <a:gd name="T88" fmla="*/ 12 w 40"/>
                <a:gd name="T89" fmla="*/ 114 h 126"/>
                <a:gd name="T90" fmla="*/ 2 w 40"/>
                <a:gd name="T91"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2" y="125"/>
                    <a:pt x="8" y="125"/>
                  </a:cubicBezTo>
                  <a:cubicBezTo>
                    <a:pt x="5" y="125"/>
                    <a:pt x="3"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2" y="5"/>
                    <a:pt x="30" y="7"/>
                    <a:pt x="30" y="11"/>
                  </a:cubicBezTo>
                  <a:cubicBezTo>
                    <a:pt x="30" y="114"/>
                    <a:pt x="30" y="114"/>
                    <a:pt x="30" y="114"/>
                  </a:cubicBezTo>
                  <a:cubicBezTo>
                    <a:pt x="30" y="118"/>
                    <a:pt x="32" y="120"/>
                    <a:pt x="39" y="121"/>
                  </a:cubicBezTo>
                  <a:cubicBezTo>
                    <a:pt x="40" y="121"/>
                    <a:pt x="40" y="121"/>
                    <a:pt x="40" y="121"/>
                  </a:cubicBezTo>
                  <a:lnTo>
                    <a:pt x="40" y="126"/>
                  </a:lnTo>
                  <a:close/>
                  <a:moveTo>
                    <a:pt x="2" y="123"/>
                  </a:moveTo>
                  <a:cubicBezTo>
                    <a:pt x="2" y="124"/>
                    <a:pt x="2" y="124"/>
                    <a:pt x="2" y="124"/>
                  </a:cubicBezTo>
                  <a:cubicBezTo>
                    <a:pt x="3" y="123"/>
                    <a:pt x="5" y="123"/>
                    <a:pt x="8" y="123"/>
                  </a:cubicBezTo>
                  <a:cubicBezTo>
                    <a:pt x="12" y="123"/>
                    <a:pt x="16" y="122"/>
                    <a:pt x="20" y="122"/>
                  </a:cubicBezTo>
                  <a:cubicBezTo>
                    <a:pt x="24" y="122"/>
                    <a:pt x="29" y="123"/>
                    <a:pt x="32" y="123"/>
                  </a:cubicBezTo>
                  <a:cubicBezTo>
                    <a:pt x="35" y="123"/>
                    <a:pt x="37" y="123"/>
                    <a:pt x="38" y="123"/>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7" y="2"/>
                    <a:pt x="35" y="2"/>
                    <a:pt x="32" y="2"/>
                  </a:cubicBezTo>
                  <a:cubicBezTo>
                    <a:pt x="29" y="2"/>
                    <a:pt x="24" y="3"/>
                    <a:pt x="20" y="3"/>
                  </a:cubicBezTo>
                  <a:cubicBezTo>
                    <a:pt x="16" y="3"/>
                    <a:pt x="12" y="2"/>
                    <a:pt x="8" y="2"/>
                  </a:cubicBezTo>
                  <a:cubicBezTo>
                    <a:pt x="5" y="2"/>
                    <a:pt x="3" y="2"/>
                    <a:pt x="2" y="2"/>
                  </a:cubicBezTo>
                  <a:cubicBezTo>
                    <a:pt x="2" y="2"/>
                    <a:pt x="2" y="2"/>
                    <a:pt x="2" y="2"/>
                  </a:cubicBezTo>
                  <a:cubicBezTo>
                    <a:pt x="9" y="4"/>
                    <a:pt x="12" y="5"/>
                    <a:pt x="12" y="11"/>
                  </a:cubicBezTo>
                  <a:cubicBezTo>
                    <a:pt x="12" y="114"/>
                    <a:pt x="12" y="114"/>
                    <a:pt x="12" y="114"/>
                  </a:cubicBezTo>
                  <a:cubicBezTo>
                    <a:pt x="12" y="120"/>
                    <a:pt x="9" y="122"/>
                    <a:pt x="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Freeform 21"/>
            <p:cNvSpPr>
              <a:spLocks/>
            </p:cNvSpPr>
            <p:nvPr userDrawn="1"/>
          </p:nvSpPr>
          <p:spPr bwMode="auto">
            <a:xfrm>
              <a:off x="4699001" y="3006725"/>
              <a:ext cx="290513" cy="361950"/>
            </a:xfrm>
            <a:custGeom>
              <a:avLst/>
              <a:gdLst>
                <a:gd name="T0" fmla="*/ 41 w 100"/>
                <a:gd name="T1" fmla="*/ 11 h 123"/>
                <a:gd name="T2" fmla="*/ 23 w 100"/>
                <a:gd name="T3" fmla="*/ 11 h 123"/>
                <a:gd name="T4" fmla="*/ 3 w 100"/>
                <a:gd name="T5" fmla="*/ 31 h 123"/>
                <a:gd name="T6" fmla="*/ 0 w 100"/>
                <a:gd name="T7" fmla="*/ 31 h 123"/>
                <a:gd name="T8" fmla="*/ 3 w 100"/>
                <a:gd name="T9" fmla="*/ 0 h 123"/>
                <a:gd name="T10" fmla="*/ 97 w 100"/>
                <a:gd name="T11" fmla="*/ 0 h 123"/>
                <a:gd name="T12" fmla="*/ 100 w 100"/>
                <a:gd name="T13" fmla="*/ 31 h 123"/>
                <a:gd name="T14" fmla="*/ 96 w 100"/>
                <a:gd name="T15" fmla="*/ 31 h 123"/>
                <a:gd name="T16" fmla="*/ 77 w 100"/>
                <a:gd name="T17" fmla="*/ 11 h 123"/>
                <a:gd name="T18" fmla="*/ 59 w 100"/>
                <a:gd name="T19" fmla="*/ 11 h 123"/>
                <a:gd name="T20" fmla="*/ 59 w 100"/>
                <a:gd name="T21" fmla="*/ 109 h 123"/>
                <a:gd name="T22" fmla="*/ 71 w 100"/>
                <a:gd name="T23" fmla="*/ 120 h 123"/>
                <a:gd name="T24" fmla="*/ 71 w 100"/>
                <a:gd name="T25" fmla="*/ 123 h 123"/>
                <a:gd name="T26" fmla="*/ 50 w 100"/>
                <a:gd name="T27" fmla="*/ 121 h 123"/>
                <a:gd name="T28" fmla="*/ 28 w 100"/>
                <a:gd name="T29" fmla="*/ 123 h 123"/>
                <a:gd name="T30" fmla="*/ 28 w 100"/>
                <a:gd name="T31" fmla="*/ 120 h 123"/>
                <a:gd name="T32" fmla="*/ 41 w 100"/>
                <a:gd name="T33" fmla="*/ 109 h 123"/>
                <a:gd name="T34" fmla="*/ 41 w 100"/>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23">
                  <a:moveTo>
                    <a:pt x="41" y="11"/>
                  </a:moveTo>
                  <a:cubicBezTo>
                    <a:pt x="23" y="11"/>
                    <a:pt x="23" y="11"/>
                    <a:pt x="23" y="11"/>
                  </a:cubicBezTo>
                  <a:cubicBezTo>
                    <a:pt x="12" y="11"/>
                    <a:pt x="7" y="14"/>
                    <a:pt x="3" y="31"/>
                  </a:cubicBezTo>
                  <a:cubicBezTo>
                    <a:pt x="0" y="31"/>
                    <a:pt x="0" y="31"/>
                    <a:pt x="0" y="31"/>
                  </a:cubicBezTo>
                  <a:cubicBezTo>
                    <a:pt x="1" y="21"/>
                    <a:pt x="2" y="10"/>
                    <a:pt x="3" y="0"/>
                  </a:cubicBezTo>
                  <a:cubicBezTo>
                    <a:pt x="97" y="0"/>
                    <a:pt x="97" y="0"/>
                    <a:pt x="97" y="0"/>
                  </a:cubicBezTo>
                  <a:cubicBezTo>
                    <a:pt x="98" y="10"/>
                    <a:pt x="99" y="21"/>
                    <a:pt x="100" y="31"/>
                  </a:cubicBezTo>
                  <a:cubicBezTo>
                    <a:pt x="96" y="31"/>
                    <a:pt x="96" y="31"/>
                    <a:pt x="96" y="31"/>
                  </a:cubicBezTo>
                  <a:cubicBezTo>
                    <a:pt x="93" y="14"/>
                    <a:pt x="88" y="11"/>
                    <a:pt x="77" y="11"/>
                  </a:cubicBezTo>
                  <a:cubicBezTo>
                    <a:pt x="59" y="11"/>
                    <a:pt x="59" y="11"/>
                    <a:pt x="59" y="11"/>
                  </a:cubicBezTo>
                  <a:cubicBezTo>
                    <a:pt x="59" y="109"/>
                    <a:pt x="59" y="109"/>
                    <a:pt x="59" y="109"/>
                  </a:cubicBezTo>
                  <a:cubicBezTo>
                    <a:pt x="59" y="115"/>
                    <a:pt x="62" y="119"/>
                    <a:pt x="71" y="120"/>
                  </a:cubicBezTo>
                  <a:cubicBezTo>
                    <a:pt x="71" y="123"/>
                    <a:pt x="71" y="123"/>
                    <a:pt x="71" y="123"/>
                  </a:cubicBezTo>
                  <a:cubicBezTo>
                    <a:pt x="64" y="123"/>
                    <a:pt x="56" y="121"/>
                    <a:pt x="50" y="121"/>
                  </a:cubicBezTo>
                  <a:cubicBezTo>
                    <a:pt x="44" y="121"/>
                    <a:pt x="36" y="123"/>
                    <a:pt x="28" y="123"/>
                  </a:cubicBezTo>
                  <a:cubicBezTo>
                    <a:pt x="28" y="120"/>
                    <a:pt x="28" y="120"/>
                    <a:pt x="28" y="120"/>
                  </a:cubicBezTo>
                  <a:cubicBezTo>
                    <a:pt x="38"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Freeform 22"/>
            <p:cNvSpPr>
              <a:spLocks noEditPoints="1"/>
            </p:cNvSpPr>
            <p:nvPr userDrawn="1"/>
          </p:nvSpPr>
          <p:spPr bwMode="auto">
            <a:xfrm>
              <a:off x="4692651" y="3005138"/>
              <a:ext cx="300038" cy="366713"/>
            </a:xfrm>
            <a:custGeom>
              <a:avLst/>
              <a:gdLst>
                <a:gd name="T0" fmla="*/ 74 w 103"/>
                <a:gd name="T1" fmla="*/ 125 h 125"/>
                <a:gd name="T2" fmla="*/ 73 w 103"/>
                <a:gd name="T3" fmla="*/ 125 h 125"/>
                <a:gd name="T4" fmla="*/ 61 w 103"/>
                <a:gd name="T5" fmla="*/ 124 h 125"/>
                <a:gd name="T6" fmla="*/ 52 w 103"/>
                <a:gd name="T7" fmla="*/ 123 h 125"/>
                <a:gd name="T8" fmla="*/ 43 w 103"/>
                <a:gd name="T9" fmla="*/ 124 h 125"/>
                <a:gd name="T10" fmla="*/ 30 w 103"/>
                <a:gd name="T11" fmla="*/ 125 h 125"/>
                <a:gd name="T12" fmla="*/ 29 w 103"/>
                <a:gd name="T13" fmla="*/ 125 h 125"/>
                <a:gd name="T14" fmla="*/ 29 w 103"/>
                <a:gd name="T15" fmla="*/ 120 h 125"/>
                <a:gd name="T16" fmla="*/ 30 w 103"/>
                <a:gd name="T17" fmla="*/ 120 h 125"/>
                <a:gd name="T18" fmla="*/ 42 w 103"/>
                <a:gd name="T19" fmla="*/ 110 h 125"/>
                <a:gd name="T20" fmla="*/ 42 w 103"/>
                <a:gd name="T21" fmla="*/ 13 h 125"/>
                <a:gd name="T22" fmla="*/ 25 w 103"/>
                <a:gd name="T23" fmla="*/ 13 h 125"/>
                <a:gd name="T24" fmla="*/ 6 w 103"/>
                <a:gd name="T25" fmla="*/ 33 h 125"/>
                <a:gd name="T26" fmla="*/ 6 w 103"/>
                <a:gd name="T27" fmla="*/ 33 h 125"/>
                <a:gd name="T28" fmla="*/ 0 w 103"/>
                <a:gd name="T29" fmla="*/ 33 h 125"/>
                <a:gd name="T30" fmla="*/ 1 w 103"/>
                <a:gd name="T31" fmla="*/ 32 h 125"/>
                <a:gd name="T32" fmla="*/ 4 w 103"/>
                <a:gd name="T33" fmla="*/ 1 h 125"/>
                <a:gd name="T34" fmla="*/ 4 w 103"/>
                <a:gd name="T35" fmla="*/ 0 h 125"/>
                <a:gd name="T36" fmla="*/ 100 w 103"/>
                <a:gd name="T37" fmla="*/ 0 h 125"/>
                <a:gd name="T38" fmla="*/ 100 w 103"/>
                <a:gd name="T39" fmla="*/ 1 h 125"/>
                <a:gd name="T40" fmla="*/ 103 w 103"/>
                <a:gd name="T41" fmla="*/ 32 h 125"/>
                <a:gd name="T42" fmla="*/ 103 w 103"/>
                <a:gd name="T43" fmla="*/ 33 h 125"/>
                <a:gd name="T44" fmla="*/ 98 w 103"/>
                <a:gd name="T45" fmla="*/ 33 h 125"/>
                <a:gd name="T46" fmla="*/ 98 w 103"/>
                <a:gd name="T47" fmla="*/ 33 h 125"/>
                <a:gd name="T48" fmla="*/ 79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31 w 103"/>
                <a:gd name="T61" fmla="*/ 122 h 125"/>
                <a:gd name="T62" fmla="*/ 31 w 103"/>
                <a:gd name="T63" fmla="*/ 123 h 125"/>
                <a:gd name="T64" fmla="*/ 43 w 103"/>
                <a:gd name="T65" fmla="*/ 122 h 125"/>
                <a:gd name="T66" fmla="*/ 52 w 103"/>
                <a:gd name="T67" fmla="*/ 121 h 125"/>
                <a:gd name="T68" fmla="*/ 61 w 103"/>
                <a:gd name="T69" fmla="*/ 122 h 125"/>
                <a:gd name="T70" fmla="*/ 72 w 103"/>
                <a:gd name="T71" fmla="*/ 123 h 125"/>
                <a:gd name="T72" fmla="*/ 72 w 103"/>
                <a:gd name="T73" fmla="*/ 122 h 125"/>
                <a:gd name="T74" fmla="*/ 60 w 103"/>
                <a:gd name="T75" fmla="*/ 110 h 125"/>
                <a:gd name="T76" fmla="*/ 60 w 103"/>
                <a:gd name="T77" fmla="*/ 11 h 125"/>
                <a:gd name="T78" fmla="*/ 79 w 103"/>
                <a:gd name="T79" fmla="*/ 11 h 125"/>
                <a:gd name="T80" fmla="*/ 99 w 103"/>
                <a:gd name="T81" fmla="*/ 31 h 125"/>
                <a:gd name="T82" fmla="*/ 101 w 103"/>
                <a:gd name="T83" fmla="*/ 31 h 125"/>
                <a:gd name="T84" fmla="*/ 98 w 103"/>
                <a:gd name="T85" fmla="*/ 2 h 125"/>
                <a:gd name="T86" fmla="*/ 6 w 103"/>
                <a:gd name="T87" fmla="*/ 2 h 125"/>
                <a:gd name="T88" fmla="*/ 3 w 103"/>
                <a:gd name="T89" fmla="*/ 31 h 125"/>
                <a:gd name="T90" fmla="*/ 5 w 103"/>
                <a:gd name="T91" fmla="*/ 31 h 125"/>
                <a:gd name="T92" fmla="*/ 25 w 103"/>
                <a:gd name="T93" fmla="*/ 11 h 125"/>
                <a:gd name="T94" fmla="*/ 44 w 103"/>
                <a:gd name="T95" fmla="*/ 11 h 125"/>
                <a:gd name="T96" fmla="*/ 44 w 103"/>
                <a:gd name="T97" fmla="*/ 110 h 125"/>
                <a:gd name="T98" fmla="*/ 31 w 103"/>
                <a:gd name="T9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8" y="124"/>
                    <a:pt x="55" y="123"/>
                    <a:pt x="52" y="123"/>
                  </a:cubicBezTo>
                  <a:cubicBezTo>
                    <a:pt x="49" y="123"/>
                    <a:pt x="46" y="124"/>
                    <a:pt x="43" y="124"/>
                  </a:cubicBezTo>
                  <a:cubicBezTo>
                    <a:pt x="39" y="124"/>
                    <a:pt x="35" y="125"/>
                    <a:pt x="30" y="125"/>
                  </a:cubicBezTo>
                  <a:cubicBezTo>
                    <a:pt x="29" y="125"/>
                    <a:pt x="29" y="125"/>
                    <a:pt x="29" y="125"/>
                  </a:cubicBezTo>
                  <a:cubicBezTo>
                    <a:pt x="29" y="120"/>
                    <a:pt x="29" y="120"/>
                    <a:pt x="29" y="120"/>
                  </a:cubicBezTo>
                  <a:cubicBezTo>
                    <a:pt x="30" y="120"/>
                    <a:pt x="30" y="120"/>
                    <a:pt x="30" y="120"/>
                  </a:cubicBezTo>
                  <a:cubicBezTo>
                    <a:pt x="40" y="119"/>
                    <a:pt x="42" y="116"/>
                    <a:pt x="42" y="110"/>
                  </a:cubicBezTo>
                  <a:cubicBezTo>
                    <a:pt x="42" y="13"/>
                    <a:pt x="42" y="13"/>
                    <a:pt x="42" y="13"/>
                  </a:cubicBezTo>
                  <a:cubicBezTo>
                    <a:pt x="25" y="13"/>
                    <a:pt x="25" y="13"/>
                    <a:pt x="25" y="13"/>
                  </a:cubicBezTo>
                  <a:cubicBezTo>
                    <a:pt x="15" y="13"/>
                    <a:pt x="10" y="16"/>
                    <a:pt x="6" y="33"/>
                  </a:cubicBezTo>
                  <a:cubicBezTo>
                    <a:pt x="6" y="33"/>
                    <a:pt x="6" y="33"/>
                    <a:pt x="6" y="33"/>
                  </a:cubicBezTo>
                  <a:cubicBezTo>
                    <a:pt x="0" y="33"/>
                    <a:pt x="0" y="33"/>
                    <a:pt x="0" y="33"/>
                  </a:cubicBezTo>
                  <a:cubicBezTo>
                    <a:pt x="1" y="32"/>
                    <a:pt x="1" y="32"/>
                    <a:pt x="1" y="32"/>
                  </a:cubicBezTo>
                  <a:cubicBezTo>
                    <a:pt x="2" y="23"/>
                    <a:pt x="3" y="12"/>
                    <a:pt x="4" y="1"/>
                  </a:cubicBezTo>
                  <a:cubicBezTo>
                    <a:pt x="4" y="0"/>
                    <a:pt x="4" y="0"/>
                    <a:pt x="4" y="0"/>
                  </a:cubicBezTo>
                  <a:cubicBezTo>
                    <a:pt x="100" y="0"/>
                    <a:pt x="100" y="0"/>
                    <a:pt x="100" y="0"/>
                  </a:cubicBezTo>
                  <a:cubicBezTo>
                    <a:pt x="100" y="1"/>
                    <a:pt x="100" y="1"/>
                    <a:pt x="100" y="1"/>
                  </a:cubicBezTo>
                  <a:cubicBezTo>
                    <a:pt x="101" y="12"/>
                    <a:pt x="102" y="23"/>
                    <a:pt x="103" y="32"/>
                  </a:cubicBezTo>
                  <a:cubicBezTo>
                    <a:pt x="103" y="33"/>
                    <a:pt x="103" y="33"/>
                    <a:pt x="103" y="33"/>
                  </a:cubicBezTo>
                  <a:cubicBezTo>
                    <a:pt x="98" y="33"/>
                    <a:pt x="98" y="33"/>
                    <a:pt x="98" y="33"/>
                  </a:cubicBezTo>
                  <a:cubicBezTo>
                    <a:pt x="98" y="33"/>
                    <a:pt x="98" y="33"/>
                    <a:pt x="98" y="33"/>
                  </a:cubicBezTo>
                  <a:cubicBezTo>
                    <a:pt x="94" y="16"/>
                    <a:pt x="89" y="13"/>
                    <a:pt x="79" y="13"/>
                  </a:cubicBezTo>
                  <a:cubicBezTo>
                    <a:pt x="62" y="13"/>
                    <a:pt x="62" y="13"/>
                    <a:pt x="62" y="13"/>
                  </a:cubicBezTo>
                  <a:cubicBezTo>
                    <a:pt x="62" y="110"/>
                    <a:pt x="62" y="110"/>
                    <a:pt x="62" y="110"/>
                  </a:cubicBezTo>
                  <a:cubicBezTo>
                    <a:pt x="62" y="116"/>
                    <a:pt x="64" y="119"/>
                    <a:pt x="73" y="120"/>
                  </a:cubicBezTo>
                  <a:cubicBezTo>
                    <a:pt x="74" y="120"/>
                    <a:pt x="74" y="120"/>
                    <a:pt x="74" y="120"/>
                  </a:cubicBezTo>
                  <a:lnTo>
                    <a:pt x="74" y="125"/>
                  </a:lnTo>
                  <a:close/>
                  <a:moveTo>
                    <a:pt x="31" y="122"/>
                  </a:moveTo>
                  <a:cubicBezTo>
                    <a:pt x="31" y="123"/>
                    <a:pt x="31" y="123"/>
                    <a:pt x="31" y="123"/>
                  </a:cubicBezTo>
                  <a:cubicBezTo>
                    <a:pt x="35" y="122"/>
                    <a:pt x="39" y="122"/>
                    <a:pt x="43" y="122"/>
                  </a:cubicBezTo>
                  <a:cubicBezTo>
                    <a:pt x="46" y="122"/>
                    <a:pt x="49" y="121"/>
                    <a:pt x="52" y="121"/>
                  </a:cubicBezTo>
                  <a:cubicBezTo>
                    <a:pt x="55" y="121"/>
                    <a:pt x="58" y="122"/>
                    <a:pt x="61" y="122"/>
                  </a:cubicBezTo>
                  <a:cubicBezTo>
                    <a:pt x="65" y="122"/>
                    <a:pt x="69" y="122"/>
                    <a:pt x="72" y="123"/>
                  </a:cubicBezTo>
                  <a:cubicBezTo>
                    <a:pt x="72" y="122"/>
                    <a:pt x="72" y="122"/>
                    <a:pt x="72" y="122"/>
                  </a:cubicBezTo>
                  <a:cubicBezTo>
                    <a:pt x="64" y="121"/>
                    <a:pt x="60" y="117"/>
                    <a:pt x="60" y="110"/>
                  </a:cubicBezTo>
                  <a:cubicBezTo>
                    <a:pt x="60" y="11"/>
                    <a:pt x="60" y="11"/>
                    <a:pt x="60" y="11"/>
                  </a:cubicBezTo>
                  <a:cubicBezTo>
                    <a:pt x="79" y="11"/>
                    <a:pt x="79" y="11"/>
                    <a:pt x="79" y="11"/>
                  </a:cubicBezTo>
                  <a:cubicBezTo>
                    <a:pt x="90" y="11"/>
                    <a:pt x="96" y="14"/>
                    <a:pt x="99" y="31"/>
                  </a:cubicBezTo>
                  <a:cubicBezTo>
                    <a:pt x="101" y="31"/>
                    <a:pt x="101" y="31"/>
                    <a:pt x="101" y="31"/>
                  </a:cubicBezTo>
                  <a:cubicBezTo>
                    <a:pt x="100" y="23"/>
                    <a:pt x="99" y="13"/>
                    <a:pt x="98" y="2"/>
                  </a:cubicBezTo>
                  <a:cubicBezTo>
                    <a:pt x="6" y="2"/>
                    <a:pt x="6" y="2"/>
                    <a:pt x="6" y="2"/>
                  </a:cubicBezTo>
                  <a:cubicBezTo>
                    <a:pt x="5" y="12"/>
                    <a:pt x="4" y="23"/>
                    <a:pt x="3" y="31"/>
                  </a:cubicBezTo>
                  <a:cubicBezTo>
                    <a:pt x="5" y="31"/>
                    <a:pt x="5" y="31"/>
                    <a:pt x="5" y="31"/>
                  </a:cubicBezTo>
                  <a:cubicBezTo>
                    <a:pt x="8" y="14"/>
                    <a:pt x="14" y="11"/>
                    <a:pt x="25" y="11"/>
                  </a:cubicBezTo>
                  <a:cubicBezTo>
                    <a:pt x="44" y="11"/>
                    <a:pt x="44" y="11"/>
                    <a:pt x="44" y="11"/>
                  </a:cubicBezTo>
                  <a:cubicBezTo>
                    <a:pt x="44" y="110"/>
                    <a:pt x="44" y="110"/>
                    <a:pt x="44" y="110"/>
                  </a:cubicBezTo>
                  <a:cubicBezTo>
                    <a:pt x="44" y="117"/>
                    <a:pt x="40" y="121"/>
                    <a:pt x="3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9" name="Freeform 23"/>
            <p:cNvSpPr>
              <a:spLocks/>
            </p:cNvSpPr>
            <p:nvPr userDrawn="1"/>
          </p:nvSpPr>
          <p:spPr bwMode="auto">
            <a:xfrm>
              <a:off x="4995863" y="3005138"/>
              <a:ext cx="320675" cy="363538"/>
            </a:xfrm>
            <a:custGeom>
              <a:avLst/>
              <a:gdLst>
                <a:gd name="T0" fmla="*/ 12 w 110"/>
                <a:gd name="T1" fmla="*/ 12 h 124"/>
                <a:gd name="T2" fmla="*/ 0 w 110"/>
                <a:gd name="T3" fmla="*/ 2 h 124"/>
                <a:gd name="T4" fmla="*/ 0 w 110"/>
                <a:gd name="T5" fmla="*/ 0 h 124"/>
                <a:gd name="T6" fmla="*/ 20 w 110"/>
                <a:gd name="T7" fmla="*/ 1 h 124"/>
                <a:gd name="T8" fmla="*/ 40 w 110"/>
                <a:gd name="T9" fmla="*/ 0 h 124"/>
                <a:gd name="T10" fmla="*/ 40 w 110"/>
                <a:gd name="T11" fmla="*/ 2 h 124"/>
                <a:gd name="T12" fmla="*/ 31 w 110"/>
                <a:gd name="T13" fmla="*/ 7 h 124"/>
                <a:gd name="T14" fmla="*/ 33 w 110"/>
                <a:gd name="T15" fmla="*/ 14 h 124"/>
                <a:gd name="T16" fmla="*/ 59 w 110"/>
                <a:gd name="T17" fmla="*/ 65 h 124"/>
                <a:gd name="T18" fmla="*/ 83 w 110"/>
                <a:gd name="T19" fmla="*/ 14 h 124"/>
                <a:gd name="T20" fmla="*/ 85 w 110"/>
                <a:gd name="T21" fmla="*/ 7 h 124"/>
                <a:gd name="T22" fmla="*/ 75 w 110"/>
                <a:gd name="T23" fmla="*/ 2 h 124"/>
                <a:gd name="T24" fmla="*/ 75 w 110"/>
                <a:gd name="T25" fmla="*/ 0 h 124"/>
                <a:gd name="T26" fmla="*/ 94 w 110"/>
                <a:gd name="T27" fmla="*/ 1 h 124"/>
                <a:gd name="T28" fmla="*/ 110 w 110"/>
                <a:gd name="T29" fmla="*/ 0 h 124"/>
                <a:gd name="T30" fmla="*/ 110 w 110"/>
                <a:gd name="T31" fmla="*/ 2 h 124"/>
                <a:gd name="T32" fmla="*/ 95 w 110"/>
                <a:gd name="T33" fmla="*/ 15 h 124"/>
                <a:gd name="T34" fmla="*/ 65 w 110"/>
                <a:gd name="T35" fmla="*/ 75 h 124"/>
                <a:gd name="T36" fmla="*/ 65 w 110"/>
                <a:gd name="T37" fmla="*/ 110 h 124"/>
                <a:gd name="T38" fmla="*/ 77 w 110"/>
                <a:gd name="T39" fmla="*/ 121 h 124"/>
                <a:gd name="T40" fmla="*/ 77 w 110"/>
                <a:gd name="T41" fmla="*/ 124 h 124"/>
                <a:gd name="T42" fmla="*/ 56 w 110"/>
                <a:gd name="T43" fmla="*/ 122 h 124"/>
                <a:gd name="T44" fmla="*/ 34 w 110"/>
                <a:gd name="T45" fmla="*/ 124 h 124"/>
                <a:gd name="T46" fmla="*/ 34 w 110"/>
                <a:gd name="T47" fmla="*/ 121 h 124"/>
                <a:gd name="T48" fmla="*/ 47 w 110"/>
                <a:gd name="T49" fmla="*/ 110 h 124"/>
                <a:gd name="T50" fmla="*/ 47 w 110"/>
                <a:gd name="T51" fmla="*/ 75 h 124"/>
                <a:gd name="T52" fmla="*/ 12 w 110"/>
                <a:gd name="T53"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24">
                  <a:moveTo>
                    <a:pt x="12" y="12"/>
                  </a:moveTo>
                  <a:cubicBezTo>
                    <a:pt x="9" y="7"/>
                    <a:pt x="6" y="3"/>
                    <a:pt x="0" y="2"/>
                  </a:cubicBezTo>
                  <a:cubicBezTo>
                    <a:pt x="0" y="0"/>
                    <a:pt x="0" y="0"/>
                    <a:pt x="0" y="0"/>
                  </a:cubicBezTo>
                  <a:cubicBezTo>
                    <a:pt x="6" y="0"/>
                    <a:pt x="13" y="1"/>
                    <a:pt x="20" y="1"/>
                  </a:cubicBezTo>
                  <a:cubicBezTo>
                    <a:pt x="26" y="1"/>
                    <a:pt x="33" y="0"/>
                    <a:pt x="40" y="0"/>
                  </a:cubicBezTo>
                  <a:cubicBezTo>
                    <a:pt x="40" y="2"/>
                    <a:pt x="40" y="2"/>
                    <a:pt x="40" y="2"/>
                  </a:cubicBezTo>
                  <a:cubicBezTo>
                    <a:pt x="34" y="3"/>
                    <a:pt x="31" y="4"/>
                    <a:pt x="31" y="7"/>
                  </a:cubicBezTo>
                  <a:cubicBezTo>
                    <a:pt x="31" y="9"/>
                    <a:pt x="31" y="11"/>
                    <a:pt x="33" y="14"/>
                  </a:cubicBezTo>
                  <a:cubicBezTo>
                    <a:pt x="59" y="65"/>
                    <a:pt x="59" y="65"/>
                    <a:pt x="59" y="65"/>
                  </a:cubicBezTo>
                  <a:cubicBezTo>
                    <a:pt x="83" y="14"/>
                    <a:pt x="83" y="14"/>
                    <a:pt x="83" y="14"/>
                  </a:cubicBezTo>
                  <a:cubicBezTo>
                    <a:pt x="85" y="11"/>
                    <a:pt x="85" y="9"/>
                    <a:pt x="85" y="7"/>
                  </a:cubicBezTo>
                  <a:cubicBezTo>
                    <a:pt x="85" y="4"/>
                    <a:pt x="82" y="3"/>
                    <a:pt x="75" y="2"/>
                  </a:cubicBezTo>
                  <a:cubicBezTo>
                    <a:pt x="75" y="0"/>
                    <a:pt x="75" y="0"/>
                    <a:pt x="75" y="0"/>
                  </a:cubicBezTo>
                  <a:cubicBezTo>
                    <a:pt x="80" y="0"/>
                    <a:pt x="88" y="1"/>
                    <a:pt x="94" y="1"/>
                  </a:cubicBezTo>
                  <a:cubicBezTo>
                    <a:pt x="99" y="1"/>
                    <a:pt x="103" y="0"/>
                    <a:pt x="110" y="0"/>
                  </a:cubicBezTo>
                  <a:cubicBezTo>
                    <a:pt x="110" y="2"/>
                    <a:pt x="110" y="2"/>
                    <a:pt x="110" y="2"/>
                  </a:cubicBezTo>
                  <a:cubicBezTo>
                    <a:pt x="102" y="3"/>
                    <a:pt x="100" y="6"/>
                    <a:pt x="95" y="15"/>
                  </a:cubicBezTo>
                  <a:cubicBezTo>
                    <a:pt x="65" y="75"/>
                    <a:pt x="65" y="75"/>
                    <a:pt x="65" y="75"/>
                  </a:cubicBezTo>
                  <a:cubicBezTo>
                    <a:pt x="65" y="110"/>
                    <a:pt x="65" y="110"/>
                    <a:pt x="65" y="110"/>
                  </a:cubicBezTo>
                  <a:cubicBezTo>
                    <a:pt x="65" y="116"/>
                    <a:pt x="68" y="120"/>
                    <a:pt x="77" y="121"/>
                  </a:cubicBezTo>
                  <a:cubicBezTo>
                    <a:pt x="77" y="124"/>
                    <a:pt x="77" y="124"/>
                    <a:pt x="77" y="124"/>
                  </a:cubicBezTo>
                  <a:cubicBezTo>
                    <a:pt x="70" y="124"/>
                    <a:pt x="62" y="122"/>
                    <a:pt x="56" y="122"/>
                  </a:cubicBezTo>
                  <a:cubicBezTo>
                    <a:pt x="50" y="122"/>
                    <a:pt x="42" y="124"/>
                    <a:pt x="34" y="124"/>
                  </a:cubicBezTo>
                  <a:cubicBezTo>
                    <a:pt x="34" y="121"/>
                    <a:pt x="34" y="121"/>
                    <a:pt x="34" y="121"/>
                  </a:cubicBezTo>
                  <a:cubicBezTo>
                    <a:pt x="44" y="120"/>
                    <a:pt x="47" y="116"/>
                    <a:pt x="47" y="110"/>
                  </a:cubicBezTo>
                  <a:cubicBezTo>
                    <a:pt x="47" y="75"/>
                    <a:pt x="47" y="75"/>
                    <a:pt x="47" y="75"/>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0" name="Freeform 24"/>
            <p:cNvSpPr>
              <a:spLocks noEditPoints="1"/>
            </p:cNvSpPr>
            <p:nvPr userDrawn="1"/>
          </p:nvSpPr>
          <p:spPr bwMode="auto">
            <a:xfrm>
              <a:off x="4992688" y="3001963"/>
              <a:ext cx="327025" cy="369888"/>
            </a:xfrm>
            <a:custGeom>
              <a:avLst/>
              <a:gdLst>
                <a:gd name="T0" fmla="*/ 78 w 112"/>
                <a:gd name="T1" fmla="*/ 126 h 126"/>
                <a:gd name="T2" fmla="*/ 57 w 112"/>
                <a:gd name="T3" fmla="*/ 124 h 126"/>
                <a:gd name="T4" fmla="*/ 35 w 112"/>
                <a:gd name="T5" fmla="*/ 126 h 126"/>
                <a:gd name="T6" fmla="*/ 34 w 112"/>
                <a:gd name="T7" fmla="*/ 121 h 126"/>
                <a:gd name="T8" fmla="*/ 47 w 112"/>
                <a:gd name="T9" fmla="*/ 111 h 126"/>
                <a:gd name="T10" fmla="*/ 12 w 112"/>
                <a:gd name="T11" fmla="*/ 14 h 126"/>
                <a:gd name="T12" fmla="*/ 0 w 112"/>
                <a:gd name="T13" fmla="*/ 4 h 126"/>
                <a:gd name="T14" fmla="*/ 1 w 112"/>
                <a:gd name="T15" fmla="*/ 0 h 126"/>
                <a:gd name="T16" fmla="*/ 21 w 112"/>
                <a:gd name="T17" fmla="*/ 1 h 126"/>
                <a:gd name="T18" fmla="*/ 41 w 112"/>
                <a:gd name="T19" fmla="*/ 0 h 126"/>
                <a:gd name="T20" fmla="*/ 42 w 112"/>
                <a:gd name="T21" fmla="*/ 4 h 126"/>
                <a:gd name="T22" fmla="*/ 33 w 112"/>
                <a:gd name="T23" fmla="*/ 8 h 126"/>
                <a:gd name="T24" fmla="*/ 60 w 112"/>
                <a:gd name="T25" fmla="*/ 64 h 126"/>
                <a:gd name="T26" fmla="*/ 85 w 112"/>
                <a:gd name="T27" fmla="*/ 8 h 126"/>
                <a:gd name="T28" fmla="*/ 75 w 112"/>
                <a:gd name="T29" fmla="*/ 4 h 126"/>
                <a:gd name="T30" fmla="*/ 76 w 112"/>
                <a:gd name="T31" fmla="*/ 0 h 126"/>
                <a:gd name="T32" fmla="*/ 95 w 112"/>
                <a:gd name="T33" fmla="*/ 1 h 126"/>
                <a:gd name="T34" fmla="*/ 111 w 112"/>
                <a:gd name="T35" fmla="*/ 0 h 126"/>
                <a:gd name="T36" fmla="*/ 112 w 112"/>
                <a:gd name="T37" fmla="*/ 4 h 126"/>
                <a:gd name="T38" fmla="*/ 97 w 112"/>
                <a:gd name="T39" fmla="*/ 17 h 126"/>
                <a:gd name="T40" fmla="*/ 67 w 112"/>
                <a:gd name="T41" fmla="*/ 111 h 126"/>
                <a:gd name="T42" fmla="*/ 79 w 112"/>
                <a:gd name="T43" fmla="*/ 121 h 126"/>
                <a:gd name="T44" fmla="*/ 57 w 112"/>
                <a:gd name="T45" fmla="*/ 122 h 126"/>
                <a:gd name="T46" fmla="*/ 77 w 112"/>
                <a:gd name="T47" fmla="*/ 124 h 126"/>
                <a:gd name="T48" fmla="*/ 65 w 112"/>
                <a:gd name="T49" fmla="*/ 111 h 126"/>
                <a:gd name="T50" fmla="*/ 95 w 112"/>
                <a:gd name="T51" fmla="*/ 16 h 126"/>
                <a:gd name="T52" fmla="*/ 110 w 112"/>
                <a:gd name="T53" fmla="*/ 2 h 126"/>
                <a:gd name="T54" fmla="*/ 95 w 112"/>
                <a:gd name="T55" fmla="*/ 3 h 126"/>
                <a:gd name="T56" fmla="*/ 77 w 112"/>
                <a:gd name="T57" fmla="*/ 2 h 126"/>
                <a:gd name="T58" fmla="*/ 87 w 112"/>
                <a:gd name="T59" fmla="*/ 8 h 126"/>
                <a:gd name="T60" fmla="*/ 60 w 112"/>
                <a:gd name="T61" fmla="*/ 68 h 126"/>
                <a:gd name="T62" fmla="*/ 31 w 112"/>
                <a:gd name="T63" fmla="*/ 8 h 126"/>
                <a:gd name="T64" fmla="*/ 40 w 112"/>
                <a:gd name="T65" fmla="*/ 2 h 126"/>
                <a:gd name="T66" fmla="*/ 21 w 112"/>
                <a:gd name="T67" fmla="*/ 3 h 126"/>
                <a:gd name="T68" fmla="*/ 2 w 112"/>
                <a:gd name="T69" fmla="*/ 2 h 126"/>
                <a:gd name="T70" fmla="*/ 14 w 112"/>
                <a:gd name="T71" fmla="*/ 13 h 126"/>
                <a:gd name="T72" fmla="*/ 49 w 112"/>
                <a:gd name="T73" fmla="*/ 76 h 126"/>
                <a:gd name="T74" fmla="*/ 36 w 112"/>
                <a:gd name="T75" fmla="*/ 123 h 126"/>
                <a:gd name="T76" fmla="*/ 47 w 112"/>
                <a:gd name="T77"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26">
                  <a:moveTo>
                    <a:pt x="79" y="126"/>
                  </a:moveTo>
                  <a:cubicBezTo>
                    <a:pt x="78" y="126"/>
                    <a:pt x="78" y="126"/>
                    <a:pt x="78" y="126"/>
                  </a:cubicBezTo>
                  <a:cubicBezTo>
                    <a:pt x="74" y="126"/>
                    <a:pt x="70" y="125"/>
                    <a:pt x="66" y="125"/>
                  </a:cubicBezTo>
                  <a:cubicBezTo>
                    <a:pt x="63" y="125"/>
                    <a:pt x="60" y="124"/>
                    <a:pt x="57" y="124"/>
                  </a:cubicBezTo>
                  <a:cubicBezTo>
                    <a:pt x="54" y="124"/>
                    <a:pt x="51" y="125"/>
                    <a:pt x="48" y="125"/>
                  </a:cubicBezTo>
                  <a:cubicBezTo>
                    <a:pt x="44" y="125"/>
                    <a:pt x="40" y="126"/>
                    <a:pt x="35" y="126"/>
                  </a:cubicBezTo>
                  <a:cubicBezTo>
                    <a:pt x="34" y="126"/>
                    <a:pt x="34" y="126"/>
                    <a:pt x="34" y="126"/>
                  </a:cubicBezTo>
                  <a:cubicBezTo>
                    <a:pt x="34" y="121"/>
                    <a:pt x="34" y="121"/>
                    <a:pt x="34" y="121"/>
                  </a:cubicBezTo>
                  <a:cubicBezTo>
                    <a:pt x="35" y="121"/>
                    <a:pt x="35" y="121"/>
                    <a:pt x="35" y="121"/>
                  </a:cubicBezTo>
                  <a:cubicBezTo>
                    <a:pt x="45" y="120"/>
                    <a:pt x="47" y="117"/>
                    <a:pt x="47" y="111"/>
                  </a:cubicBezTo>
                  <a:cubicBezTo>
                    <a:pt x="47" y="77"/>
                    <a:pt x="47" y="77"/>
                    <a:pt x="47" y="77"/>
                  </a:cubicBezTo>
                  <a:cubicBezTo>
                    <a:pt x="12" y="14"/>
                    <a:pt x="12" y="14"/>
                    <a:pt x="12" y="14"/>
                  </a:cubicBezTo>
                  <a:cubicBezTo>
                    <a:pt x="9" y="8"/>
                    <a:pt x="7" y="5"/>
                    <a:pt x="0" y="4"/>
                  </a:cubicBezTo>
                  <a:cubicBezTo>
                    <a:pt x="0" y="4"/>
                    <a:pt x="0" y="4"/>
                    <a:pt x="0" y="4"/>
                  </a:cubicBezTo>
                  <a:cubicBezTo>
                    <a:pt x="0" y="0"/>
                    <a:pt x="0" y="0"/>
                    <a:pt x="0" y="0"/>
                  </a:cubicBezTo>
                  <a:cubicBezTo>
                    <a:pt x="1" y="0"/>
                    <a:pt x="1" y="0"/>
                    <a:pt x="1" y="0"/>
                  </a:cubicBezTo>
                  <a:cubicBezTo>
                    <a:pt x="4" y="0"/>
                    <a:pt x="8" y="0"/>
                    <a:pt x="11" y="0"/>
                  </a:cubicBezTo>
                  <a:cubicBezTo>
                    <a:pt x="14" y="1"/>
                    <a:pt x="18" y="1"/>
                    <a:pt x="21" y="1"/>
                  </a:cubicBezTo>
                  <a:cubicBezTo>
                    <a:pt x="24" y="1"/>
                    <a:pt x="27" y="1"/>
                    <a:pt x="31" y="0"/>
                  </a:cubicBezTo>
                  <a:cubicBezTo>
                    <a:pt x="34" y="0"/>
                    <a:pt x="37" y="0"/>
                    <a:pt x="41" y="0"/>
                  </a:cubicBezTo>
                  <a:cubicBezTo>
                    <a:pt x="42" y="0"/>
                    <a:pt x="42" y="0"/>
                    <a:pt x="42" y="0"/>
                  </a:cubicBezTo>
                  <a:cubicBezTo>
                    <a:pt x="42" y="4"/>
                    <a:pt x="42" y="4"/>
                    <a:pt x="42" y="4"/>
                  </a:cubicBezTo>
                  <a:cubicBezTo>
                    <a:pt x="41" y="4"/>
                    <a:pt x="41" y="4"/>
                    <a:pt x="41" y="4"/>
                  </a:cubicBezTo>
                  <a:cubicBezTo>
                    <a:pt x="34" y="5"/>
                    <a:pt x="33" y="6"/>
                    <a:pt x="33" y="8"/>
                  </a:cubicBezTo>
                  <a:cubicBezTo>
                    <a:pt x="33" y="10"/>
                    <a:pt x="33" y="12"/>
                    <a:pt x="35" y="15"/>
                  </a:cubicBezTo>
                  <a:cubicBezTo>
                    <a:pt x="60" y="64"/>
                    <a:pt x="60" y="64"/>
                    <a:pt x="60" y="64"/>
                  </a:cubicBezTo>
                  <a:cubicBezTo>
                    <a:pt x="83" y="14"/>
                    <a:pt x="83" y="14"/>
                    <a:pt x="83" y="14"/>
                  </a:cubicBezTo>
                  <a:cubicBezTo>
                    <a:pt x="85" y="12"/>
                    <a:pt x="85" y="10"/>
                    <a:pt x="85" y="8"/>
                  </a:cubicBezTo>
                  <a:cubicBezTo>
                    <a:pt x="85" y="6"/>
                    <a:pt x="83" y="5"/>
                    <a:pt x="76" y="4"/>
                  </a:cubicBezTo>
                  <a:cubicBezTo>
                    <a:pt x="75" y="4"/>
                    <a:pt x="75" y="4"/>
                    <a:pt x="75" y="4"/>
                  </a:cubicBezTo>
                  <a:cubicBezTo>
                    <a:pt x="75" y="0"/>
                    <a:pt x="75" y="0"/>
                    <a:pt x="75" y="0"/>
                  </a:cubicBezTo>
                  <a:cubicBezTo>
                    <a:pt x="76" y="0"/>
                    <a:pt x="76" y="0"/>
                    <a:pt x="76" y="0"/>
                  </a:cubicBezTo>
                  <a:cubicBezTo>
                    <a:pt x="79" y="0"/>
                    <a:pt x="82" y="0"/>
                    <a:pt x="85" y="0"/>
                  </a:cubicBezTo>
                  <a:cubicBezTo>
                    <a:pt x="88" y="1"/>
                    <a:pt x="92" y="1"/>
                    <a:pt x="95" y="1"/>
                  </a:cubicBezTo>
                  <a:cubicBezTo>
                    <a:pt x="97" y="1"/>
                    <a:pt x="99" y="1"/>
                    <a:pt x="102" y="0"/>
                  </a:cubicBezTo>
                  <a:cubicBezTo>
                    <a:pt x="104" y="0"/>
                    <a:pt x="107" y="0"/>
                    <a:pt x="111" y="0"/>
                  </a:cubicBezTo>
                  <a:cubicBezTo>
                    <a:pt x="112" y="0"/>
                    <a:pt x="112" y="0"/>
                    <a:pt x="112" y="0"/>
                  </a:cubicBezTo>
                  <a:cubicBezTo>
                    <a:pt x="112" y="4"/>
                    <a:pt x="112" y="4"/>
                    <a:pt x="112" y="4"/>
                  </a:cubicBezTo>
                  <a:cubicBezTo>
                    <a:pt x="111" y="4"/>
                    <a:pt x="111" y="4"/>
                    <a:pt x="111" y="4"/>
                  </a:cubicBezTo>
                  <a:cubicBezTo>
                    <a:pt x="104" y="5"/>
                    <a:pt x="102" y="7"/>
                    <a:pt x="97" y="17"/>
                  </a:cubicBezTo>
                  <a:cubicBezTo>
                    <a:pt x="67" y="77"/>
                    <a:pt x="67" y="77"/>
                    <a:pt x="67" y="77"/>
                  </a:cubicBezTo>
                  <a:cubicBezTo>
                    <a:pt x="67" y="111"/>
                    <a:pt x="67" y="111"/>
                    <a:pt x="67" y="111"/>
                  </a:cubicBezTo>
                  <a:cubicBezTo>
                    <a:pt x="67" y="117"/>
                    <a:pt x="69" y="120"/>
                    <a:pt x="78" y="121"/>
                  </a:cubicBezTo>
                  <a:cubicBezTo>
                    <a:pt x="79" y="121"/>
                    <a:pt x="79" y="121"/>
                    <a:pt x="79" y="121"/>
                  </a:cubicBezTo>
                  <a:lnTo>
                    <a:pt x="79" y="126"/>
                  </a:lnTo>
                  <a:close/>
                  <a:moveTo>
                    <a:pt x="57" y="122"/>
                  </a:moveTo>
                  <a:cubicBezTo>
                    <a:pt x="60" y="122"/>
                    <a:pt x="63" y="123"/>
                    <a:pt x="66" y="123"/>
                  </a:cubicBezTo>
                  <a:cubicBezTo>
                    <a:pt x="70" y="123"/>
                    <a:pt x="74" y="123"/>
                    <a:pt x="77" y="124"/>
                  </a:cubicBezTo>
                  <a:cubicBezTo>
                    <a:pt x="77" y="123"/>
                    <a:pt x="77" y="123"/>
                    <a:pt x="77" y="123"/>
                  </a:cubicBezTo>
                  <a:cubicBezTo>
                    <a:pt x="69" y="122"/>
                    <a:pt x="65" y="118"/>
                    <a:pt x="65" y="111"/>
                  </a:cubicBezTo>
                  <a:cubicBezTo>
                    <a:pt x="65" y="76"/>
                    <a:pt x="65" y="76"/>
                    <a:pt x="65" y="76"/>
                  </a:cubicBezTo>
                  <a:cubicBezTo>
                    <a:pt x="95" y="16"/>
                    <a:pt x="95" y="16"/>
                    <a:pt x="95" y="16"/>
                  </a:cubicBezTo>
                  <a:cubicBezTo>
                    <a:pt x="100" y="7"/>
                    <a:pt x="102" y="3"/>
                    <a:pt x="110" y="2"/>
                  </a:cubicBezTo>
                  <a:cubicBezTo>
                    <a:pt x="110" y="2"/>
                    <a:pt x="110" y="2"/>
                    <a:pt x="110" y="2"/>
                  </a:cubicBezTo>
                  <a:cubicBezTo>
                    <a:pt x="107" y="2"/>
                    <a:pt x="104" y="2"/>
                    <a:pt x="102" y="2"/>
                  </a:cubicBezTo>
                  <a:cubicBezTo>
                    <a:pt x="100" y="3"/>
                    <a:pt x="97" y="3"/>
                    <a:pt x="95" y="3"/>
                  </a:cubicBezTo>
                  <a:cubicBezTo>
                    <a:pt x="92" y="3"/>
                    <a:pt x="88" y="3"/>
                    <a:pt x="85" y="2"/>
                  </a:cubicBezTo>
                  <a:cubicBezTo>
                    <a:pt x="82" y="2"/>
                    <a:pt x="80" y="2"/>
                    <a:pt x="77" y="2"/>
                  </a:cubicBezTo>
                  <a:cubicBezTo>
                    <a:pt x="77" y="2"/>
                    <a:pt x="77" y="2"/>
                    <a:pt x="77" y="2"/>
                  </a:cubicBezTo>
                  <a:cubicBezTo>
                    <a:pt x="82" y="3"/>
                    <a:pt x="87" y="4"/>
                    <a:pt x="87" y="8"/>
                  </a:cubicBezTo>
                  <a:cubicBezTo>
                    <a:pt x="87" y="10"/>
                    <a:pt x="87" y="12"/>
                    <a:pt x="85" y="15"/>
                  </a:cubicBezTo>
                  <a:cubicBezTo>
                    <a:pt x="60" y="68"/>
                    <a:pt x="60" y="68"/>
                    <a:pt x="60" y="68"/>
                  </a:cubicBezTo>
                  <a:cubicBezTo>
                    <a:pt x="33" y="16"/>
                    <a:pt x="33" y="16"/>
                    <a:pt x="33" y="16"/>
                  </a:cubicBezTo>
                  <a:cubicBezTo>
                    <a:pt x="31" y="12"/>
                    <a:pt x="31" y="10"/>
                    <a:pt x="31" y="8"/>
                  </a:cubicBezTo>
                  <a:cubicBezTo>
                    <a:pt x="31" y="4"/>
                    <a:pt x="35" y="3"/>
                    <a:pt x="40" y="2"/>
                  </a:cubicBezTo>
                  <a:cubicBezTo>
                    <a:pt x="40" y="2"/>
                    <a:pt x="40" y="2"/>
                    <a:pt x="40" y="2"/>
                  </a:cubicBezTo>
                  <a:cubicBezTo>
                    <a:pt x="37" y="2"/>
                    <a:pt x="34" y="2"/>
                    <a:pt x="31" y="2"/>
                  </a:cubicBezTo>
                  <a:cubicBezTo>
                    <a:pt x="28" y="3"/>
                    <a:pt x="24" y="3"/>
                    <a:pt x="21" y="3"/>
                  </a:cubicBezTo>
                  <a:cubicBezTo>
                    <a:pt x="18" y="3"/>
                    <a:pt x="14" y="3"/>
                    <a:pt x="11" y="2"/>
                  </a:cubicBezTo>
                  <a:cubicBezTo>
                    <a:pt x="8" y="2"/>
                    <a:pt x="5" y="2"/>
                    <a:pt x="2" y="2"/>
                  </a:cubicBezTo>
                  <a:cubicBezTo>
                    <a:pt x="2" y="2"/>
                    <a:pt x="2" y="2"/>
                    <a:pt x="2" y="2"/>
                  </a:cubicBezTo>
                  <a:cubicBezTo>
                    <a:pt x="8" y="4"/>
                    <a:pt x="11" y="7"/>
                    <a:pt x="14" y="13"/>
                  </a:cubicBezTo>
                  <a:cubicBezTo>
                    <a:pt x="14" y="13"/>
                    <a:pt x="14" y="13"/>
                    <a:pt x="14" y="13"/>
                  </a:cubicBezTo>
                  <a:cubicBezTo>
                    <a:pt x="49" y="76"/>
                    <a:pt x="49" y="76"/>
                    <a:pt x="49" y="76"/>
                  </a:cubicBezTo>
                  <a:cubicBezTo>
                    <a:pt x="49" y="111"/>
                    <a:pt x="49" y="111"/>
                    <a:pt x="49" y="111"/>
                  </a:cubicBezTo>
                  <a:cubicBezTo>
                    <a:pt x="49" y="118"/>
                    <a:pt x="45" y="122"/>
                    <a:pt x="36" y="123"/>
                  </a:cubicBezTo>
                  <a:cubicBezTo>
                    <a:pt x="36" y="124"/>
                    <a:pt x="36" y="124"/>
                    <a:pt x="36" y="124"/>
                  </a:cubicBezTo>
                  <a:cubicBezTo>
                    <a:pt x="40" y="123"/>
                    <a:pt x="44" y="123"/>
                    <a:pt x="47" y="123"/>
                  </a:cubicBezTo>
                  <a:cubicBezTo>
                    <a:pt x="51" y="123"/>
                    <a:pt x="54" y="122"/>
                    <a:pt x="57"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1" name="Freeform 25"/>
            <p:cNvSpPr>
              <a:spLocks/>
            </p:cNvSpPr>
            <p:nvPr userDrawn="1"/>
          </p:nvSpPr>
          <p:spPr bwMode="auto">
            <a:xfrm>
              <a:off x="5467351" y="2957513"/>
              <a:ext cx="388938" cy="411163"/>
            </a:xfrm>
            <a:custGeom>
              <a:avLst/>
              <a:gdLst>
                <a:gd name="T0" fmla="*/ 0 w 133"/>
                <a:gd name="T1" fmla="*/ 137 h 140"/>
                <a:gd name="T2" fmla="*/ 11 w 133"/>
                <a:gd name="T3" fmla="*/ 128 h 140"/>
                <a:gd name="T4" fmla="*/ 11 w 133"/>
                <a:gd name="T5" fmla="*/ 12 h 140"/>
                <a:gd name="T6" fmla="*/ 0 w 133"/>
                <a:gd name="T7" fmla="*/ 3 h 140"/>
                <a:gd name="T8" fmla="*/ 0 w 133"/>
                <a:gd name="T9" fmla="*/ 0 h 140"/>
                <a:gd name="T10" fmla="*/ 22 w 133"/>
                <a:gd name="T11" fmla="*/ 1 h 140"/>
                <a:gd name="T12" fmla="*/ 43 w 133"/>
                <a:gd name="T13" fmla="*/ 0 h 140"/>
                <a:gd name="T14" fmla="*/ 43 w 133"/>
                <a:gd name="T15" fmla="*/ 3 h 140"/>
                <a:gd name="T16" fmla="*/ 32 w 133"/>
                <a:gd name="T17" fmla="*/ 12 h 140"/>
                <a:gd name="T18" fmla="*/ 32 w 133"/>
                <a:gd name="T19" fmla="*/ 60 h 140"/>
                <a:gd name="T20" fmla="*/ 101 w 133"/>
                <a:gd name="T21" fmla="*/ 60 h 140"/>
                <a:gd name="T22" fmla="*/ 101 w 133"/>
                <a:gd name="T23" fmla="*/ 12 h 140"/>
                <a:gd name="T24" fmla="*/ 90 w 133"/>
                <a:gd name="T25" fmla="*/ 3 h 140"/>
                <a:gd name="T26" fmla="*/ 90 w 133"/>
                <a:gd name="T27" fmla="*/ 0 h 140"/>
                <a:gd name="T28" fmla="*/ 111 w 133"/>
                <a:gd name="T29" fmla="*/ 1 h 140"/>
                <a:gd name="T30" fmla="*/ 133 w 133"/>
                <a:gd name="T31" fmla="*/ 0 h 140"/>
                <a:gd name="T32" fmla="*/ 133 w 133"/>
                <a:gd name="T33" fmla="*/ 3 h 140"/>
                <a:gd name="T34" fmla="*/ 122 w 133"/>
                <a:gd name="T35" fmla="*/ 12 h 140"/>
                <a:gd name="T36" fmla="*/ 122 w 133"/>
                <a:gd name="T37" fmla="*/ 128 h 140"/>
                <a:gd name="T38" fmla="*/ 133 w 133"/>
                <a:gd name="T39" fmla="*/ 137 h 140"/>
                <a:gd name="T40" fmla="*/ 133 w 133"/>
                <a:gd name="T41" fmla="*/ 140 h 140"/>
                <a:gd name="T42" fmla="*/ 111 w 133"/>
                <a:gd name="T43" fmla="*/ 138 h 140"/>
                <a:gd name="T44" fmla="*/ 90 w 133"/>
                <a:gd name="T45" fmla="*/ 140 h 140"/>
                <a:gd name="T46" fmla="*/ 90 w 133"/>
                <a:gd name="T47" fmla="*/ 137 h 140"/>
                <a:gd name="T48" fmla="*/ 101 w 133"/>
                <a:gd name="T49" fmla="*/ 128 h 140"/>
                <a:gd name="T50" fmla="*/ 101 w 133"/>
                <a:gd name="T51" fmla="*/ 73 h 140"/>
                <a:gd name="T52" fmla="*/ 32 w 133"/>
                <a:gd name="T53" fmla="*/ 73 h 140"/>
                <a:gd name="T54" fmla="*/ 32 w 133"/>
                <a:gd name="T55" fmla="*/ 128 h 140"/>
                <a:gd name="T56" fmla="*/ 43 w 133"/>
                <a:gd name="T57" fmla="*/ 137 h 140"/>
                <a:gd name="T58" fmla="*/ 43 w 133"/>
                <a:gd name="T59" fmla="*/ 140 h 140"/>
                <a:gd name="T60" fmla="*/ 22 w 133"/>
                <a:gd name="T61" fmla="*/ 138 h 140"/>
                <a:gd name="T62" fmla="*/ 0 w 133"/>
                <a:gd name="T63" fmla="*/ 140 h 140"/>
                <a:gd name="T64" fmla="*/ 0 w 133"/>
                <a:gd name="T65" fmla="*/ 13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40">
                  <a:moveTo>
                    <a:pt x="0" y="137"/>
                  </a:moveTo>
                  <a:cubicBezTo>
                    <a:pt x="9" y="135"/>
                    <a:pt x="11" y="134"/>
                    <a:pt x="11" y="128"/>
                  </a:cubicBezTo>
                  <a:cubicBezTo>
                    <a:pt x="11" y="12"/>
                    <a:pt x="11" y="12"/>
                    <a:pt x="11" y="12"/>
                  </a:cubicBezTo>
                  <a:cubicBezTo>
                    <a:pt x="11" y="6"/>
                    <a:pt x="9" y="4"/>
                    <a:pt x="0" y="3"/>
                  </a:cubicBezTo>
                  <a:cubicBezTo>
                    <a:pt x="0" y="0"/>
                    <a:pt x="0" y="0"/>
                    <a:pt x="0" y="0"/>
                  </a:cubicBezTo>
                  <a:cubicBezTo>
                    <a:pt x="5" y="0"/>
                    <a:pt x="14" y="1"/>
                    <a:pt x="22" y="1"/>
                  </a:cubicBezTo>
                  <a:cubicBezTo>
                    <a:pt x="30" y="1"/>
                    <a:pt x="39" y="0"/>
                    <a:pt x="43" y="0"/>
                  </a:cubicBezTo>
                  <a:cubicBezTo>
                    <a:pt x="43" y="3"/>
                    <a:pt x="43" y="3"/>
                    <a:pt x="43" y="3"/>
                  </a:cubicBezTo>
                  <a:cubicBezTo>
                    <a:pt x="35" y="4"/>
                    <a:pt x="32" y="6"/>
                    <a:pt x="32" y="12"/>
                  </a:cubicBezTo>
                  <a:cubicBezTo>
                    <a:pt x="32" y="60"/>
                    <a:pt x="32" y="60"/>
                    <a:pt x="32" y="60"/>
                  </a:cubicBezTo>
                  <a:cubicBezTo>
                    <a:pt x="101" y="60"/>
                    <a:pt x="101" y="60"/>
                    <a:pt x="101" y="60"/>
                  </a:cubicBezTo>
                  <a:cubicBezTo>
                    <a:pt x="101" y="12"/>
                    <a:pt x="101" y="12"/>
                    <a:pt x="101" y="12"/>
                  </a:cubicBezTo>
                  <a:cubicBezTo>
                    <a:pt x="101" y="6"/>
                    <a:pt x="98" y="4"/>
                    <a:pt x="90" y="3"/>
                  </a:cubicBezTo>
                  <a:cubicBezTo>
                    <a:pt x="90" y="0"/>
                    <a:pt x="90" y="0"/>
                    <a:pt x="90" y="0"/>
                  </a:cubicBezTo>
                  <a:cubicBezTo>
                    <a:pt x="94" y="0"/>
                    <a:pt x="103" y="1"/>
                    <a:pt x="111" y="1"/>
                  </a:cubicBezTo>
                  <a:cubicBezTo>
                    <a:pt x="119" y="1"/>
                    <a:pt x="128" y="0"/>
                    <a:pt x="133" y="0"/>
                  </a:cubicBezTo>
                  <a:cubicBezTo>
                    <a:pt x="133" y="3"/>
                    <a:pt x="133" y="3"/>
                    <a:pt x="133" y="3"/>
                  </a:cubicBezTo>
                  <a:cubicBezTo>
                    <a:pt x="124" y="4"/>
                    <a:pt x="122" y="6"/>
                    <a:pt x="122" y="12"/>
                  </a:cubicBezTo>
                  <a:cubicBezTo>
                    <a:pt x="122" y="128"/>
                    <a:pt x="122" y="128"/>
                    <a:pt x="122" y="128"/>
                  </a:cubicBezTo>
                  <a:cubicBezTo>
                    <a:pt x="122" y="134"/>
                    <a:pt x="124" y="135"/>
                    <a:pt x="133" y="137"/>
                  </a:cubicBezTo>
                  <a:cubicBezTo>
                    <a:pt x="133" y="140"/>
                    <a:pt x="133" y="140"/>
                    <a:pt x="133" y="140"/>
                  </a:cubicBezTo>
                  <a:cubicBezTo>
                    <a:pt x="128" y="140"/>
                    <a:pt x="119" y="138"/>
                    <a:pt x="111" y="138"/>
                  </a:cubicBezTo>
                  <a:cubicBezTo>
                    <a:pt x="103" y="138"/>
                    <a:pt x="94" y="140"/>
                    <a:pt x="90" y="140"/>
                  </a:cubicBezTo>
                  <a:cubicBezTo>
                    <a:pt x="90" y="137"/>
                    <a:pt x="90" y="137"/>
                    <a:pt x="90" y="137"/>
                  </a:cubicBezTo>
                  <a:cubicBezTo>
                    <a:pt x="98" y="135"/>
                    <a:pt x="101" y="134"/>
                    <a:pt x="101" y="128"/>
                  </a:cubicBezTo>
                  <a:cubicBezTo>
                    <a:pt x="101" y="73"/>
                    <a:pt x="101" y="73"/>
                    <a:pt x="101" y="73"/>
                  </a:cubicBezTo>
                  <a:cubicBezTo>
                    <a:pt x="32" y="73"/>
                    <a:pt x="32" y="73"/>
                    <a:pt x="32" y="73"/>
                  </a:cubicBezTo>
                  <a:cubicBezTo>
                    <a:pt x="32" y="128"/>
                    <a:pt x="32" y="128"/>
                    <a:pt x="32" y="128"/>
                  </a:cubicBezTo>
                  <a:cubicBezTo>
                    <a:pt x="32" y="134"/>
                    <a:pt x="35" y="135"/>
                    <a:pt x="43" y="137"/>
                  </a:cubicBezTo>
                  <a:cubicBezTo>
                    <a:pt x="43" y="140"/>
                    <a:pt x="43" y="140"/>
                    <a:pt x="43" y="140"/>
                  </a:cubicBezTo>
                  <a:cubicBezTo>
                    <a:pt x="39" y="140"/>
                    <a:pt x="30" y="138"/>
                    <a:pt x="22" y="138"/>
                  </a:cubicBezTo>
                  <a:cubicBezTo>
                    <a:pt x="14" y="138"/>
                    <a:pt x="5" y="140"/>
                    <a:pt x="0" y="140"/>
                  </a:cubicBezTo>
                  <a:lnTo>
                    <a:pt x="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2" name="Freeform 26"/>
            <p:cNvSpPr>
              <a:spLocks noEditPoints="1"/>
            </p:cNvSpPr>
            <p:nvPr userDrawn="1"/>
          </p:nvSpPr>
          <p:spPr bwMode="auto">
            <a:xfrm>
              <a:off x="5465763" y="2954338"/>
              <a:ext cx="392113" cy="417513"/>
            </a:xfrm>
            <a:custGeom>
              <a:avLst/>
              <a:gdLst>
                <a:gd name="T0" fmla="*/ 134 w 135"/>
                <a:gd name="T1" fmla="*/ 142 h 142"/>
                <a:gd name="T2" fmla="*/ 112 w 135"/>
                <a:gd name="T3" fmla="*/ 140 h 142"/>
                <a:gd name="T4" fmla="*/ 91 w 135"/>
                <a:gd name="T5" fmla="*/ 142 h 142"/>
                <a:gd name="T6" fmla="*/ 90 w 135"/>
                <a:gd name="T7" fmla="*/ 137 h 142"/>
                <a:gd name="T8" fmla="*/ 101 w 135"/>
                <a:gd name="T9" fmla="*/ 129 h 142"/>
                <a:gd name="T10" fmla="*/ 34 w 135"/>
                <a:gd name="T11" fmla="*/ 75 h 142"/>
                <a:gd name="T12" fmla="*/ 45 w 135"/>
                <a:gd name="T13" fmla="*/ 137 h 142"/>
                <a:gd name="T14" fmla="*/ 45 w 135"/>
                <a:gd name="T15" fmla="*/ 142 h 142"/>
                <a:gd name="T16" fmla="*/ 37 w 135"/>
                <a:gd name="T17" fmla="*/ 141 h 142"/>
                <a:gd name="T18" fmla="*/ 9 w 135"/>
                <a:gd name="T19" fmla="*/ 141 h 142"/>
                <a:gd name="T20" fmla="*/ 0 w 135"/>
                <a:gd name="T21" fmla="*/ 142 h 142"/>
                <a:gd name="T22" fmla="*/ 1 w 135"/>
                <a:gd name="T23" fmla="*/ 137 h 142"/>
                <a:gd name="T24" fmla="*/ 11 w 135"/>
                <a:gd name="T25" fmla="*/ 13 h 142"/>
                <a:gd name="T26" fmla="*/ 0 w 135"/>
                <a:gd name="T27" fmla="*/ 5 h 142"/>
                <a:gd name="T28" fmla="*/ 1 w 135"/>
                <a:gd name="T29" fmla="*/ 0 h 142"/>
                <a:gd name="T30" fmla="*/ 23 w 135"/>
                <a:gd name="T31" fmla="*/ 1 h 142"/>
                <a:gd name="T32" fmla="*/ 44 w 135"/>
                <a:gd name="T33" fmla="*/ 0 h 142"/>
                <a:gd name="T34" fmla="*/ 45 w 135"/>
                <a:gd name="T35" fmla="*/ 5 h 142"/>
                <a:gd name="T36" fmla="*/ 34 w 135"/>
                <a:gd name="T37" fmla="*/ 13 h 142"/>
                <a:gd name="T38" fmla="*/ 101 w 135"/>
                <a:gd name="T39" fmla="*/ 60 h 142"/>
                <a:gd name="T40" fmla="*/ 91 w 135"/>
                <a:gd name="T41" fmla="*/ 5 h 142"/>
                <a:gd name="T42" fmla="*/ 90 w 135"/>
                <a:gd name="T43" fmla="*/ 0 h 142"/>
                <a:gd name="T44" fmla="*/ 99 w 135"/>
                <a:gd name="T45" fmla="*/ 1 h 142"/>
                <a:gd name="T46" fmla="*/ 126 w 135"/>
                <a:gd name="T47" fmla="*/ 1 h 142"/>
                <a:gd name="T48" fmla="*/ 135 w 135"/>
                <a:gd name="T49" fmla="*/ 0 h 142"/>
                <a:gd name="T50" fmla="*/ 134 w 135"/>
                <a:gd name="T51" fmla="*/ 5 h 142"/>
                <a:gd name="T52" fmla="*/ 124 w 135"/>
                <a:gd name="T53" fmla="*/ 129 h 142"/>
                <a:gd name="T54" fmla="*/ 135 w 135"/>
                <a:gd name="T55" fmla="*/ 137 h 142"/>
                <a:gd name="T56" fmla="*/ 23 w 135"/>
                <a:gd name="T57" fmla="*/ 138 h 142"/>
                <a:gd name="T58" fmla="*/ 43 w 135"/>
                <a:gd name="T59" fmla="*/ 140 h 142"/>
                <a:gd name="T60" fmla="*/ 32 w 135"/>
                <a:gd name="T61" fmla="*/ 129 h 142"/>
                <a:gd name="T62" fmla="*/ 103 w 135"/>
                <a:gd name="T63" fmla="*/ 73 h 142"/>
                <a:gd name="T64" fmla="*/ 92 w 135"/>
                <a:gd name="T65" fmla="*/ 138 h 142"/>
                <a:gd name="T66" fmla="*/ 98 w 135"/>
                <a:gd name="T67" fmla="*/ 139 h 142"/>
                <a:gd name="T68" fmla="*/ 126 w 135"/>
                <a:gd name="T69" fmla="*/ 139 h 142"/>
                <a:gd name="T70" fmla="*/ 133 w 135"/>
                <a:gd name="T71" fmla="*/ 138 h 142"/>
                <a:gd name="T72" fmla="*/ 122 w 135"/>
                <a:gd name="T73" fmla="*/ 13 h 142"/>
                <a:gd name="T74" fmla="*/ 133 w 135"/>
                <a:gd name="T75" fmla="*/ 2 h 142"/>
                <a:gd name="T76" fmla="*/ 112 w 135"/>
                <a:gd name="T77" fmla="*/ 3 h 142"/>
                <a:gd name="T78" fmla="*/ 92 w 135"/>
                <a:gd name="T79" fmla="*/ 2 h 142"/>
                <a:gd name="T80" fmla="*/ 103 w 135"/>
                <a:gd name="T81" fmla="*/ 13 h 142"/>
                <a:gd name="T82" fmla="*/ 32 w 135"/>
                <a:gd name="T83" fmla="*/ 62 h 142"/>
                <a:gd name="T84" fmla="*/ 43 w 135"/>
                <a:gd name="T85" fmla="*/ 3 h 142"/>
                <a:gd name="T86" fmla="*/ 37 w 135"/>
                <a:gd name="T87" fmla="*/ 3 h 142"/>
                <a:gd name="T88" fmla="*/ 9 w 135"/>
                <a:gd name="T89" fmla="*/ 3 h 142"/>
                <a:gd name="T90" fmla="*/ 2 w 135"/>
                <a:gd name="T91" fmla="*/ 3 h 142"/>
                <a:gd name="T92" fmla="*/ 13 w 135"/>
                <a:gd name="T93" fmla="*/ 129 h 142"/>
                <a:gd name="T94" fmla="*/ 2 w 135"/>
                <a:gd name="T95" fmla="*/ 140 h 142"/>
                <a:gd name="T96" fmla="*/ 23 w 135"/>
                <a:gd name="T97"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42">
                  <a:moveTo>
                    <a:pt x="135" y="142"/>
                  </a:moveTo>
                  <a:cubicBezTo>
                    <a:pt x="134" y="142"/>
                    <a:pt x="134" y="142"/>
                    <a:pt x="134" y="142"/>
                  </a:cubicBezTo>
                  <a:cubicBezTo>
                    <a:pt x="132" y="142"/>
                    <a:pt x="129" y="141"/>
                    <a:pt x="126" y="141"/>
                  </a:cubicBezTo>
                  <a:cubicBezTo>
                    <a:pt x="122" y="141"/>
                    <a:pt x="117" y="140"/>
                    <a:pt x="112" y="140"/>
                  </a:cubicBezTo>
                  <a:cubicBezTo>
                    <a:pt x="108" y="140"/>
                    <a:pt x="103" y="141"/>
                    <a:pt x="99" y="141"/>
                  </a:cubicBezTo>
                  <a:cubicBezTo>
                    <a:pt x="95" y="141"/>
                    <a:pt x="93" y="142"/>
                    <a:pt x="91" y="142"/>
                  </a:cubicBezTo>
                  <a:cubicBezTo>
                    <a:pt x="90" y="142"/>
                    <a:pt x="90" y="142"/>
                    <a:pt x="90" y="142"/>
                  </a:cubicBezTo>
                  <a:cubicBezTo>
                    <a:pt x="90" y="137"/>
                    <a:pt x="90" y="137"/>
                    <a:pt x="90" y="137"/>
                  </a:cubicBezTo>
                  <a:cubicBezTo>
                    <a:pt x="91" y="137"/>
                    <a:pt x="91" y="137"/>
                    <a:pt x="91" y="137"/>
                  </a:cubicBezTo>
                  <a:cubicBezTo>
                    <a:pt x="99" y="135"/>
                    <a:pt x="101" y="134"/>
                    <a:pt x="101" y="129"/>
                  </a:cubicBezTo>
                  <a:cubicBezTo>
                    <a:pt x="101" y="75"/>
                    <a:pt x="101" y="75"/>
                    <a:pt x="101" y="75"/>
                  </a:cubicBezTo>
                  <a:cubicBezTo>
                    <a:pt x="34" y="75"/>
                    <a:pt x="34" y="75"/>
                    <a:pt x="34" y="75"/>
                  </a:cubicBezTo>
                  <a:cubicBezTo>
                    <a:pt x="34" y="129"/>
                    <a:pt x="34" y="129"/>
                    <a:pt x="34" y="129"/>
                  </a:cubicBezTo>
                  <a:cubicBezTo>
                    <a:pt x="34" y="134"/>
                    <a:pt x="36" y="135"/>
                    <a:pt x="45" y="137"/>
                  </a:cubicBezTo>
                  <a:cubicBezTo>
                    <a:pt x="45" y="137"/>
                    <a:pt x="45" y="137"/>
                    <a:pt x="45" y="137"/>
                  </a:cubicBezTo>
                  <a:cubicBezTo>
                    <a:pt x="45" y="142"/>
                    <a:pt x="45" y="142"/>
                    <a:pt x="45" y="142"/>
                  </a:cubicBezTo>
                  <a:cubicBezTo>
                    <a:pt x="44" y="142"/>
                    <a:pt x="44" y="142"/>
                    <a:pt x="44" y="142"/>
                  </a:cubicBezTo>
                  <a:cubicBezTo>
                    <a:pt x="43" y="142"/>
                    <a:pt x="40" y="141"/>
                    <a:pt x="37" y="141"/>
                  </a:cubicBezTo>
                  <a:cubicBezTo>
                    <a:pt x="32" y="141"/>
                    <a:pt x="28" y="140"/>
                    <a:pt x="23" y="140"/>
                  </a:cubicBezTo>
                  <a:cubicBezTo>
                    <a:pt x="18" y="140"/>
                    <a:pt x="13" y="141"/>
                    <a:pt x="9" y="141"/>
                  </a:cubicBezTo>
                  <a:cubicBezTo>
                    <a:pt x="6" y="141"/>
                    <a:pt x="3" y="142"/>
                    <a:pt x="1" y="142"/>
                  </a:cubicBezTo>
                  <a:cubicBezTo>
                    <a:pt x="0" y="142"/>
                    <a:pt x="0" y="142"/>
                    <a:pt x="0" y="142"/>
                  </a:cubicBezTo>
                  <a:cubicBezTo>
                    <a:pt x="0" y="137"/>
                    <a:pt x="0" y="137"/>
                    <a:pt x="0" y="137"/>
                  </a:cubicBezTo>
                  <a:cubicBezTo>
                    <a:pt x="1" y="137"/>
                    <a:pt x="1" y="137"/>
                    <a:pt x="1" y="137"/>
                  </a:cubicBezTo>
                  <a:cubicBezTo>
                    <a:pt x="9" y="135"/>
                    <a:pt x="11" y="134"/>
                    <a:pt x="11" y="129"/>
                  </a:cubicBezTo>
                  <a:cubicBezTo>
                    <a:pt x="11" y="13"/>
                    <a:pt x="11" y="13"/>
                    <a:pt x="11" y="13"/>
                  </a:cubicBezTo>
                  <a:cubicBezTo>
                    <a:pt x="11" y="8"/>
                    <a:pt x="9" y="6"/>
                    <a:pt x="1" y="5"/>
                  </a:cubicBezTo>
                  <a:cubicBezTo>
                    <a:pt x="0" y="5"/>
                    <a:pt x="0" y="5"/>
                    <a:pt x="0" y="5"/>
                  </a:cubicBezTo>
                  <a:cubicBezTo>
                    <a:pt x="0" y="0"/>
                    <a:pt x="0" y="0"/>
                    <a:pt x="0" y="0"/>
                  </a:cubicBezTo>
                  <a:cubicBezTo>
                    <a:pt x="1" y="0"/>
                    <a:pt x="1" y="0"/>
                    <a:pt x="1" y="0"/>
                  </a:cubicBezTo>
                  <a:cubicBezTo>
                    <a:pt x="3" y="0"/>
                    <a:pt x="6" y="0"/>
                    <a:pt x="9" y="1"/>
                  </a:cubicBezTo>
                  <a:cubicBezTo>
                    <a:pt x="13" y="1"/>
                    <a:pt x="18" y="1"/>
                    <a:pt x="23" y="1"/>
                  </a:cubicBezTo>
                  <a:cubicBezTo>
                    <a:pt x="28" y="1"/>
                    <a:pt x="32" y="1"/>
                    <a:pt x="37" y="1"/>
                  </a:cubicBezTo>
                  <a:cubicBezTo>
                    <a:pt x="40" y="0"/>
                    <a:pt x="43" y="0"/>
                    <a:pt x="44" y="0"/>
                  </a:cubicBezTo>
                  <a:cubicBezTo>
                    <a:pt x="45" y="0"/>
                    <a:pt x="45" y="0"/>
                    <a:pt x="45" y="0"/>
                  </a:cubicBezTo>
                  <a:cubicBezTo>
                    <a:pt x="45" y="5"/>
                    <a:pt x="45" y="5"/>
                    <a:pt x="45" y="5"/>
                  </a:cubicBezTo>
                  <a:cubicBezTo>
                    <a:pt x="45" y="5"/>
                    <a:pt x="45" y="5"/>
                    <a:pt x="45" y="5"/>
                  </a:cubicBezTo>
                  <a:cubicBezTo>
                    <a:pt x="36" y="6"/>
                    <a:pt x="34" y="8"/>
                    <a:pt x="34" y="13"/>
                  </a:cubicBezTo>
                  <a:cubicBezTo>
                    <a:pt x="34" y="60"/>
                    <a:pt x="34" y="60"/>
                    <a:pt x="34" y="60"/>
                  </a:cubicBezTo>
                  <a:cubicBezTo>
                    <a:pt x="101" y="60"/>
                    <a:pt x="101" y="60"/>
                    <a:pt x="101" y="60"/>
                  </a:cubicBezTo>
                  <a:cubicBezTo>
                    <a:pt x="101" y="13"/>
                    <a:pt x="101" y="13"/>
                    <a:pt x="101" y="13"/>
                  </a:cubicBezTo>
                  <a:cubicBezTo>
                    <a:pt x="101" y="8"/>
                    <a:pt x="99" y="6"/>
                    <a:pt x="91" y="5"/>
                  </a:cubicBezTo>
                  <a:cubicBezTo>
                    <a:pt x="90" y="5"/>
                    <a:pt x="90" y="5"/>
                    <a:pt x="90" y="5"/>
                  </a:cubicBezTo>
                  <a:cubicBezTo>
                    <a:pt x="90" y="0"/>
                    <a:pt x="90" y="0"/>
                    <a:pt x="90" y="0"/>
                  </a:cubicBezTo>
                  <a:cubicBezTo>
                    <a:pt x="91" y="0"/>
                    <a:pt x="91" y="0"/>
                    <a:pt x="91" y="0"/>
                  </a:cubicBezTo>
                  <a:cubicBezTo>
                    <a:pt x="93" y="0"/>
                    <a:pt x="95" y="0"/>
                    <a:pt x="99" y="1"/>
                  </a:cubicBezTo>
                  <a:cubicBezTo>
                    <a:pt x="103" y="1"/>
                    <a:pt x="108" y="1"/>
                    <a:pt x="112" y="1"/>
                  </a:cubicBezTo>
                  <a:cubicBezTo>
                    <a:pt x="117" y="1"/>
                    <a:pt x="122" y="1"/>
                    <a:pt x="126" y="1"/>
                  </a:cubicBezTo>
                  <a:cubicBezTo>
                    <a:pt x="129" y="0"/>
                    <a:pt x="132" y="0"/>
                    <a:pt x="134" y="0"/>
                  </a:cubicBezTo>
                  <a:cubicBezTo>
                    <a:pt x="135" y="0"/>
                    <a:pt x="135" y="0"/>
                    <a:pt x="135" y="0"/>
                  </a:cubicBezTo>
                  <a:cubicBezTo>
                    <a:pt x="135" y="5"/>
                    <a:pt x="135" y="5"/>
                    <a:pt x="135" y="5"/>
                  </a:cubicBezTo>
                  <a:cubicBezTo>
                    <a:pt x="134" y="5"/>
                    <a:pt x="134" y="5"/>
                    <a:pt x="134" y="5"/>
                  </a:cubicBezTo>
                  <a:cubicBezTo>
                    <a:pt x="126" y="6"/>
                    <a:pt x="124" y="8"/>
                    <a:pt x="124" y="13"/>
                  </a:cubicBezTo>
                  <a:cubicBezTo>
                    <a:pt x="124" y="129"/>
                    <a:pt x="124" y="129"/>
                    <a:pt x="124" y="129"/>
                  </a:cubicBezTo>
                  <a:cubicBezTo>
                    <a:pt x="124" y="134"/>
                    <a:pt x="126" y="135"/>
                    <a:pt x="134" y="137"/>
                  </a:cubicBezTo>
                  <a:cubicBezTo>
                    <a:pt x="135" y="137"/>
                    <a:pt x="135" y="137"/>
                    <a:pt x="135" y="137"/>
                  </a:cubicBezTo>
                  <a:lnTo>
                    <a:pt x="135" y="142"/>
                  </a:lnTo>
                  <a:close/>
                  <a:moveTo>
                    <a:pt x="23" y="138"/>
                  </a:moveTo>
                  <a:cubicBezTo>
                    <a:pt x="28" y="138"/>
                    <a:pt x="32" y="139"/>
                    <a:pt x="37" y="139"/>
                  </a:cubicBezTo>
                  <a:cubicBezTo>
                    <a:pt x="39" y="139"/>
                    <a:pt x="42" y="139"/>
                    <a:pt x="43" y="140"/>
                  </a:cubicBezTo>
                  <a:cubicBezTo>
                    <a:pt x="43" y="138"/>
                    <a:pt x="43" y="138"/>
                    <a:pt x="43" y="138"/>
                  </a:cubicBezTo>
                  <a:cubicBezTo>
                    <a:pt x="36" y="137"/>
                    <a:pt x="32" y="135"/>
                    <a:pt x="32" y="129"/>
                  </a:cubicBezTo>
                  <a:cubicBezTo>
                    <a:pt x="32" y="73"/>
                    <a:pt x="32" y="73"/>
                    <a:pt x="32" y="73"/>
                  </a:cubicBezTo>
                  <a:cubicBezTo>
                    <a:pt x="103" y="73"/>
                    <a:pt x="103" y="73"/>
                    <a:pt x="103" y="73"/>
                  </a:cubicBezTo>
                  <a:cubicBezTo>
                    <a:pt x="103" y="129"/>
                    <a:pt x="103" y="129"/>
                    <a:pt x="103" y="129"/>
                  </a:cubicBezTo>
                  <a:cubicBezTo>
                    <a:pt x="103" y="135"/>
                    <a:pt x="99" y="137"/>
                    <a:pt x="92" y="138"/>
                  </a:cubicBezTo>
                  <a:cubicBezTo>
                    <a:pt x="92" y="140"/>
                    <a:pt x="92" y="140"/>
                    <a:pt x="92" y="140"/>
                  </a:cubicBezTo>
                  <a:cubicBezTo>
                    <a:pt x="93" y="139"/>
                    <a:pt x="96" y="139"/>
                    <a:pt x="98" y="139"/>
                  </a:cubicBezTo>
                  <a:cubicBezTo>
                    <a:pt x="103" y="139"/>
                    <a:pt x="108" y="138"/>
                    <a:pt x="112" y="138"/>
                  </a:cubicBezTo>
                  <a:cubicBezTo>
                    <a:pt x="117" y="138"/>
                    <a:pt x="122" y="139"/>
                    <a:pt x="126" y="139"/>
                  </a:cubicBezTo>
                  <a:cubicBezTo>
                    <a:pt x="129" y="139"/>
                    <a:pt x="131" y="139"/>
                    <a:pt x="133" y="140"/>
                  </a:cubicBezTo>
                  <a:cubicBezTo>
                    <a:pt x="133" y="138"/>
                    <a:pt x="133" y="138"/>
                    <a:pt x="133" y="138"/>
                  </a:cubicBezTo>
                  <a:cubicBezTo>
                    <a:pt x="125" y="137"/>
                    <a:pt x="122" y="135"/>
                    <a:pt x="122" y="129"/>
                  </a:cubicBezTo>
                  <a:cubicBezTo>
                    <a:pt x="122" y="13"/>
                    <a:pt x="122" y="13"/>
                    <a:pt x="122" y="13"/>
                  </a:cubicBezTo>
                  <a:cubicBezTo>
                    <a:pt x="122" y="6"/>
                    <a:pt x="125" y="5"/>
                    <a:pt x="133" y="3"/>
                  </a:cubicBezTo>
                  <a:cubicBezTo>
                    <a:pt x="133" y="2"/>
                    <a:pt x="133" y="2"/>
                    <a:pt x="133" y="2"/>
                  </a:cubicBezTo>
                  <a:cubicBezTo>
                    <a:pt x="131" y="2"/>
                    <a:pt x="129" y="3"/>
                    <a:pt x="126" y="3"/>
                  </a:cubicBezTo>
                  <a:cubicBezTo>
                    <a:pt x="122" y="3"/>
                    <a:pt x="117" y="3"/>
                    <a:pt x="112" y="3"/>
                  </a:cubicBezTo>
                  <a:cubicBezTo>
                    <a:pt x="108" y="3"/>
                    <a:pt x="103" y="3"/>
                    <a:pt x="98" y="3"/>
                  </a:cubicBezTo>
                  <a:cubicBezTo>
                    <a:pt x="96" y="3"/>
                    <a:pt x="93" y="2"/>
                    <a:pt x="92" y="2"/>
                  </a:cubicBezTo>
                  <a:cubicBezTo>
                    <a:pt x="92" y="3"/>
                    <a:pt x="92" y="3"/>
                    <a:pt x="92" y="3"/>
                  </a:cubicBezTo>
                  <a:cubicBezTo>
                    <a:pt x="99" y="5"/>
                    <a:pt x="103" y="6"/>
                    <a:pt x="103" y="13"/>
                  </a:cubicBezTo>
                  <a:cubicBezTo>
                    <a:pt x="103" y="62"/>
                    <a:pt x="103" y="62"/>
                    <a:pt x="103" y="62"/>
                  </a:cubicBezTo>
                  <a:cubicBezTo>
                    <a:pt x="32" y="62"/>
                    <a:pt x="32" y="62"/>
                    <a:pt x="32" y="62"/>
                  </a:cubicBezTo>
                  <a:cubicBezTo>
                    <a:pt x="32" y="13"/>
                    <a:pt x="32" y="13"/>
                    <a:pt x="32" y="13"/>
                  </a:cubicBezTo>
                  <a:cubicBezTo>
                    <a:pt x="32" y="6"/>
                    <a:pt x="36" y="5"/>
                    <a:pt x="43" y="3"/>
                  </a:cubicBezTo>
                  <a:cubicBezTo>
                    <a:pt x="43" y="2"/>
                    <a:pt x="43" y="2"/>
                    <a:pt x="43" y="2"/>
                  </a:cubicBezTo>
                  <a:cubicBezTo>
                    <a:pt x="42" y="2"/>
                    <a:pt x="39" y="3"/>
                    <a:pt x="37" y="3"/>
                  </a:cubicBezTo>
                  <a:cubicBezTo>
                    <a:pt x="32" y="3"/>
                    <a:pt x="28" y="3"/>
                    <a:pt x="23" y="3"/>
                  </a:cubicBezTo>
                  <a:cubicBezTo>
                    <a:pt x="18" y="3"/>
                    <a:pt x="13" y="3"/>
                    <a:pt x="9" y="3"/>
                  </a:cubicBezTo>
                  <a:cubicBezTo>
                    <a:pt x="6" y="3"/>
                    <a:pt x="4" y="2"/>
                    <a:pt x="2" y="2"/>
                  </a:cubicBezTo>
                  <a:cubicBezTo>
                    <a:pt x="2" y="3"/>
                    <a:pt x="2" y="3"/>
                    <a:pt x="2" y="3"/>
                  </a:cubicBezTo>
                  <a:cubicBezTo>
                    <a:pt x="10" y="5"/>
                    <a:pt x="13" y="6"/>
                    <a:pt x="13" y="13"/>
                  </a:cubicBezTo>
                  <a:cubicBezTo>
                    <a:pt x="13" y="129"/>
                    <a:pt x="13" y="129"/>
                    <a:pt x="13" y="129"/>
                  </a:cubicBezTo>
                  <a:cubicBezTo>
                    <a:pt x="13" y="135"/>
                    <a:pt x="10" y="137"/>
                    <a:pt x="2" y="138"/>
                  </a:cubicBezTo>
                  <a:cubicBezTo>
                    <a:pt x="2" y="140"/>
                    <a:pt x="2" y="140"/>
                    <a:pt x="2" y="140"/>
                  </a:cubicBezTo>
                  <a:cubicBezTo>
                    <a:pt x="4" y="139"/>
                    <a:pt x="6" y="139"/>
                    <a:pt x="9" y="139"/>
                  </a:cubicBezTo>
                  <a:cubicBezTo>
                    <a:pt x="13" y="139"/>
                    <a:pt x="18" y="138"/>
                    <a:pt x="23"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3" name="Freeform 27"/>
            <p:cNvSpPr>
              <a:spLocks noEditPoints="1"/>
            </p:cNvSpPr>
            <p:nvPr userDrawn="1"/>
          </p:nvSpPr>
          <p:spPr bwMode="auto">
            <a:xfrm>
              <a:off x="5875338" y="2998788"/>
              <a:ext cx="355600" cy="373063"/>
            </a:xfrm>
            <a:custGeom>
              <a:avLst/>
              <a:gdLst>
                <a:gd name="T0" fmla="*/ 17 w 122"/>
                <a:gd name="T1" fmla="*/ 59 h 127"/>
                <a:gd name="T2" fmla="*/ 57 w 122"/>
                <a:gd name="T3" fmla="*/ 13 h 127"/>
                <a:gd name="T4" fmla="*/ 104 w 122"/>
                <a:gd name="T5" fmla="*/ 69 h 127"/>
                <a:gd name="T6" fmla="*/ 64 w 122"/>
                <a:gd name="T7" fmla="*/ 114 h 127"/>
                <a:gd name="T8" fmla="*/ 17 w 122"/>
                <a:gd name="T9" fmla="*/ 59 h 127"/>
                <a:gd name="T10" fmla="*/ 0 w 122"/>
                <a:gd name="T11" fmla="*/ 64 h 127"/>
                <a:gd name="T12" fmla="*/ 60 w 122"/>
                <a:gd name="T13" fmla="*/ 127 h 127"/>
                <a:gd name="T14" fmla="*/ 122 w 122"/>
                <a:gd name="T15" fmla="*/ 62 h 127"/>
                <a:gd name="T16" fmla="*/ 62 w 122"/>
                <a:gd name="T17" fmla="*/ 0 h 127"/>
                <a:gd name="T18" fmla="*/ 0 w 122"/>
                <a:gd name="T1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7">
                  <a:moveTo>
                    <a:pt x="17" y="59"/>
                  </a:moveTo>
                  <a:cubicBezTo>
                    <a:pt x="17" y="24"/>
                    <a:pt x="43" y="13"/>
                    <a:pt x="57" y="13"/>
                  </a:cubicBezTo>
                  <a:cubicBezTo>
                    <a:pt x="81" y="13"/>
                    <a:pt x="104" y="35"/>
                    <a:pt x="104" y="69"/>
                  </a:cubicBezTo>
                  <a:cubicBezTo>
                    <a:pt x="104" y="99"/>
                    <a:pt x="85" y="114"/>
                    <a:pt x="64" y="114"/>
                  </a:cubicBezTo>
                  <a:cubicBezTo>
                    <a:pt x="35" y="114"/>
                    <a:pt x="17" y="86"/>
                    <a:pt x="17" y="59"/>
                  </a:cubicBezTo>
                  <a:close/>
                  <a:moveTo>
                    <a:pt x="0" y="64"/>
                  </a:moveTo>
                  <a:cubicBezTo>
                    <a:pt x="0" y="99"/>
                    <a:pt x="21" y="127"/>
                    <a:pt x="60" y="127"/>
                  </a:cubicBezTo>
                  <a:cubicBezTo>
                    <a:pt x="98" y="127"/>
                    <a:pt x="122" y="95"/>
                    <a:pt x="122" y="62"/>
                  </a:cubicBezTo>
                  <a:cubicBezTo>
                    <a:pt x="122" y="34"/>
                    <a:pt x="105" y="0"/>
                    <a:pt x="62" y="0"/>
                  </a:cubicBezTo>
                  <a:cubicBezTo>
                    <a:pt x="33" y="0"/>
                    <a:pt x="0" y="26"/>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4" name="Freeform 28"/>
            <p:cNvSpPr>
              <a:spLocks noEditPoints="1"/>
            </p:cNvSpPr>
            <p:nvPr userDrawn="1"/>
          </p:nvSpPr>
          <p:spPr bwMode="auto">
            <a:xfrm>
              <a:off x="5873751" y="2995613"/>
              <a:ext cx="360363" cy="379413"/>
            </a:xfrm>
            <a:custGeom>
              <a:avLst/>
              <a:gdLst>
                <a:gd name="T0" fmla="*/ 61 w 124"/>
                <a:gd name="T1" fmla="*/ 129 h 129"/>
                <a:gd name="T2" fmla="*/ 0 w 124"/>
                <a:gd name="T3" fmla="*/ 65 h 129"/>
                <a:gd name="T4" fmla="*/ 63 w 124"/>
                <a:gd name="T5" fmla="*/ 0 h 129"/>
                <a:gd name="T6" fmla="*/ 124 w 124"/>
                <a:gd name="T7" fmla="*/ 63 h 129"/>
                <a:gd name="T8" fmla="*/ 61 w 124"/>
                <a:gd name="T9" fmla="*/ 129 h 129"/>
                <a:gd name="T10" fmla="*/ 63 w 124"/>
                <a:gd name="T11" fmla="*/ 2 h 129"/>
                <a:gd name="T12" fmla="*/ 2 w 124"/>
                <a:gd name="T13" fmla="*/ 65 h 129"/>
                <a:gd name="T14" fmla="*/ 61 w 124"/>
                <a:gd name="T15" fmla="*/ 127 h 129"/>
                <a:gd name="T16" fmla="*/ 122 w 124"/>
                <a:gd name="T17" fmla="*/ 63 h 129"/>
                <a:gd name="T18" fmla="*/ 63 w 124"/>
                <a:gd name="T19" fmla="*/ 2 h 129"/>
                <a:gd name="T20" fmla="*/ 65 w 124"/>
                <a:gd name="T21" fmla="*/ 116 h 129"/>
                <a:gd name="T22" fmla="*/ 17 w 124"/>
                <a:gd name="T23" fmla="*/ 60 h 129"/>
                <a:gd name="T24" fmla="*/ 58 w 124"/>
                <a:gd name="T25" fmla="*/ 13 h 129"/>
                <a:gd name="T26" fmla="*/ 106 w 124"/>
                <a:gd name="T27" fmla="*/ 70 h 129"/>
                <a:gd name="T28" fmla="*/ 65 w 124"/>
                <a:gd name="T29" fmla="*/ 116 h 129"/>
                <a:gd name="T30" fmla="*/ 58 w 124"/>
                <a:gd name="T31" fmla="*/ 15 h 129"/>
                <a:gd name="T32" fmla="*/ 19 w 124"/>
                <a:gd name="T33" fmla="*/ 60 h 129"/>
                <a:gd name="T34" fmla="*/ 65 w 124"/>
                <a:gd name="T35" fmla="*/ 114 h 129"/>
                <a:gd name="T36" fmla="*/ 104 w 124"/>
                <a:gd name="T37" fmla="*/ 70 h 129"/>
                <a:gd name="T38" fmla="*/ 58 w 124"/>
                <a:gd name="T39"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9">
                  <a:moveTo>
                    <a:pt x="61" y="129"/>
                  </a:moveTo>
                  <a:cubicBezTo>
                    <a:pt x="19" y="129"/>
                    <a:pt x="0" y="97"/>
                    <a:pt x="0" y="65"/>
                  </a:cubicBezTo>
                  <a:cubicBezTo>
                    <a:pt x="0" y="27"/>
                    <a:pt x="33" y="0"/>
                    <a:pt x="63" y="0"/>
                  </a:cubicBezTo>
                  <a:cubicBezTo>
                    <a:pt x="105" y="0"/>
                    <a:pt x="124" y="33"/>
                    <a:pt x="124" y="63"/>
                  </a:cubicBezTo>
                  <a:cubicBezTo>
                    <a:pt x="124" y="96"/>
                    <a:pt x="100" y="129"/>
                    <a:pt x="61" y="129"/>
                  </a:cubicBezTo>
                  <a:close/>
                  <a:moveTo>
                    <a:pt x="63" y="2"/>
                  </a:moveTo>
                  <a:cubicBezTo>
                    <a:pt x="34" y="2"/>
                    <a:pt x="2" y="28"/>
                    <a:pt x="2" y="65"/>
                  </a:cubicBezTo>
                  <a:cubicBezTo>
                    <a:pt x="2" y="96"/>
                    <a:pt x="20" y="127"/>
                    <a:pt x="61" y="127"/>
                  </a:cubicBezTo>
                  <a:cubicBezTo>
                    <a:pt x="99" y="127"/>
                    <a:pt x="122" y="95"/>
                    <a:pt x="122" y="63"/>
                  </a:cubicBezTo>
                  <a:cubicBezTo>
                    <a:pt x="122" y="34"/>
                    <a:pt x="104" y="2"/>
                    <a:pt x="63" y="2"/>
                  </a:cubicBezTo>
                  <a:close/>
                  <a:moveTo>
                    <a:pt x="65" y="116"/>
                  </a:moveTo>
                  <a:cubicBezTo>
                    <a:pt x="35" y="116"/>
                    <a:pt x="17" y="88"/>
                    <a:pt x="17" y="60"/>
                  </a:cubicBezTo>
                  <a:cubicBezTo>
                    <a:pt x="17" y="26"/>
                    <a:pt x="42" y="13"/>
                    <a:pt x="58" y="13"/>
                  </a:cubicBezTo>
                  <a:cubicBezTo>
                    <a:pt x="82" y="13"/>
                    <a:pt x="106" y="34"/>
                    <a:pt x="106" y="70"/>
                  </a:cubicBezTo>
                  <a:cubicBezTo>
                    <a:pt x="106" y="102"/>
                    <a:pt x="85" y="116"/>
                    <a:pt x="65" y="116"/>
                  </a:cubicBezTo>
                  <a:close/>
                  <a:moveTo>
                    <a:pt x="58" y="15"/>
                  </a:moveTo>
                  <a:cubicBezTo>
                    <a:pt x="47" y="15"/>
                    <a:pt x="19" y="23"/>
                    <a:pt x="19" y="60"/>
                  </a:cubicBezTo>
                  <a:cubicBezTo>
                    <a:pt x="19" y="87"/>
                    <a:pt x="36" y="114"/>
                    <a:pt x="65" y="114"/>
                  </a:cubicBezTo>
                  <a:cubicBezTo>
                    <a:pt x="84" y="114"/>
                    <a:pt x="104" y="100"/>
                    <a:pt x="104" y="70"/>
                  </a:cubicBezTo>
                  <a:cubicBezTo>
                    <a:pt x="104" y="35"/>
                    <a:pt x="81" y="15"/>
                    <a:pt x="5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5" name="Freeform 29"/>
            <p:cNvSpPr>
              <a:spLocks/>
            </p:cNvSpPr>
            <p:nvPr userDrawn="1"/>
          </p:nvSpPr>
          <p:spPr bwMode="auto">
            <a:xfrm>
              <a:off x="6246813" y="2998788"/>
              <a:ext cx="258763" cy="373063"/>
            </a:xfrm>
            <a:custGeom>
              <a:avLst/>
              <a:gdLst>
                <a:gd name="T0" fmla="*/ 5 w 89"/>
                <a:gd name="T1" fmla="*/ 89 h 127"/>
                <a:gd name="T2" fmla="*/ 43 w 89"/>
                <a:gd name="T3" fmla="*/ 117 h 127"/>
                <a:gd name="T4" fmla="*/ 73 w 89"/>
                <a:gd name="T5" fmla="*/ 92 h 127"/>
                <a:gd name="T6" fmla="*/ 51 w 89"/>
                <a:gd name="T7" fmla="*/ 71 h 127"/>
                <a:gd name="T8" fmla="*/ 0 w 89"/>
                <a:gd name="T9" fmla="*/ 35 h 127"/>
                <a:gd name="T10" fmla="*/ 51 w 89"/>
                <a:gd name="T11" fmla="*/ 0 h 127"/>
                <a:gd name="T12" fmla="*/ 82 w 89"/>
                <a:gd name="T13" fmla="*/ 6 h 127"/>
                <a:gd name="T14" fmla="*/ 83 w 89"/>
                <a:gd name="T15" fmla="*/ 33 h 127"/>
                <a:gd name="T16" fmla="*/ 79 w 89"/>
                <a:gd name="T17" fmla="*/ 33 h 127"/>
                <a:gd name="T18" fmla="*/ 48 w 89"/>
                <a:gd name="T19" fmla="*/ 11 h 127"/>
                <a:gd name="T20" fmla="*/ 16 w 89"/>
                <a:gd name="T21" fmla="*/ 32 h 127"/>
                <a:gd name="T22" fmla="*/ 47 w 89"/>
                <a:gd name="T23" fmla="*/ 53 h 127"/>
                <a:gd name="T24" fmla="*/ 89 w 89"/>
                <a:gd name="T25" fmla="*/ 88 h 127"/>
                <a:gd name="T26" fmla="*/ 38 w 89"/>
                <a:gd name="T27" fmla="*/ 127 h 127"/>
                <a:gd name="T28" fmla="*/ 3 w 89"/>
                <a:gd name="T29" fmla="*/ 118 h 127"/>
                <a:gd name="T30" fmla="*/ 2 w 89"/>
                <a:gd name="T31" fmla="*/ 89 h 127"/>
                <a:gd name="T32" fmla="*/ 5 w 89"/>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27">
                  <a:moveTo>
                    <a:pt x="5"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5" y="2"/>
                    <a:pt x="82" y="6"/>
                  </a:cubicBezTo>
                  <a:cubicBezTo>
                    <a:pt x="82" y="15"/>
                    <a:pt x="82"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89" y="63"/>
                    <a:pt x="89" y="88"/>
                  </a:cubicBezTo>
                  <a:cubicBezTo>
                    <a:pt x="89" y="109"/>
                    <a:pt x="73" y="127"/>
                    <a:pt x="38" y="127"/>
                  </a:cubicBezTo>
                  <a:cubicBezTo>
                    <a:pt x="26" y="127"/>
                    <a:pt x="14" y="125"/>
                    <a:pt x="3" y="118"/>
                  </a:cubicBezTo>
                  <a:cubicBezTo>
                    <a:pt x="3" y="108"/>
                    <a:pt x="2" y="99"/>
                    <a:pt x="2" y="89"/>
                  </a:cubicBezTo>
                  <a:lnTo>
                    <a:pt x="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6" name="Freeform 30"/>
            <p:cNvSpPr>
              <a:spLocks noEditPoints="1"/>
            </p:cNvSpPr>
            <p:nvPr userDrawn="1"/>
          </p:nvSpPr>
          <p:spPr bwMode="auto">
            <a:xfrm>
              <a:off x="6243638" y="2995613"/>
              <a:ext cx="265113" cy="379413"/>
            </a:xfrm>
            <a:custGeom>
              <a:avLst/>
              <a:gdLst>
                <a:gd name="T0" fmla="*/ 39 w 91"/>
                <a:gd name="T1" fmla="*/ 129 h 129"/>
                <a:gd name="T2" fmla="*/ 3 w 91"/>
                <a:gd name="T3" fmla="*/ 120 h 129"/>
                <a:gd name="T4" fmla="*/ 3 w 91"/>
                <a:gd name="T5" fmla="*/ 120 h 129"/>
                <a:gd name="T6" fmla="*/ 3 w 91"/>
                <a:gd name="T7" fmla="*/ 119 h 129"/>
                <a:gd name="T8" fmla="*/ 2 w 91"/>
                <a:gd name="T9" fmla="*/ 90 h 129"/>
                <a:gd name="T10" fmla="*/ 2 w 91"/>
                <a:gd name="T11" fmla="*/ 89 h 129"/>
                <a:gd name="T12" fmla="*/ 7 w 91"/>
                <a:gd name="T13" fmla="*/ 89 h 129"/>
                <a:gd name="T14" fmla="*/ 7 w 91"/>
                <a:gd name="T15" fmla="*/ 89 h 129"/>
                <a:gd name="T16" fmla="*/ 44 w 91"/>
                <a:gd name="T17" fmla="*/ 117 h 129"/>
                <a:gd name="T18" fmla="*/ 73 w 91"/>
                <a:gd name="T19" fmla="*/ 93 h 129"/>
                <a:gd name="T20" fmla="*/ 51 w 91"/>
                <a:gd name="T21" fmla="*/ 73 h 129"/>
                <a:gd name="T22" fmla="*/ 0 w 91"/>
                <a:gd name="T23" fmla="*/ 36 h 129"/>
                <a:gd name="T24" fmla="*/ 52 w 91"/>
                <a:gd name="T25" fmla="*/ 0 h 129"/>
                <a:gd name="T26" fmla="*/ 84 w 91"/>
                <a:gd name="T27" fmla="*/ 6 h 129"/>
                <a:gd name="T28" fmla="*/ 84 w 91"/>
                <a:gd name="T29" fmla="*/ 7 h 129"/>
                <a:gd name="T30" fmla="*/ 84 w 91"/>
                <a:gd name="T31" fmla="*/ 7 h 129"/>
                <a:gd name="T32" fmla="*/ 85 w 91"/>
                <a:gd name="T33" fmla="*/ 34 h 129"/>
                <a:gd name="T34" fmla="*/ 85 w 91"/>
                <a:gd name="T35" fmla="*/ 35 h 129"/>
                <a:gd name="T36" fmla="*/ 79 w 91"/>
                <a:gd name="T37" fmla="*/ 35 h 129"/>
                <a:gd name="T38" fmla="*/ 79 w 91"/>
                <a:gd name="T39" fmla="*/ 34 h 129"/>
                <a:gd name="T40" fmla="*/ 49 w 91"/>
                <a:gd name="T41" fmla="*/ 13 h 129"/>
                <a:gd name="T42" fmla="*/ 18 w 91"/>
                <a:gd name="T43" fmla="*/ 33 h 129"/>
                <a:gd name="T44" fmla="*/ 49 w 91"/>
                <a:gd name="T45" fmla="*/ 53 h 129"/>
                <a:gd name="T46" fmla="*/ 91 w 91"/>
                <a:gd name="T47" fmla="*/ 89 h 129"/>
                <a:gd name="T48" fmla="*/ 39 w 91"/>
                <a:gd name="T49" fmla="*/ 129 h 129"/>
                <a:gd name="T50" fmla="*/ 5 w 91"/>
                <a:gd name="T51" fmla="*/ 119 h 129"/>
                <a:gd name="T52" fmla="*/ 39 w 91"/>
                <a:gd name="T53" fmla="*/ 127 h 129"/>
                <a:gd name="T54" fmla="*/ 89 w 91"/>
                <a:gd name="T55" fmla="*/ 89 h 129"/>
                <a:gd name="T56" fmla="*/ 48 w 91"/>
                <a:gd name="T57" fmla="*/ 55 h 129"/>
                <a:gd name="T58" fmla="*/ 16 w 91"/>
                <a:gd name="T59" fmla="*/ 33 h 129"/>
                <a:gd name="T60" fmla="*/ 49 w 91"/>
                <a:gd name="T61" fmla="*/ 11 h 129"/>
                <a:gd name="T62" fmla="*/ 81 w 91"/>
                <a:gd name="T63" fmla="*/ 33 h 129"/>
                <a:gd name="T64" fmla="*/ 83 w 91"/>
                <a:gd name="T65" fmla="*/ 33 h 129"/>
                <a:gd name="T66" fmla="*/ 82 w 91"/>
                <a:gd name="T67" fmla="*/ 8 h 129"/>
                <a:gd name="T68" fmla="*/ 52 w 91"/>
                <a:gd name="T69" fmla="*/ 2 h 129"/>
                <a:gd name="T70" fmla="*/ 2 w 91"/>
                <a:gd name="T71" fmla="*/ 36 h 129"/>
                <a:gd name="T72" fmla="*/ 52 w 91"/>
                <a:gd name="T73" fmla="*/ 71 h 129"/>
                <a:gd name="T74" fmla="*/ 75 w 91"/>
                <a:gd name="T75" fmla="*/ 93 h 129"/>
                <a:gd name="T76" fmla="*/ 44 w 91"/>
                <a:gd name="T77" fmla="*/ 119 h 129"/>
                <a:gd name="T78" fmla="*/ 6 w 91"/>
                <a:gd name="T79" fmla="*/ 91 h 129"/>
                <a:gd name="T80" fmla="*/ 4 w 91"/>
                <a:gd name="T81" fmla="*/ 91 h 129"/>
                <a:gd name="T82" fmla="*/ 5 w 91"/>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 h="129">
                  <a:moveTo>
                    <a:pt x="39" y="129"/>
                  </a:moveTo>
                  <a:cubicBezTo>
                    <a:pt x="25" y="129"/>
                    <a:pt x="13" y="126"/>
                    <a:pt x="3" y="120"/>
                  </a:cubicBezTo>
                  <a:cubicBezTo>
                    <a:pt x="3" y="120"/>
                    <a:pt x="3" y="120"/>
                    <a:pt x="3" y="120"/>
                  </a:cubicBezTo>
                  <a:cubicBezTo>
                    <a:pt x="3" y="119"/>
                    <a:pt x="3" y="119"/>
                    <a:pt x="3" y="119"/>
                  </a:cubicBezTo>
                  <a:cubicBezTo>
                    <a:pt x="3" y="110"/>
                    <a:pt x="2" y="100"/>
                    <a:pt x="2" y="90"/>
                  </a:cubicBezTo>
                  <a:cubicBezTo>
                    <a:pt x="2" y="89"/>
                    <a:pt x="2" y="89"/>
                    <a:pt x="2" y="89"/>
                  </a:cubicBezTo>
                  <a:cubicBezTo>
                    <a:pt x="7" y="89"/>
                    <a:pt x="7" y="89"/>
                    <a:pt x="7" y="89"/>
                  </a:cubicBezTo>
                  <a:cubicBezTo>
                    <a:pt x="7" y="89"/>
                    <a:pt x="7" y="89"/>
                    <a:pt x="7" y="89"/>
                  </a:cubicBezTo>
                  <a:cubicBezTo>
                    <a:pt x="12" y="107"/>
                    <a:pt x="25" y="117"/>
                    <a:pt x="44" y="117"/>
                  </a:cubicBezTo>
                  <a:cubicBezTo>
                    <a:pt x="58" y="117"/>
                    <a:pt x="73" y="109"/>
                    <a:pt x="73" y="93"/>
                  </a:cubicBezTo>
                  <a:cubicBezTo>
                    <a:pt x="73" y="78"/>
                    <a:pt x="64" y="76"/>
                    <a:pt x="51" y="73"/>
                  </a:cubicBezTo>
                  <a:cubicBezTo>
                    <a:pt x="20" y="67"/>
                    <a:pt x="0" y="61"/>
                    <a:pt x="0" y="36"/>
                  </a:cubicBezTo>
                  <a:cubicBezTo>
                    <a:pt x="0" y="15"/>
                    <a:pt x="22" y="0"/>
                    <a:pt x="52" y="0"/>
                  </a:cubicBezTo>
                  <a:cubicBezTo>
                    <a:pt x="59" y="0"/>
                    <a:pt x="76" y="2"/>
                    <a:pt x="84" y="6"/>
                  </a:cubicBezTo>
                  <a:cubicBezTo>
                    <a:pt x="84" y="7"/>
                    <a:pt x="84" y="7"/>
                    <a:pt x="84" y="7"/>
                  </a:cubicBezTo>
                  <a:cubicBezTo>
                    <a:pt x="84" y="7"/>
                    <a:pt x="84" y="7"/>
                    <a:pt x="84" y="7"/>
                  </a:cubicBezTo>
                  <a:cubicBezTo>
                    <a:pt x="84" y="17"/>
                    <a:pt x="85" y="27"/>
                    <a:pt x="85" y="34"/>
                  </a:cubicBezTo>
                  <a:cubicBezTo>
                    <a:pt x="85" y="35"/>
                    <a:pt x="85" y="35"/>
                    <a:pt x="85" y="35"/>
                  </a:cubicBezTo>
                  <a:cubicBezTo>
                    <a:pt x="79" y="35"/>
                    <a:pt x="79" y="35"/>
                    <a:pt x="79" y="35"/>
                  </a:cubicBezTo>
                  <a:cubicBezTo>
                    <a:pt x="79" y="34"/>
                    <a:pt x="79" y="34"/>
                    <a:pt x="79" y="34"/>
                  </a:cubicBezTo>
                  <a:cubicBezTo>
                    <a:pt x="77" y="18"/>
                    <a:pt x="62" y="13"/>
                    <a:pt x="49" y="13"/>
                  </a:cubicBezTo>
                  <a:cubicBezTo>
                    <a:pt x="30" y="13"/>
                    <a:pt x="18" y="21"/>
                    <a:pt x="18" y="33"/>
                  </a:cubicBezTo>
                  <a:cubicBezTo>
                    <a:pt x="18" y="46"/>
                    <a:pt x="25" y="48"/>
                    <a:pt x="49" y="53"/>
                  </a:cubicBezTo>
                  <a:cubicBezTo>
                    <a:pt x="74" y="58"/>
                    <a:pt x="91" y="64"/>
                    <a:pt x="91" y="89"/>
                  </a:cubicBezTo>
                  <a:cubicBezTo>
                    <a:pt x="91" y="109"/>
                    <a:pt x="78" y="129"/>
                    <a:pt x="39" y="129"/>
                  </a:cubicBezTo>
                  <a:close/>
                  <a:moveTo>
                    <a:pt x="5" y="119"/>
                  </a:moveTo>
                  <a:cubicBezTo>
                    <a:pt x="14" y="125"/>
                    <a:pt x="26" y="127"/>
                    <a:pt x="39" y="127"/>
                  </a:cubicBezTo>
                  <a:cubicBezTo>
                    <a:pt x="76" y="127"/>
                    <a:pt x="89" y="108"/>
                    <a:pt x="89" y="89"/>
                  </a:cubicBezTo>
                  <a:cubicBezTo>
                    <a:pt x="89" y="65"/>
                    <a:pt x="73" y="60"/>
                    <a:pt x="48" y="55"/>
                  </a:cubicBezTo>
                  <a:cubicBezTo>
                    <a:pt x="24" y="50"/>
                    <a:pt x="16" y="48"/>
                    <a:pt x="16" y="33"/>
                  </a:cubicBezTo>
                  <a:cubicBezTo>
                    <a:pt x="16" y="20"/>
                    <a:pt x="29" y="11"/>
                    <a:pt x="49" y="11"/>
                  </a:cubicBezTo>
                  <a:cubicBezTo>
                    <a:pt x="62" y="11"/>
                    <a:pt x="78" y="16"/>
                    <a:pt x="81" y="33"/>
                  </a:cubicBezTo>
                  <a:cubicBezTo>
                    <a:pt x="83" y="33"/>
                    <a:pt x="83" y="33"/>
                    <a:pt x="83" y="33"/>
                  </a:cubicBezTo>
                  <a:cubicBezTo>
                    <a:pt x="83" y="26"/>
                    <a:pt x="82" y="17"/>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4" y="119"/>
                    <a:pt x="10" y="108"/>
                    <a:pt x="6" y="91"/>
                  </a:cubicBezTo>
                  <a:cubicBezTo>
                    <a:pt x="4" y="91"/>
                    <a:pt x="4" y="91"/>
                    <a:pt x="4" y="91"/>
                  </a:cubicBezTo>
                  <a:cubicBezTo>
                    <a:pt x="4"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7" name="Freeform 31"/>
            <p:cNvSpPr>
              <a:spLocks/>
            </p:cNvSpPr>
            <p:nvPr userDrawn="1"/>
          </p:nvSpPr>
          <p:spPr bwMode="auto">
            <a:xfrm>
              <a:off x="6529388" y="3006725"/>
              <a:ext cx="273050" cy="361950"/>
            </a:xfrm>
            <a:custGeom>
              <a:avLst/>
              <a:gdLst>
                <a:gd name="T0" fmla="*/ 10 w 94"/>
                <a:gd name="T1" fmla="*/ 11 h 123"/>
                <a:gd name="T2" fmla="*/ 0 w 94"/>
                <a:gd name="T3" fmla="*/ 3 h 123"/>
                <a:gd name="T4" fmla="*/ 0 w 94"/>
                <a:gd name="T5" fmla="*/ 0 h 123"/>
                <a:gd name="T6" fmla="*/ 56 w 94"/>
                <a:gd name="T7" fmla="*/ 0 h 123"/>
                <a:gd name="T8" fmla="*/ 94 w 94"/>
                <a:gd name="T9" fmla="*/ 36 h 123"/>
                <a:gd name="T10" fmla="*/ 50 w 94"/>
                <a:gd name="T11" fmla="*/ 74 h 123"/>
                <a:gd name="T12" fmla="*/ 31 w 94"/>
                <a:gd name="T13" fmla="*/ 69 h 123"/>
                <a:gd name="T14" fmla="*/ 30 w 94"/>
                <a:gd name="T15" fmla="*/ 67 h 123"/>
                <a:gd name="T16" fmla="*/ 33 w 94"/>
                <a:gd name="T17" fmla="*/ 66 h 123"/>
                <a:gd name="T18" fmla="*/ 44 w 94"/>
                <a:gd name="T19" fmla="*/ 66 h 123"/>
                <a:gd name="T20" fmla="*/ 76 w 94"/>
                <a:gd name="T21" fmla="*/ 38 h 123"/>
                <a:gd name="T22" fmla="*/ 33 w 94"/>
                <a:gd name="T23" fmla="*/ 9 h 123"/>
                <a:gd name="T24" fmla="*/ 28 w 94"/>
                <a:gd name="T25" fmla="*/ 9 h 123"/>
                <a:gd name="T26" fmla="*/ 28 w 94"/>
                <a:gd name="T27" fmla="*/ 112 h 123"/>
                <a:gd name="T28" fmla="*/ 38 w 94"/>
                <a:gd name="T29" fmla="*/ 120 h 123"/>
                <a:gd name="T30" fmla="*/ 38 w 94"/>
                <a:gd name="T31" fmla="*/ 123 h 123"/>
                <a:gd name="T32" fmla="*/ 19 w 94"/>
                <a:gd name="T33" fmla="*/ 121 h 123"/>
                <a:gd name="T34" fmla="*/ 0 w 94"/>
                <a:gd name="T35" fmla="*/ 123 h 123"/>
                <a:gd name="T36" fmla="*/ 0 w 94"/>
                <a:gd name="T37" fmla="*/ 120 h 123"/>
                <a:gd name="T38" fmla="*/ 10 w 94"/>
                <a:gd name="T39" fmla="*/ 112 h 123"/>
                <a:gd name="T40" fmla="*/ 10 w 94"/>
                <a:gd name="T4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23">
                  <a:moveTo>
                    <a:pt x="10" y="11"/>
                  </a:moveTo>
                  <a:cubicBezTo>
                    <a:pt x="10" y="5"/>
                    <a:pt x="7" y="4"/>
                    <a:pt x="0" y="3"/>
                  </a:cubicBezTo>
                  <a:cubicBezTo>
                    <a:pt x="0" y="0"/>
                    <a:pt x="0" y="0"/>
                    <a:pt x="0" y="0"/>
                  </a:cubicBezTo>
                  <a:cubicBezTo>
                    <a:pt x="56" y="0"/>
                    <a:pt x="56" y="0"/>
                    <a:pt x="56" y="0"/>
                  </a:cubicBezTo>
                  <a:cubicBezTo>
                    <a:pt x="81" y="0"/>
                    <a:pt x="94" y="14"/>
                    <a:pt x="94" y="36"/>
                  </a:cubicBezTo>
                  <a:cubicBezTo>
                    <a:pt x="94" y="59"/>
                    <a:pt x="76" y="74"/>
                    <a:pt x="50" y="74"/>
                  </a:cubicBezTo>
                  <a:cubicBezTo>
                    <a:pt x="45" y="74"/>
                    <a:pt x="35" y="72"/>
                    <a:pt x="31" y="69"/>
                  </a:cubicBezTo>
                  <a:cubicBezTo>
                    <a:pt x="31" y="68"/>
                    <a:pt x="30" y="68"/>
                    <a:pt x="30" y="67"/>
                  </a:cubicBezTo>
                  <a:cubicBezTo>
                    <a:pt x="30" y="66"/>
                    <a:pt x="31" y="66"/>
                    <a:pt x="33" y="66"/>
                  </a:cubicBezTo>
                  <a:cubicBezTo>
                    <a:pt x="44" y="66"/>
                    <a:pt x="44" y="66"/>
                    <a:pt x="44" y="66"/>
                  </a:cubicBezTo>
                  <a:cubicBezTo>
                    <a:pt x="62" y="66"/>
                    <a:pt x="76" y="56"/>
                    <a:pt x="76" y="38"/>
                  </a:cubicBezTo>
                  <a:cubicBezTo>
                    <a:pt x="76" y="13"/>
                    <a:pt x="59" y="9"/>
                    <a:pt x="33" y="9"/>
                  </a:cubicBezTo>
                  <a:cubicBezTo>
                    <a:pt x="28" y="9"/>
                    <a:pt x="28" y="9"/>
                    <a:pt x="28" y="9"/>
                  </a:cubicBezTo>
                  <a:cubicBezTo>
                    <a:pt x="28" y="112"/>
                    <a:pt x="28" y="112"/>
                    <a:pt x="28" y="112"/>
                  </a:cubicBezTo>
                  <a:cubicBezTo>
                    <a:pt x="28" y="117"/>
                    <a:pt x="31" y="119"/>
                    <a:pt x="38" y="120"/>
                  </a:cubicBezTo>
                  <a:cubicBezTo>
                    <a:pt x="38" y="123"/>
                    <a:pt x="38" y="123"/>
                    <a:pt x="38" y="123"/>
                  </a:cubicBezTo>
                  <a:cubicBezTo>
                    <a:pt x="34" y="123"/>
                    <a:pt x="26" y="121"/>
                    <a:pt x="19" y="121"/>
                  </a:cubicBezTo>
                  <a:cubicBezTo>
                    <a:pt x="12" y="121"/>
                    <a:pt x="4" y="123"/>
                    <a:pt x="0" y="123"/>
                  </a:cubicBezTo>
                  <a:cubicBezTo>
                    <a:pt x="0" y="120"/>
                    <a:pt x="0" y="120"/>
                    <a:pt x="0" y="120"/>
                  </a:cubicBezTo>
                  <a:cubicBezTo>
                    <a:pt x="7" y="119"/>
                    <a:pt x="10" y="117"/>
                    <a:pt x="10" y="112"/>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8" name="Freeform 32"/>
            <p:cNvSpPr>
              <a:spLocks noEditPoints="1"/>
            </p:cNvSpPr>
            <p:nvPr userDrawn="1"/>
          </p:nvSpPr>
          <p:spPr bwMode="auto">
            <a:xfrm>
              <a:off x="6526213" y="3005138"/>
              <a:ext cx="279400" cy="366713"/>
            </a:xfrm>
            <a:custGeom>
              <a:avLst/>
              <a:gdLst>
                <a:gd name="T0" fmla="*/ 40 w 96"/>
                <a:gd name="T1" fmla="*/ 125 h 125"/>
                <a:gd name="T2" fmla="*/ 39 w 96"/>
                <a:gd name="T3" fmla="*/ 125 h 125"/>
                <a:gd name="T4" fmla="*/ 32 w 96"/>
                <a:gd name="T5" fmla="*/ 124 h 125"/>
                <a:gd name="T6" fmla="*/ 20 w 96"/>
                <a:gd name="T7" fmla="*/ 123 h 125"/>
                <a:gd name="T8" fmla="*/ 8 w 96"/>
                <a:gd name="T9" fmla="*/ 124 h 125"/>
                <a:gd name="T10" fmla="*/ 1 w 96"/>
                <a:gd name="T11" fmla="*/ 125 h 125"/>
                <a:gd name="T12" fmla="*/ 0 w 96"/>
                <a:gd name="T13" fmla="*/ 125 h 125"/>
                <a:gd name="T14" fmla="*/ 0 w 96"/>
                <a:gd name="T15" fmla="*/ 120 h 125"/>
                <a:gd name="T16" fmla="*/ 1 w 96"/>
                <a:gd name="T17" fmla="*/ 120 h 125"/>
                <a:gd name="T18" fmla="*/ 10 w 96"/>
                <a:gd name="T19" fmla="*/ 113 h 125"/>
                <a:gd name="T20" fmla="*/ 10 w 96"/>
                <a:gd name="T21" fmla="*/ 12 h 125"/>
                <a:gd name="T22" fmla="*/ 1 w 96"/>
                <a:gd name="T23" fmla="*/ 5 h 125"/>
                <a:gd name="T24" fmla="*/ 0 w 96"/>
                <a:gd name="T25" fmla="*/ 4 h 125"/>
                <a:gd name="T26" fmla="*/ 0 w 96"/>
                <a:gd name="T27" fmla="*/ 0 h 125"/>
                <a:gd name="T28" fmla="*/ 57 w 96"/>
                <a:gd name="T29" fmla="*/ 0 h 125"/>
                <a:gd name="T30" fmla="*/ 96 w 96"/>
                <a:gd name="T31" fmla="*/ 37 h 125"/>
                <a:gd name="T32" fmla="*/ 51 w 96"/>
                <a:gd name="T33" fmla="*/ 76 h 125"/>
                <a:gd name="T34" fmla="*/ 32 w 96"/>
                <a:gd name="T35" fmla="*/ 71 h 125"/>
                <a:gd name="T36" fmla="*/ 31 w 96"/>
                <a:gd name="T37" fmla="*/ 70 h 125"/>
                <a:gd name="T38" fmla="*/ 30 w 96"/>
                <a:gd name="T39" fmla="*/ 69 h 125"/>
                <a:gd name="T40" fmla="*/ 30 w 96"/>
                <a:gd name="T41" fmla="*/ 113 h 125"/>
                <a:gd name="T42" fmla="*/ 39 w 96"/>
                <a:gd name="T43" fmla="*/ 120 h 125"/>
                <a:gd name="T44" fmla="*/ 40 w 96"/>
                <a:gd name="T45" fmla="*/ 120 h 125"/>
                <a:gd name="T46" fmla="*/ 40 w 96"/>
                <a:gd name="T47" fmla="*/ 125 h 125"/>
                <a:gd name="T48" fmla="*/ 2 w 96"/>
                <a:gd name="T49" fmla="*/ 122 h 125"/>
                <a:gd name="T50" fmla="*/ 2 w 96"/>
                <a:gd name="T51" fmla="*/ 122 h 125"/>
                <a:gd name="T52" fmla="*/ 8 w 96"/>
                <a:gd name="T53" fmla="*/ 122 h 125"/>
                <a:gd name="T54" fmla="*/ 20 w 96"/>
                <a:gd name="T55" fmla="*/ 121 h 125"/>
                <a:gd name="T56" fmla="*/ 32 w 96"/>
                <a:gd name="T57" fmla="*/ 122 h 125"/>
                <a:gd name="T58" fmla="*/ 38 w 96"/>
                <a:gd name="T59" fmla="*/ 122 h 125"/>
                <a:gd name="T60" fmla="*/ 38 w 96"/>
                <a:gd name="T61" fmla="*/ 122 h 125"/>
                <a:gd name="T62" fmla="*/ 28 w 96"/>
                <a:gd name="T63" fmla="*/ 113 h 125"/>
                <a:gd name="T64" fmla="*/ 28 w 96"/>
                <a:gd name="T65" fmla="*/ 9 h 125"/>
                <a:gd name="T66" fmla="*/ 34 w 96"/>
                <a:gd name="T67" fmla="*/ 9 h 125"/>
                <a:gd name="T68" fmla="*/ 78 w 96"/>
                <a:gd name="T69" fmla="*/ 39 h 125"/>
                <a:gd name="T70" fmla="*/ 45 w 96"/>
                <a:gd name="T71" fmla="*/ 68 h 125"/>
                <a:gd name="T72" fmla="*/ 34 w 96"/>
                <a:gd name="T73" fmla="*/ 68 h 125"/>
                <a:gd name="T74" fmla="*/ 32 w 96"/>
                <a:gd name="T75" fmla="*/ 68 h 125"/>
                <a:gd name="T76" fmla="*/ 33 w 96"/>
                <a:gd name="T77" fmla="*/ 69 h 125"/>
                <a:gd name="T78" fmla="*/ 33 w 96"/>
                <a:gd name="T79" fmla="*/ 69 h 125"/>
                <a:gd name="T80" fmla="*/ 51 w 96"/>
                <a:gd name="T81" fmla="*/ 74 h 125"/>
                <a:gd name="T82" fmla="*/ 94 w 96"/>
                <a:gd name="T83" fmla="*/ 37 h 125"/>
                <a:gd name="T84" fmla="*/ 57 w 96"/>
                <a:gd name="T85" fmla="*/ 2 h 125"/>
                <a:gd name="T86" fmla="*/ 2 w 96"/>
                <a:gd name="T87" fmla="*/ 2 h 125"/>
                <a:gd name="T88" fmla="*/ 2 w 96"/>
                <a:gd name="T89" fmla="*/ 3 h 125"/>
                <a:gd name="T90" fmla="*/ 12 w 96"/>
                <a:gd name="T91" fmla="*/ 12 h 125"/>
                <a:gd name="T92" fmla="*/ 12 w 96"/>
                <a:gd name="T93" fmla="*/ 113 h 125"/>
                <a:gd name="T94" fmla="*/ 2 w 96"/>
                <a:gd name="T95" fmla="*/ 122 h 125"/>
                <a:gd name="T96" fmla="*/ 30 w 96"/>
                <a:gd name="T97" fmla="*/ 11 h 125"/>
                <a:gd name="T98" fmla="*/ 30 w 96"/>
                <a:gd name="T99" fmla="*/ 67 h 125"/>
                <a:gd name="T100" fmla="*/ 34 w 96"/>
                <a:gd name="T101" fmla="*/ 66 h 125"/>
                <a:gd name="T102" fmla="*/ 45 w 96"/>
                <a:gd name="T103" fmla="*/ 66 h 125"/>
                <a:gd name="T104" fmla="*/ 76 w 96"/>
                <a:gd name="T105" fmla="*/ 39 h 125"/>
                <a:gd name="T106" fmla="*/ 34 w 96"/>
                <a:gd name="T107" fmla="*/ 11 h 125"/>
                <a:gd name="T108" fmla="*/ 30 w 96"/>
                <a:gd name="T109"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125">
                  <a:moveTo>
                    <a:pt x="40" y="125"/>
                  </a:moveTo>
                  <a:cubicBezTo>
                    <a:pt x="39" y="125"/>
                    <a:pt x="39" y="125"/>
                    <a:pt x="39" y="125"/>
                  </a:cubicBezTo>
                  <a:cubicBezTo>
                    <a:pt x="37" y="125"/>
                    <a:pt x="35" y="124"/>
                    <a:pt x="32" y="124"/>
                  </a:cubicBezTo>
                  <a:cubicBezTo>
                    <a:pt x="28" y="124"/>
                    <a:pt x="24" y="123"/>
                    <a:pt x="20" y="123"/>
                  </a:cubicBezTo>
                  <a:cubicBezTo>
                    <a:pt x="16" y="123"/>
                    <a:pt x="12" y="124"/>
                    <a:pt x="8" y="124"/>
                  </a:cubicBezTo>
                  <a:cubicBezTo>
                    <a:pt x="5" y="124"/>
                    <a:pt x="3" y="125"/>
                    <a:pt x="1" y="125"/>
                  </a:cubicBezTo>
                  <a:cubicBezTo>
                    <a:pt x="0" y="125"/>
                    <a:pt x="0" y="125"/>
                    <a:pt x="0" y="125"/>
                  </a:cubicBezTo>
                  <a:cubicBezTo>
                    <a:pt x="0" y="120"/>
                    <a:pt x="0" y="120"/>
                    <a:pt x="0" y="120"/>
                  </a:cubicBezTo>
                  <a:cubicBezTo>
                    <a:pt x="1" y="120"/>
                    <a:pt x="1" y="120"/>
                    <a:pt x="1" y="120"/>
                  </a:cubicBezTo>
                  <a:cubicBezTo>
                    <a:pt x="8" y="119"/>
                    <a:pt x="10" y="117"/>
                    <a:pt x="10" y="113"/>
                  </a:cubicBezTo>
                  <a:cubicBezTo>
                    <a:pt x="10" y="12"/>
                    <a:pt x="10" y="12"/>
                    <a:pt x="10" y="12"/>
                  </a:cubicBezTo>
                  <a:cubicBezTo>
                    <a:pt x="10" y="7"/>
                    <a:pt x="8" y="6"/>
                    <a:pt x="1" y="5"/>
                  </a:cubicBezTo>
                  <a:cubicBezTo>
                    <a:pt x="0" y="4"/>
                    <a:pt x="0" y="4"/>
                    <a:pt x="0" y="4"/>
                  </a:cubicBezTo>
                  <a:cubicBezTo>
                    <a:pt x="0" y="0"/>
                    <a:pt x="0" y="0"/>
                    <a:pt x="0" y="0"/>
                  </a:cubicBezTo>
                  <a:cubicBezTo>
                    <a:pt x="57" y="0"/>
                    <a:pt x="57" y="0"/>
                    <a:pt x="57" y="0"/>
                  </a:cubicBezTo>
                  <a:cubicBezTo>
                    <a:pt x="81" y="0"/>
                    <a:pt x="96" y="14"/>
                    <a:pt x="96" y="37"/>
                  </a:cubicBezTo>
                  <a:cubicBezTo>
                    <a:pt x="96" y="60"/>
                    <a:pt x="78" y="76"/>
                    <a:pt x="51" y="76"/>
                  </a:cubicBezTo>
                  <a:cubicBezTo>
                    <a:pt x="46" y="76"/>
                    <a:pt x="35" y="74"/>
                    <a:pt x="32" y="71"/>
                  </a:cubicBezTo>
                  <a:cubicBezTo>
                    <a:pt x="31" y="70"/>
                    <a:pt x="31" y="70"/>
                    <a:pt x="31" y="70"/>
                  </a:cubicBezTo>
                  <a:cubicBezTo>
                    <a:pt x="31" y="70"/>
                    <a:pt x="30" y="70"/>
                    <a:pt x="30" y="69"/>
                  </a:cubicBezTo>
                  <a:cubicBezTo>
                    <a:pt x="30" y="113"/>
                    <a:pt x="30" y="113"/>
                    <a:pt x="30" y="113"/>
                  </a:cubicBezTo>
                  <a:cubicBezTo>
                    <a:pt x="30" y="117"/>
                    <a:pt x="31" y="119"/>
                    <a:pt x="39" y="120"/>
                  </a:cubicBezTo>
                  <a:cubicBezTo>
                    <a:pt x="40" y="120"/>
                    <a:pt x="40" y="120"/>
                    <a:pt x="40" y="120"/>
                  </a:cubicBezTo>
                  <a:lnTo>
                    <a:pt x="40" y="125"/>
                  </a:lnTo>
                  <a:close/>
                  <a:moveTo>
                    <a:pt x="2" y="122"/>
                  </a:moveTo>
                  <a:cubicBezTo>
                    <a:pt x="2" y="122"/>
                    <a:pt x="2" y="122"/>
                    <a:pt x="2" y="122"/>
                  </a:cubicBezTo>
                  <a:cubicBezTo>
                    <a:pt x="3" y="122"/>
                    <a:pt x="5" y="122"/>
                    <a:pt x="8" y="122"/>
                  </a:cubicBezTo>
                  <a:cubicBezTo>
                    <a:pt x="11" y="122"/>
                    <a:pt x="16" y="121"/>
                    <a:pt x="20" y="121"/>
                  </a:cubicBezTo>
                  <a:cubicBezTo>
                    <a:pt x="24" y="121"/>
                    <a:pt x="28" y="122"/>
                    <a:pt x="32" y="122"/>
                  </a:cubicBezTo>
                  <a:cubicBezTo>
                    <a:pt x="34" y="122"/>
                    <a:pt x="36" y="122"/>
                    <a:pt x="38" y="122"/>
                  </a:cubicBezTo>
                  <a:cubicBezTo>
                    <a:pt x="38" y="122"/>
                    <a:pt x="38" y="122"/>
                    <a:pt x="38" y="122"/>
                  </a:cubicBezTo>
                  <a:cubicBezTo>
                    <a:pt x="31" y="121"/>
                    <a:pt x="28" y="119"/>
                    <a:pt x="28" y="113"/>
                  </a:cubicBezTo>
                  <a:cubicBezTo>
                    <a:pt x="28" y="9"/>
                    <a:pt x="28" y="9"/>
                    <a:pt x="28" y="9"/>
                  </a:cubicBezTo>
                  <a:cubicBezTo>
                    <a:pt x="34" y="9"/>
                    <a:pt x="34" y="9"/>
                    <a:pt x="34" y="9"/>
                  </a:cubicBezTo>
                  <a:cubicBezTo>
                    <a:pt x="57" y="9"/>
                    <a:pt x="78" y="12"/>
                    <a:pt x="78" y="39"/>
                  </a:cubicBezTo>
                  <a:cubicBezTo>
                    <a:pt x="78" y="56"/>
                    <a:pt x="65" y="68"/>
                    <a:pt x="45" y="68"/>
                  </a:cubicBezTo>
                  <a:cubicBezTo>
                    <a:pt x="34" y="68"/>
                    <a:pt x="34" y="68"/>
                    <a:pt x="34" y="68"/>
                  </a:cubicBezTo>
                  <a:cubicBezTo>
                    <a:pt x="33" y="68"/>
                    <a:pt x="32" y="68"/>
                    <a:pt x="32" y="68"/>
                  </a:cubicBezTo>
                  <a:cubicBezTo>
                    <a:pt x="32" y="68"/>
                    <a:pt x="32" y="69"/>
                    <a:pt x="33" y="69"/>
                  </a:cubicBezTo>
                  <a:cubicBezTo>
                    <a:pt x="33" y="69"/>
                    <a:pt x="33" y="69"/>
                    <a:pt x="33" y="69"/>
                  </a:cubicBezTo>
                  <a:cubicBezTo>
                    <a:pt x="36" y="72"/>
                    <a:pt x="46" y="74"/>
                    <a:pt x="51" y="74"/>
                  </a:cubicBezTo>
                  <a:cubicBezTo>
                    <a:pt x="76" y="74"/>
                    <a:pt x="94" y="59"/>
                    <a:pt x="94" y="37"/>
                  </a:cubicBezTo>
                  <a:cubicBezTo>
                    <a:pt x="94" y="15"/>
                    <a:pt x="80" y="2"/>
                    <a:pt x="57" y="2"/>
                  </a:cubicBezTo>
                  <a:cubicBezTo>
                    <a:pt x="2" y="2"/>
                    <a:pt x="2" y="2"/>
                    <a:pt x="2" y="2"/>
                  </a:cubicBezTo>
                  <a:cubicBezTo>
                    <a:pt x="2" y="3"/>
                    <a:pt x="2" y="3"/>
                    <a:pt x="2" y="3"/>
                  </a:cubicBezTo>
                  <a:cubicBezTo>
                    <a:pt x="9" y="4"/>
                    <a:pt x="12" y="6"/>
                    <a:pt x="12" y="12"/>
                  </a:cubicBezTo>
                  <a:cubicBezTo>
                    <a:pt x="12" y="113"/>
                    <a:pt x="12" y="113"/>
                    <a:pt x="12" y="113"/>
                  </a:cubicBezTo>
                  <a:cubicBezTo>
                    <a:pt x="12" y="119"/>
                    <a:pt x="9" y="121"/>
                    <a:pt x="2" y="122"/>
                  </a:cubicBezTo>
                  <a:close/>
                  <a:moveTo>
                    <a:pt x="30" y="11"/>
                  </a:moveTo>
                  <a:cubicBezTo>
                    <a:pt x="30" y="67"/>
                    <a:pt x="30" y="67"/>
                    <a:pt x="30" y="67"/>
                  </a:cubicBezTo>
                  <a:cubicBezTo>
                    <a:pt x="30" y="67"/>
                    <a:pt x="31" y="66"/>
                    <a:pt x="34" y="66"/>
                  </a:cubicBezTo>
                  <a:cubicBezTo>
                    <a:pt x="45" y="66"/>
                    <a:pt x="45" y="66"/>
                    <a:pt x="45" y="66"/>
                  </a:cubicBezTo>
                  <a:cubicBezTo>
                    <a:pt x="64" y="66"/>
                    <a:pt x="76" y="55"/>
                    <a:pt x="76" y="39"/>
                  </a:cubicBezTo>
                  <a:cubicBezTo>
                    <a:pt x="76" y="16"/>
                    <a:pt x="61" y="11"/>
                    <a:pt x="34" y="11"/>
                  </a:cubicBezTo>
                  <a:lnTo>
                    <a:pt x="3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9" name="Freeform 33"/>
            <p:cNvSpPr>
              <a:spLocks/>
            </p:cNvSpPr>
            <p:nvPr userDrawn="1"/>
          </p:nvSpPr>
          <p:spPr bwMode="auto">
            <a:xfrm>
              <a:off x="6829426" y="3005138"/>
              <a:ext cx="112713" cy="363538"/>
            </a:xfrm>
            <a:custGeom>
              <a:avLst/>
              <a:gdLst>
                <a:gd name="T0" fmla="*/ 0 w 39"/>
                <a:gd name="T1" fmla="*/ 121 h 124"/>
                <a:gd name="T2" fmla="*/ 10 w 39"/>
                <a:gd name="T3" fmla="*/ 113 h 124"/>
                <a:gd name="T4" fmla="*/ 10 w 39"/>
                <a:gd name="T5" fmla="*/ 10 h 124"/>
                <a:gd name="T6" fmla="*/ 0 w 39"/>
                <a:gd name="T7" fmla="*/ 2 h 124"/>
                <a:gd name="T8" fmla="*/ 0 w 39"/>
                <a:gd name="T9" fmla="*/ 0 h 124"/>
                <a:gd name="T10" fmla="*/ 20 w 39"/>
                <a:gd name="T11" fmla="*/ 1 h 124"/>
                <a:gd name="T12" fmla="*/ 39 w 39"/>
                <a:gd name="T13" fmla="*/ 0 h 124"/>
                <a:gd name="T14" fmla="*/ 39 w 39"/>
                <a:gd name="T15" fmla="*/ 2 h 124"/>
                <a:gd name="T16" fmla="*/ 29 w 39"/>
                <a:gd name="T17" fmla="*/ 10 h 124"/>
                <a:gd name="T18" fmla="*/ 29 w 39"/>
                <a:gd name="T19" fmla="*/ 113 h 124"/>
                <a:gd name="T20" fmla="*/ 39 w 39"/>
                <a:gd name="T21" fmla="*/ 121 h 124"/>
                <a:gd name="T22" fmla="*/ 39 w 39"/>
                <a:gd name="T23" fmla="*/ 124 h 124"/>
                <a:gd name="T24" fmla="*/ 20 w 39"/>
                <a:gd name="T25" fmla="*/ 122 h 124"/>
                <a:gd name="T26" fmla="*/ 0 w 39"/>
                <a:gd name="T27" fmla="*/ 124 h 124"/>
                <a:gd name="T28" fmla="*/ 0 w 39"/>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24">
                  <a:moveTo>
                    <a:pt x="0" y="121"/>
                  </a:moveTo>
                  <a:cubicBezTo>
                    <a:pt x="8" y="120"/>
                    <a:pt x="10" y="118"/>
                    <a:pt x="10" y="113"/>
                  </a:cubicBezTo>
                  <a:cubicBezTo>
                    <a:pt x="10" y="10"/>
                    <a:pt x="10" y="10"/>
                    <a:pt x="10" y="10"/>
                  </a:cubicBezTo>
                  <a:cubicBezTo>
                    <a:pt x="10" y="5"/>
                    <a:pt x="8" y="3"/>
                    <a:pt x="0" y="2"/>
                  </a:cubicBezTo>
                  <a:cubicBezTo>
                    <a:pt x="0" y="0"/>
                    <a:pt x="0" y="0"/>
                    <a:pt x="0" y="0"/>
                  </a:cubicBezTo>
                  <a:cubicBezTo>
                    <a:pt x="4" y="0"/>
                    <a:pt x="12" y="1"/>
                    <a:pt x="20" y="1"/>
                  </a:cubicBezTo>
                  <a:cubicBezTo>
                    <a:pt x="27" y="1"/>
                    <a:pt x="35" y="0"/>
                    <a:pt x="39" y="0"/>
                  </a:cubicBezTo>
                  <a:cubicBezTo>
                    <a:pt x="39" y="2"/>
                    <a:pt x="39" y="2"/>
                    <a:pt x="39" y="2"/>
                  </a:cubicBezTo>
                  <a:cubicBezTo>
                    <a:pt x="31" y="3"/>
                    <a:pt x="29" y="5"/>
                    <a:pt x="29" y="10"/>
                  </a:cubicBezTo>
                  <a:cubicBezTo>
                    <a:pt x="29" y="113"/>
                    <a:pt x="29" y="113"/>
                    <a:pt x="29" y="113"/>
                  </a:cubicBezTo>
                  <a:cubicBezTo>
                    <a:pt x="29" y="118"/>
                    <a:pt x="31" y="120"/>
                    <a:pt x="39" y="121"/>
                  </a:cubicBezTo>
                  <a:cubicBezTo>
                    <a:pt x="39" y="124"/>
                    <a:pt x="39" y="124"/>
                    <a:pt x="39" y="124"/>
                  </a:cubicBezTo>
                  <a:cubicBezTo>
                    <a:pt x="35" y="124"/>
                    <a:pt x="27" y="122"/>
                    <a:pt x="20"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0" name="Freeform 34"/>
            <p:cNvSpPr>
              <a:spLocks noEditPoints="1"/>
            </p:cNvSpPr>
            <p:nvPr userDrawn="1"/>
          </p:nvSpPr>
          <p:spPr bwMode="auto">
            <a:xfrm>
              <a:off x="6826251" y="3001963"/>
              <a:ext cx="119063" cy="369888"/>
            </a:xfrm>
            <a:custGeom>
              <a:avLst/>
              <a:gdLst>
                <a:gd name="T0" fmla="*/ 41 w 41"/>
                <a:gd name="T1" fmla="*/ 126 h 126"/>
                <a:gd name="T2" fmla="*/ 40 w 41"/>
                <a:gd name="T3" fmla="*/ 126 h 126"/>
                <a:gd name="T4" fmla="*/ 33 w 41"/>
                <a:gd name="T5" fmla="*/ 125 h 126"/>
                <a:gd name="T6" fmla="*/ 21 w 41"/>
                <a:gd name="T7" fmla="*/ 124 h 126"/>
                <a:gd name="T8" fmla="*/ 8 w 41"/>
                <a:gd name="T9" fmla="*/ 125 h 126"/>
                <a:gd name="T10" fmla="*/ 1 w 41"/>
                <a:gd name="T11" fmla="*/ 126 h 126"/>
                <a:gd name="T12" fmla="*/ 0 w 41"/>
                <a:gd name="T13" fmla="*/ 126 h 126"/>
                <a:gd name="T14" fmla="*/ 0 w 41"/>
                <a:gd name="T15" fmla="*/ 121 h 126"/>
                <a:gd name="T16" fmla="*/ 1 w 41"/>
                <a:gd name="T17" fmla="*/ 121 h 126"/>
                <a:gd name="T18" fmla="*/ 10 w 41"/>
                <a:gd name="T19" fmla="*/ 114 h 126"/>
                <a:gd name="T20" fmla="*/ 10 w 41"/>
                <a:gd name="T21" fmla="*/ 11 h 126"/>
                <a:gd name="T22" fmla="*/ 1 w 41"/>
                <a:gd name="T23" fmla="*/ 4 h 126"/>
                <a:gd name="T24" fmla="*/ 0 w 41"/>
                <a:gd name="T25" fmla="*/ 4 h 126"/>
                <a:gd name="T26" fmla="*/ 0 w 41"/>
                <a:gd name="T27" fmla="*/ 0 h 126"/>
                <a:gd name="T28" fmla="*/ 1 w 41"/>
                <a:gd name="T29" fmla="*/ 0 h 126"/>
                <a:gd name="T30" fmla="*/ 8 w 41"/>
                <a:gd name="T31" fmla="*/ 0 h 126"/>
                <a:gd name="T32" fmla="*/ 21 w 41"/>
                <a:gd name="T33" fmla="*/ 1 h 126"/>
                <a:gd name="T34" fmla="*/ 33 w 41"/>
                <a:gd name="T35" fmla="*/ 0 h 126"/>
                <a:gd name="T36" fmla="*/ 40 w 41"/>
                <a:gd name="T37" fmla="*/ 0 h 126"/>
                <a:gd name="T38" fmla="*/ 41 w 41"/>
                <a:gd name="T39" fmla="*/ 0 h 126"/>
                <a:gd name="T40" fmla="*/ 41 w 41"/>
                <a:gd name="T41" fmla="*/ 4 h 126"/>
                <a:gd name="T42" fmla="*/ 40 w 41"/>
                <a:gd name="T43" fmla="*/ 4 h 126"/>
                <a:gd name="T44" fmla="*/ 31 w 41"/>
                <a:gd name="T45" fmla="*/ 11 h 126"/>
                <a:gd name="T46" fmla="*/ 31 w 41"/>
                <a:gd name="T47" fmla="*/ 114 h 126"/>
                <a:gd name="T48" fmla="*/ 40 w 41"/>
                <a:gd name="T49" fmla="*/ 121 h 126"/>
                <a:gd name="T50" fmla="*/ 41 w 41"/>
                <a:gd name="T51" fmla="*/ 121 h 126"/>
                <a:gd name="T52" fmla="*/ 41 w 41"/>
                <a:gd name="T53" fmla="*/ 126 h 126"/>
                <a:gd name="T54" fmla="*/ 21 w 41"/>
                <a:gd name="T55" fmla="*/ 122 h 126"/>
                <a:gd name="T56" fmla="*/ 33 w 41"/>
                <a:gd name="T57" fmla="*/ 123 h 126"/>
                <a:gd name="T58" fmla="*/ 39 w 41"/>
                <a:gd name="T59" fmla="*/ 124 h 126"/>
                <a:gd name="T60" fmla="*/ 39 w 41"/>
                <a:gd name="T61" fmla="*/ 123 h 126"/>
                <a:gd name="T62" fmla="*/ 29 w 41"/>
                <a:gd name="T63" fmla="*/ 114 h 126"/>
                <a:gd name="T64" fmla="*/ 29 w 41"/>
                <a:gd name="T65" fmla="*/ 11 h 126"/>
                <a:gd name="T66" fmla="*/ 39 w 41"/>
                <a:gd name="T67" fmla="*/ 2 h 126"/>
                <a:gd name="T68" fmla="*/ 39 w 41"/>
                <a:gd name="T69" fmla="*/ 2 h 126"/>
                <a:gd name="T70" fmla="*/ 33 w 41"/>
                <a:gd name="T71" fmla="*/ 2 h 126"/>
                <a:gd name="T72" fmla="*/ 21 w 41"/>
                <a:gd name="T73" fmla="*/ 3 h 126"/>
                <a:gd name="T74" fmla="*/ 8 w 41"/>
                <a:gd name="T75" fmla="*/ 2 h 126"/>
                <a:gd name="T76" fmla="*/ 2 w 41"/>
                <a:gd name="T77" fmla="*/ 2 h 126"/>
                <a:gd name="T78" fmla="*/ 2 w 41"/>
                <a:gd name="T79" fmla="*/ 2 h 126"/>
                <a:gd name="T80" fmla="*/ 12 w 41"/>
                <a:gd name="T81" fmla="*/ 11 h 126"/>
                <a:gd name="T82" fmla="*/ 12 w 41"/>
                <a:gd name="T83" fmla="*/ 114 h 126"/>
                <a:gd name="T84" fmla="*/ 2 w 41"/>
                <a:gd name="T85" fmla="*/ 123 h 126"/>
                <a:gd name="T86" fmla="*/ 2 w 41"/>
                <a:gd name="T87" fmla="*/ 123 h 126"/>
                <a:gd name="T88" fmla="*/ 8 w 41"/>
                <a:gd name="T89" fmla="*/ 123 h 126"/>
                <a:gd name="T90" fmla="*/ 21 w 41"/>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126">
                  <a:moveTo>
                    <a:pt x="41" y="126"/>
                  </a:moveTo>
                  <a:cubicBezTo>
                    <a:pt x="40" y="126"/>
                    <a:pt x="40" y="126"/>
                    <a:pt x="40" y="126"/>
                  </a:cubicBezTo>
                  <a:cubicBezTo>
                    <a:pt x="38" y="126"/>
                    <a:pt x="35" y="125"/>
                    <a:pt x="33" y="125"/>
                  </a:cubicBezTo>
                  <a:cubicBezTo>
                    <a:pt x="29" y="125"/>
                    <a:pt x="25" y="124"/>
                    <a:pt x="21" y="124"/>
                  </a:cubicBezTo>
                  <a:cubicBezTo>
                    <a:pt x="16" y="124"/>
                    <a:pt x="12" y="125"/>
                    <a:pt x="8" y="125"/>
                  </a:cubicBezTo>
                  <a:cubicBezTo>
                    <a:pt x="6" y="125"/>
                    <a:pt x="3" y="126"/>
                    <a:pt x="1" y="126"/>
                  </a:cubicBezTo>
                  <a:cubicBezTo>
                    <a:pt x="0" y="126"/>
                    <a:pt x="0" y="126"/>
                    <a:pt x="0" y="126"/>
                  </a:cubicBezTo>
                  <a:cubicBezTo>
                    <a:pt x="0" y="121"/>
                    <a:pt x="0" y="121"/>
                    <a:pt x="0" y="121"/>
                  </a:cubicBezTo>
                  <a:cubicBezTo>
                    <a:pt x="1" y="121"/>
                    <a:pt x="1" y="121"/>
                    <a:pt x="1" y="121"/>
                  </a:cubicBezTo>
                  <a:cubicBezTo>
                    <a:pt x="9"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3" y="0"/>
                    <a:pt x="6" y="0"/>
                    <a:pt x="8" y="0"/>
                  </a:cubicBezTo>
                  <a:cubicBezTo>
                    <a:pt x="12" y="0"/>
                    <a:pt x="16" y="1"/>
                    <a:pt x="21" y="1"/>
                  </a:cubicBezTo>
                  <a:cubicBezTo>
                    <a:pt x="25" y="1"/>
                    <a:pt x="29" y="0"/>
                    <a:pt x="33" y="0"/>
                  </a:cubicBezTo>
                  <a:cubicBezTo>
                    <a:pt x="35" y="0"/>
                    <a:pt x="38" y="0"/>
                    <a:pt x="40" y="0"/>
                  </a:cubicBezTo>
                  <a:cubicBezTo>
                    <a:pt x="41" y="0"/>
                    <a:pt x="41" y="0"/>
                    <a:pt x="41" y="0"/>
                  </a:cubicBezTo>
                  <a:cubicBezTo>
                    <a:pt x="41" y="4"/>
                    <a:pt x="41" y="4"/>
                    <a:pt x="41" y="4"/>
                  </a:cubicBezTo>
                  <a:cubicBezTo>
                    <a:pt x="40" y="4"/>
                    <a:pt x="40" y="4"/>
                    <a:pt x="40" y="4"/>
                  </a:cubicBezTo>
                  <a:cubicBezTo>
                    <a:pt x="32" y="5"/>
                    <a:pt x="31" y="7"/>
                    <a:pt x="31" y="11"/>
                  </a:cubicBezTo>
                  <a:cubicBezTo>
                    <a:pt x="31" y="114"/>
                    <a:pt x="31" y="114"/>
                    <a:pt x="31" y="114"/>
                  </a:cubicBezTo>
                  <a:cubicBezTo>
                    <a:pt x="31" y="118"/>
                    <a:pt x="32" y="120"/>
                    <a:pt x="40" y="121"/>
                  </a:cubicBezTo>
                  <a:cubicBezTo>
                    <a:pt x="41" y="121"/>
                    <a:pt x="41" y="121"/>
                    <a:pt x="41" y="121"/>
                  </a:cubicBezTo>
                  <a:lnTo>
                    <a:pt x="41" y="126"/>
                  </a:lnTo>
                  <a:close/>
                  <a:moveTo>
                    <a:pt x="21" y="122"/>
                  </a:moveTo>
                  <a:cubicBezTo>
                    <a:pt x="25" y="122"/>
                    <a:pt x="29" y="123"/>
                    <a:pt x="33" y="123"/>
                  </a:cubicBezTo>
                  <a:cubicBezTo>
                    <a:pt x="35" y="123"/>
                    <a:pt x="37" y="123"/>
                    <a:pt x="39" y="124"/>
                  </a:cubicBezTo>
                  <a:cubicBezTo>
                    <a:pt x="39" y="123"/>
                    <a:pt x="39" y="123"/>
                    <a:pt x="39" y="123"/>
                  </a:cubicBezTo>
                  <a:cubicBezTo>
                    <a:pt x="32" y="122"/>
                    <a:pt x="29" y="120"/>
                    <a:pt x="29" y="114"/>
                  </a:cubicBezTo>
                  <a:cubicBezTo>
                    <a:pt x="29" y="11"/>
                    <a:pt x="29" y="11"/>
                    <a:pt x="29" y="11"/>
                  </a:cubicBezTo>
                  <a:cubicBezTo>
                    <a:pt x="29" y="5"/>
                    <a:pt x="32" y="4"/>
                    <a:pt x="39" y="2"/>
                  </a:cubicBezTo>
                  <a:cubicBezTo>
                    <a:pt x="39" y="2"/>
                    <a:pt x="39" y="2"/>
                    <a:pt x="39" y="2"/>
                  </a:cubicBezTo>
                  <a:cubicBezTo>
                    <a:pt x="37" y="2"/>
                    <a:pt x="35" y="2"/>
                    <a:pt x="33" y="2"/>
                  </a:cubicBezTo>
                  <a:cubicBezTo>
                    <a:pt x="29" y="2"/>
                    <a:pt x="25" y="3"/>
                    <a:pt x="21" y="3"/>
                  </a:cubicBezTo>
                  <a:cubicBezTo>
                    <a:pt x="16" y="3"/>
                    <a:pt x="12" y="2"/>
                    <a:pt x="8" y="2"/>
                  </a:cubicBezTo>
                  <a:cubicBezTo>
                    <a:pt x="6"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3"/>
                    <a:pt x="2" y="123"/>
                    <a:pt x="2" y="123"/>
                  </a:cubicBezTo>
                  <a:cubicBezTo>
                    <a:pt x="4" y="123"/>
                    <a:pt x="6" y="123"/>
                    <a:pt x="8" y="123"/>
                  </a:cubicBezTo>
                  <a:cubicBezTo>
                    <a:pt x="12" y="123"/>
                    <a:pt x="16" y="122"/>
                    <a:pt x="2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1" name="Freeform 35"/>
            <p:cNvSpPr>
              <a:spLocks/>
            </p:cNvSpPr>
            <p:nvPr userDrawn="1"/>
          </p:nvSpPr>
          <p:spPr bwMode="auto">
            <a:xfrm>
              <a:off x="6972301" y="3006725"/>
              <a:ext cx="293688" cy="361950"/>
            </a:xfrm>
            <a:custGeom>
              <a:avLst/>
              <a:gdLst>
                <a:gd name="T0" fmla="*/ 41 w 101"/>
                <a:gd name="T1" fmla="*/ 11 h 123"/>
                <a:gd name="T2" fmla="*/ 23 w 101"/>
                <a:gd name="T3" fmla="*/ 11 h 123"/>
                <a:gd name="T4" fmla="*/ 4 w 101"/>
                <a:gd name="T5" fmla="*/ 31 h 123"/>
                <a:gd name="T6" fmla="*/ 0 w 101"/>
                <a:gd name="T7" fmla="*/ 31 h 123"/>
                <a:gd name="T8" fmla="*/ 3 w 101"/>
                <a:gd name="T9" fmla="*/ 0 h 123"/>
                <a:gd name="T10" fmla="*/ 98 w 101"/>
                <a:gd name="T11" fmla="*/ 0 h 123"/>
                <a:gd name="T12" fmla="*/ 101 w 101"/>
                <a:gd name="T13" fmla="*/ 31 h 123"/>
                <a:gd name="T14" fmla="*/ 97 w 101"/>
                <a:gd name="T15" fmla="*/ 31 h 123"/>
                <a:gd name="T16" fmla="*/ 77 w 101"/>
                <a:gd name="T17" fmla="*/ 11 h 123"/>
                <a:gd name="T18" fmla="*/ 60 w 101"/>
                <a:gd name="T19" fmla="*/ 11 h 123"/>
                <a:gd name="T20" fmla="*/ 60 w 101"/>
                <a:gd name="T21" fmla="*/ 109 h 123"/>
                <a:gd name="T22" fmla="*/ 72 w 101"/>
                <a:gd name="T23" fmla="*/ 120 h 123"/>
                <a:gd name="T24" fmla="*/ 72 w 101"/>
                <a:gd name="T25" fmla="*/ 123 h 123"/>
                <a:gd name="T26" fmla="*/ 50 w 101"/>
                <a:gd name="T27" fmla="*/ 121 h 123"/>
                <a:gd name="T28" fmla="*/ 29 w 101"/>
                <a:gd name="T29" fmla="*/ 123 h 123"/>
                <a:gd name="T30" fmla="*/ 29 w 101"/>
                <a:gd name="T31" fmla="*/ 120 h 123"/>
                <a:gd name="T32" fmla="*/ 41 w 101"/>
                <a:gd name="T33" fmla="*/ 109 h 123"/>
                <a:gd name="T34" fmla="*/ 41 w 101"/>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123">
                  <a:moveTo>
                    <a:pt x="41" y="11"/>
                  </a:moveTo>
                  <a:cubicBezTo>
                    <a:pt x="23" y="11"/>
                    <a:pt x="23" y="11"/>
                    <a:pt x="23" y="11"/>
                  </a:cubicBezTo>
                  <a:cubicBezTo>
                    <a:pt x="13" y="11"/>
                    <a:pt x="7" y="14"/>
                    <a:pt x="4" y="31"/>
                  </a:cubicBezTo>
                  <a:cubicBezTo>
                    <a:pt x="0" y="31"/>
                    <a:pt x="0" y="31"/>
                    <a:pt x="0" y="31"/>
                  </a:cubicBezTo>
                  <a:cubicBezTo>
                    <a:pt x="1" y="21"/>
                    <a:pt x="2" y="10"/>
                    <a:pt x="3" y="0"/>
                  </a:cubicBezTo>
                  <a:cubicBezTo>
                    <a:pt x="98" y="0"/>
                    <a:pt x="98" y="0"/>
                    <a:pt x="98" y="0"/>
                  </a:cubicBezTo>
                  <a:cubicBezTo>
                    <a:pt x="98" y="10"/>
                    <a:pt x="99" y="21"/>
                    <a:pt x="101" y="31"/>
                  </a:cubicBezTo>
                  <a:cubicBezTo>
                    <a:pt x="97" y="31"/>
                    <a:pt x="97" y="31"/>
                    <a:pt x="97" y="31"/>
                  </a:cubicBezTo>
                  <a:cubicBezTo>
                    <a:pt x="94" y="14"/>
                    <a:pt x="88" y="11"/>
                    <a:pt x="77" y="11"/>
                  </a:cubicBezTo>
                  <a:cubicBezTo>
                    <a:pt x="60" y="11"/>
                    <a:pt x="60" y="11"/>
                    <a:pt x="60" y="11"/>
                  </a:cubicBezTo>
                  <a:cubicBezTo>
                    <a:pt x="60" y="109"/>
                    <a:pt x="60" y="109"/>
                    <a:pt x="60" y="109"/>
                  </a:cubicBezTo>
                  <a:cubicBezTo>
                    <a:pt x="60" y="115"/>
                    <a:pt x="62" y="119"/>
                    <a:pt x="72" y="120"/>
                  </a:cubicBezTo>
                  <a:cubicBezTo>
                    <a:pt x="72" y="123"/>
                    <a:pt x="72" y="123"/>
                    <a:pt x="72" y="123"/>
                  </a:cubicBezTo>
                  <a:cubicBezTo>
                    <a:pt x="64" y="123"/>
                    <a:pt x="56" y="121"/>
                    <a:pt x="50" y="121"/>
                  </a:cubicBezTo>
                  <a:cubicBezTo>
                    <a:pt x="45" y="121"/>
                    <a:pt x="36" y="123"/>
                    <a:pt x="29" y="123"/>
                  </a:cubicBezTo>
                  <a:cubicBezTo>
                    <a:pt x="29" y="120"/>
                    <a:pt x="29" y="120"/>
                    <a:pt x="29" y="120"/>
                  </a:cubicBezTo>
                  <a:cubicBezTo>
                    <a:pt x="39"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2" name="Freeform 36"/>
            <p:cNvSpPr>
              <a:spLocks noEditPoints="1"/>
            </p:cNvSpPr>
            <p:nvPr userDrawn="1"/>
          </p:nvSpPr>
          <p:spPr bwMode="auto">
            <a:xfrm>
              <a:off x="6969126" y="3005138"/>
              <a:ext cx="300038" cy="366713"/>
            </a:xfrm>
            <a:custGeom>
              <a:avLst/>
              <a:gdLst>
                <a:gd name="T0" fmla="*/ 74 w 103"/>
                <a:gd name="T1" fmla="*/ 125 h 125"/>
                <a:gd name="T2" fmla="*/ 73 w 103"/>
                <a:gd name="T3" fmla="*/ 125 h 125"/>
                <a:gd name="T4" fmla="*/ 61 w 103"/>
                <a:gd name="T5" fmla="*/ 124 h 125"/>
                <a:gd name="T6" fmla="*/ 51 w 103"/>
                <a:gd name="T7" fmla="*/ 123 h 125"/>
                <a:gd name="T8" fmla="*/ 42 w 103"/>
                <a:gd name="T9" fmla="*/ 124 h 125"/>
                <a:gd name="T10" fmla="*/ 30 w 103"/>
                <a:gd name="T11" fmla="*/ 125 h 125"/>
                <a:gd name="T12" fmla="*/ 29 w 103"/>
                <a:gd name="T13" fmla="*/ 125 h 125"/>
                <a:gd name="T14" fmla="*/ 29 w 103"/>
                <a:gd name="T15" fmla="*/ 120 h 125"/>
                <a:gd name="T16" fmla="*/ 30 w 103"/>
                <a:gd name="T17" fmla="*/ 120 h 125"/>
                <a:gd name="T18" fmla="*/ 41 w 103"/>
                <a:gd name="T19" fmla="*/ 110 h 125"/>
                <a:gd name="T20" fmla="*/ 41 w 103"/>
                <a:gd name="T21" fmla="*/ 13 h 125"/>
                <a:gd name="T22" fmla="*/ 24 w 103"/>
                <a:gd name="T23" fmla="*/ 13 h 125"/>
                <a:gd name="T24" fmla="*/ 6 w 103"/>
                <a:gd name="T25" fmla="*/ 33 h 125"/>
                <a:gd name="T26" fmla="*/ 6 w 103"/>
                <a:gd name="T27" fmla="*/ 33 h 125"/>
                <a:gd name="T28" fmla="*/ 0 w 103"/>
                <a:gd name="T29" fmla="*/ 33 h 125"/>
                <a:gd name="T30" fmla="*/ 0 w 103"/>
                <a:gd name="T31" fmla="*/ 32 h 125"/>
                <a:gd name="T32" fmla="*/ 3 w 103"/>
                <a:gd name="T33" fmla="*/ 1 h 125"/>
                <a:gd name="T34" fmla="*/ 3 w 103"/>
                <a:gd name="T35" fmla="*/ 0 h 125"/>
                <a:gd name="T36" fmla="*/ 100 w 103"/>
                <a:gd name="T37" fmla="*/ 0 h 125"/>
                <a:gd name="T38" fmla="*/ 100 w 103"/>
                <a:gd name="T39" fmla="*/ 1 h 125"/>
                <a:gd name="T40" fmla="*/ 103 w 103"/>
                <a:gd name="T41" fmla="*/ 32 h 125"/>
                <a:gd name="T42" fmla="*/ 103 w 103"/>
                <a:gd name="T43" fmla="*/ 33 h 125"/>
                <a:gd name="T44" fmla="*/ 97 w 103"/>
                <a:gd name="T45" fmla="*/ 33 h 125"/>
                <a:gd name="T46" fmla="*/ 97 w 103"/>
                <a:gd name="T47" fmla="*/ 33 h 125"/>
                <a:gd name="T48" fmla="*/ 78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51 w 103"/>
                <a:gd name="T61" fmla="*/ 121 h 125"/>
                <a:gd name="T62" fmla="*/ 61 w 103"/>
                <a:gd name="T63" fmla="*/ 122 h 125"/>
                <a:gd name="T64" fmla="*/ 72 w 103"/>
                <a:gd name="T65" fmla="*/ 123 h 125"/>
                <a:gd name="T66" fmla="*/ 72 w 103"/>
                <a:gd name="T67" fmla="*/ 122 h 125"/>
                <a:gd name="T68" fmla="*/ 60 w 103"/>
                <a:gd name="T69" fmla="*/ 110 h 125"/>
                <a:gd name="T70" fmla="*/ 60 w 103"/>
                <a:gd name="T71" fmla="*/ 11 h 125"/>
                <a:gd name="T72" fmla="*/ 78 w 103"/>
                <a:gd name="T73" fmla="*/ 11 h 125"/>
                <a:gd name="T74" fmla="*/ 99 w 103"/>
                <a:gd name="T75" fmla="*/ 31 h 125"/>
                <a:gd name="T76" fmla="*/ 101 w 103"/>
                <a:gd name="T77" fmla="*/ 31 h 125"/>
                <a:gd name="T78" fmla="*/ 98 w 103"/>
                <a:gd name="T79" fmla="*/ 2 h 125"/>
                <a:gd name="T80" fmla="*/ 5 w 103"/>
                <a:gd name="T81" fmla="*/ 2 h 125"/>
                <a:gd name="T82" fmla="*/ 2 w 103"/>
                <a:gd name="T83" fmla="*/ 31 h 125"/>
                <a:gd name="T84" fmla="*/ 4 w 103"/>
                <a:gd name="T85" fmla="*/ 31 h 125"/>
                <a:gd name="T86" fmla="*/ 24 w 103"/>
                <a:gd name="T87" fmla="*/ 11 h 125"/>
                <a:gd name="T88" fmla="*/ 43 w 103"/>
                <a:gd name="T89" fmla="*/ 11 h 125"/>
                <a:gd name="T90" fmla="*/ 43 w 103"/>
                <a:gd name="T91" fmla="*/ 110 h 125"/>
                <a:gd name="T92" fmla="*/ 31 w 103"/>
                <a:gd name="T93" fmla="*/ 122 h 125"/>
                <a:gd name="T94" fmla="*/ 31 w 103"/>
                <a:gd name="T95" fmla="*/ 123 h 125"/>
                <a:gd name="T96" fmla="*/ 42 w 103"/>
                <a:gd name="T97" fmla="*/ 122 h 125"/>
                <a:gd name="T98" fmla="*/ 51 w 103"/>
                <a:gd name="T99"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7" y="124"/>
                    <a:pt x="54" y="123"/>
                    <a:pt x="51" y="123"/>
                  </a:cubicBezTo>
                  <a:cubicBezTo>
                    <a:pt x="49" y="123"/>
                    <a:pt x="46" y="124"/>
                    <a:pt x="42" y="124"/>
                  </a:cubicBezTo>
                  <a:cubicBezTo>
                    <a:pt x="38" y="124"/>
                    <a:pt x="34" y="125"/>
                    <a:pt x="30" y="125"/>
                  </a:cubicBezTo>
                  <a:cubicBezTo>
                    <a:pt x="29" y="125"/>
                    <a:pt x="29" y="125"/>
                    <a:pt x="29" y="125"/>
                  </a:cubicBezTo>
                  <a:cubicBezTo>
                    <a:pt x="29" y="120"/>
                    <a:pt x="29" y="120"/>
                    <a:pt x="29" y="120"/>
                  </a:cubicBezTo>
                  <a:cubicBezTo>
                    <a:pt x="30" y="120"/>
                    <a:pt x="30" y="120"/>
                    <a:pt x="30" y="120"/>
                  </a:cubicBezTo>
                  <a:cubicBezTo>
                    <a:pt x="39" y="119"/>
                    <a:pt x="41" y="116"/>
                    <a:pt x="41" y="110"/>
                  </a:cubicBezTo>
                  <a:cubicBezTo>
                    <a:pt x="41" y="13"/>
                    <a:pt x="41" y="13"/>
                    <a:pt x="41" y="13"/>
                  </a:cubicBezTo>
                  <a:cubicBezTo>
                    <a:pt x="24" y="13"/>
                    <a:pt x="24" y="13"/>
                    <a:pt x="24" y="13"/>
                  </a:cubicBezTo>
                  <a:cubicBezTo>
                    <a:pt x="14" y="13"/>
                    <a:pt x="9" y="16"/>
                    <a:pt x="6" y="33"/>
                  </a:cubicBezTo>
                  <a:cubicBezTo>
                    <a:pt x="6" y="33"/>
                    <a:pt x="6" y="33"/>
                    <a:pt x="6" y="33"/>
                  </a:cubicBezTo>
                  <a:cubicBezTo>
                    <a:pt x="0" y="33"/>
                    <a:pt x="0" y="33"/>
                    <a:pt x="0" y="33"/>
                  </a:cubicBezTo>
                  <a:cubicBezTo>
                    <a:pt x="0" y="32"/>
                    <a:pt x="0" y="32"/>
                    <a:pt x="0" y="32"/>
                  </a:cubicBezTo>
                  <a:cubicBezTo>
                    <a:pt x="1" y="23"/>
                    <a:pt x="2" y="12"/>
                    <a:pt x="3" y="1"/>
                  </a:cubicBezTo>
                  <a:cubicBezTo>
                    <a:pt x="3" y="0"/>
                    <a:pt x="3" y="0"/>
                    <a:pt x="3" y="0"/>
                  </a:cubicBezTo>
                  <a:cubicBezTo>
                    <a:pt x="100" y="0"/>
                    <a:pt x="100" y="0"/>
                    <a:pt x="100" y="0"/>
                  </a:cubicBezTo>
                  <a:cubicBezTo>
                    <a:pt x="100" y="1"/>
                    <a:pt x="100" y="1"/>
                    <a:pt x="100" y="1"/>
                  </a:cubicBezTo>
                  <a:cubicBezTo>
                    <a:pt x="100" y="12"/>
                    <a:pt x="102" y="23"/>
                    <a:pt x="103" y="32"/>
                  </a:cubicBezTo>
                  <a:cubicBezTo>
                    <a:pt x="103" y="33"/>
                    <a:pt x="103" y="33"/>
                    <a:pt x="103" y="33"/>
                  </a:cubicBezTo>
                  <a:cubicBezTo>
                    <a:pt x="97" y="33"/>
                    <a:pt x="97" y="33"/>
                    <a:pt x="97" y="33"/>
                  </a:cubicBezTo>
                  <a:cubicBezTo>
                    <a:pt x="97" y="33"/>
                    <a:pt x="97" y="33"/>
                    <a:pt x="97" y="33"/>
                  </a:cubicBezTo>
                  <a:cubicBezTo>
                    <a:pt x="94" y="16"/>
                    <a:pt x="89" y="13"/>
                    <a:pt x="78" y="13"/>
                  </a:cubicBezTo>
                  <a:cubicBezTo>
                    <a:pt x="62" y="13"/>
                    <a:pt x="62" y="13"/>
                    <a:pt x="62" y="13"/>
                  </a:cubicBezTo>
                  <a:cubicBezTo>
                    <a:pt x="62" y="110"/>
                    <a:pt x="62" y="110"/>
                    <a:pt x="62" y="110"/>
                  </a:cubicBezTo>
                  <a:cubicBezTo>
                    <a:pt x="62" y="116"/>
                    <a:pt x="63" y="119"/>
                    <a:pt x="73" y="120"/>
                  </a:cubicBezTo>
                  <a:cubicBezTo>
                    <a:pt x="74" y="120"/>
                    <a:pt x="74" y="120"/>
                    <a:pt x="74" y="120"/>
                  </a:cubicBezTo>
                  <a:lnTo>
                    <a:pt x="74" y="125"/>
                  </a:lnTo>
                  <a:close/>
                  <a:moveTo>
                    <a:pt x="51" y="121"/>
                  </a:moveTo>
                  <a:cubicBezTo>
                    <a:pt x="54" y="121"/>
                    <a:pt x="57" y="122"/>
                    <a:pt x="61" y="122"/>
                  </a:cubicBezTo>
                  <a:cubicBezTo>
                    <a:pt x="64" y="122"/>
                    <a:pt x="68" y="122"/>
                    <a:pt x="72" y="123"/>
                  </a:cubicBezTo>
                  <a:cubicBezTo>
                    <a:pt x="72" y="122"/>
                    <a:pt x="72" y="122"/>
                    <a:pt x="72" y="122"/>
                  </a:cubicBezTo>
                  <a:cubicBezTo>
                    <a:pt x="63" y="121"/>
                    <a:pt x="60" y="117"/>
                    <a:pt x="60" y="110"/>
                  </a:cubicBezTo>
                  <a:cubicBezTo>
                    <a:pt x="60" y="11"/>
                    <a:pt x="60" y="11"/>
                    <a:pt x="60" y="11"/>
                  </a:cubicBezTo>
                  <a:cubicBezTo>
                    <a:pt x="78" y="11"/>
                    <a:pt x="78" y="11"/>
                    <a:pt x="78" y="11"/>
                  </a:cubicBezTo>
                  <a:cubicBezTo>
                    <a:pt x="89" y="11"/>
                    <a:pt x="95" y="14"/>
                    <a:pt x="99" y="31"/>
                  </a:cubicBezTo>
                  <a:cubicBezTo>
                    <a:pt x="101" y="31"/>
                    <a:pt x="101" y="31"/>
                    <a:pt x="101" y="31"/>
                  </a:cubicBezTo>
                  <a:cubicBezTo>
                    <a:pt x="99" y="23"/>
                    <a:pt x="98" y="12"/>
                    <a:pt x="98" y="2"/>
                  </a:cubicBezTo>
                  <a:cubicBezTo>
                    <a:pt x="5" y="2"/>
                    <a:pt x="5" y="2"/>
                    <a:pt x="5" y="2"/>
                  </a:cubicBezTo>
                  <a:cubicBezTo>
                    <a:pt x="4" y="12"/>
                    <a:pt x="3" y="23"/>
                    <a:pt x="2" y="31"/>
                  </a:cubicBezTo>
                  <a:cubicBezTo>
                    <a:pt x="4" y="31"/>
                    <a:pt x="4" y="31"/>
                    <a:pt x="4" y="31"/>
                  </a:cubicBezTo>
                  <a:cubicBezTo>
                    <a:pt x="8" y="14"/>
                    <a:pt x="14" y="11"/>
                    <a:pt x="24" y="11"/>
                  </a:cubicBezTo>
                  <a:cubicBezTo>
                    <a:pt x="43" y="11"/>
                    <a:pt x="43" y="11"/>
                    <a:pt x="43" y="11"/>
                  </a:cubicBezTo>
                  <a:cubicBezTo>
                    <a:pt x="43" y="110"/>
                    <a:pt x="43" y="110"/>
                    <a:pt x="43" y="110"/>
                  </a:cubicBezTo>
                  <a:cubicBezTo>
                    <a:pt x="43" y="117"/>
                    <a:pt x="40" y="121"/>
                    <a:pt x="31" y="122"/>
                  </a:cubicBezTo>
                  <a:cubicBezTo>
                    <a:pt x="31" y="123"/>
                    <a:pt x="31" y="123"/>
                    <a:pt x="31" y="123"/>
                  </a:cubicBezTo>
                  <a:cubicBezTo>
                    <a:pt x="35" y="122"/>
                    <a:pt x="38" y="122"/>
                    <a:pt x="42" y="122"/>
                  </a:cubicBezTo>
                  <a:cubicBezTo>
                    <a:pt x="45" y="122"/>
                    <a:pt x="49" y="121"/>
                    <a:pt x="5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3" name="Freeform 37"/>
            <p:cNvSpPr>
              <a:spLocks noEditPoints="1"/>
            </p:cNvSpPr>
            <p:nvPr userDrawn="1"/>
          </p:nvSpPr>
          <p:spPr bwMode="auto">
            <a:xfrm>
              <a:off x="7251701" y="3005138"/>
              <a:ext cx="344488" cy="363538"/>
            </a:xfrm>
            <a:custGeom>
              <a:avLst/>
              <a:gdLst>
                <a:gd name="T0" fmla="*/ 39 w 118"/>
                <a:gd name="T1" fmla="*/ 67 h 124"/>
                <a:gd name="T2" fmla="*/ 56 w 118"/>
                <a:gd name="T3" fmla="*/ 20 h 124"/>
                <a:gd name="T4" fmla="*/ 56 w 118"/>
                <a:gd name="T5" fmla="*/ 20 h 124"/>
                <a:gd name="T6" fmla="*/ 73 w 118"/>
                <a:gd name="T7" fmla="*/ 67 h 124"/>
                <a:gd name="T8" fmla="*/ 39 w 118"/>
                <a:gd name="T9" fmla="*/ 67 h 124"/>
                <a:gd name="T10" fmla="*/ 0 w 118"/>
                <a:gd name="T11" fmla="*/ 124 h 124"/>
                <a:gd name="T12" fmla="*/ 18 w 118"/>
                <a:gd name="T13" fmla="*/ 122 h 124"/>
                <a:gd name="T14" fmla="*/ 33 w 118"/>
                <a:gd name="T15" fmla="*/ 124 h 124"/>
                <a:gd name="T16" fmla="*/ 33 w 118"/>
                <a:gd name="T17" fmla="*/ 121 h 124"/>
                <a:gd name="T18" fmla="*/ 23 w 118"/>
                <a:gd name="T19" fmla="*/ 116 h 124"/>
                <a:gd name="T20" fmla="*/ 26 w 118"/>
                <a:gd name="T21" fmla="*/ 103 h 124"/>
                <a:gd name="T22" fmla="*/ 35 w 118"/>
                <a:gd name="T23" fmla="*/ 77 h 124"/>
                <a:gd name="T24" fmla="*/ 76 w 118"/>
                <a:gd name="T25" fmla="*/ 77 h 124"/>
                <a:gd name="T26" fmla="*/ 84 w 118"/>
                <a:gd name="T27" fmla="*/ 98 h 124"/>
                <a:gd name="T28" fmla="*/ 90 w 118"/>
                <a:gd name="T29" fmla="*/ 115 h 124"/>
                <a:gd name="T30" fmla="*/ 81 w 118"/>
                <a:gd name="T31" fmla="*/ 121 h 124"/>
                <a:gd name="T32" fmla="*/ 81 w 118"/>
                <a:gd name="T33" fmla="*/ 124 h 124"/>
                <a:gd name="T34" fmla="*/ 103 w 118"/>
                <a:gd name="T35" fmla="*/ 122 h 124"/>
                <a:gd name="T36" fmla="*/ 118 w 118"/>
                <a:gd name="T37" fmla="*/ 124 h 124"/>
                <a:gd name="T38" fmla="*/ 118 w 118"/>
                <a:gd name="T39" fmla="*/ 121 h 124"/>
                <a:gd name="T40" fmla="*/ 105 w 118"/>
                <a:gd name="T41" fmla="*/ 105 h 124"/>
                <a:gd name="T42" fmla="*/ 73 w 118"/>
                <a:gd name="T43" fmla="*/ 21 h 124"/>
                <a:gd name="T44" fmla="*/ 66 w 118"/>
                <a:gd name="T45" fmla="*/ 0 h 124"/>
                <a:gd name="T46" fmla="*/ 56 w 118"/>
                <a:gd name="T47" fmla="*/ 1 h 124"/>
                <a:gd name="T48" fmla="*/ 42 w 118"/>
                <a:gd name="T49" fmla="*/ 0 h 124"/>
                <a:gd name="T50" fmla="*/ 42 w 118"/>
                <a:gd name="T51" fmla="*/ 2 h 124"/>
                <a:gd name="T52" fmla="*/ 48 w 118"/>
                <a:gd name="T53" fmla="*/ 8 h 124"/>
                <a:gd name="T54" fmla="*/ 47 w 118"/>
                <a:gd name="T55" fmla="*/ 15 h 124"/>
                <a:gd name="T56" fmla="*/ 13 w 118"/>
                <a:gd name="T57" fmla="*/ 108 h 124"/>
                <a:gd name="T58" fmla="*/ 0 w 118"/>
                <a:gd name="T59" fmla="*/ 121 h 124"/>
                <a:gd name="T60" fmla="*/ 0 w 118"/>
                <a:gd name="T6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24">
                  <a:moveTo>
                    <a:pt x="39" y="67"/>
                  </a:moveTo>
                  <a:cubicBezTo>
                    <a:pt x="56" y="20"/>
                    <a:pt x="56" y="20"/>
                    <a:pt x="56" y="20"/>
                  </a:cubicBezTo>
                  <a:cubicBezTo>
                    <a:pt x="56" y="20"/>
                    <a:pt x="56" y="20"/>
                    <a:pt x="56" y="20"/>
                  </a:cubicBezTo>
                  <a:cubicBezTo>
                    <a:pt x="73" y="67"/>
                    <a:pt x="73" y="67"/>
                    <a:pt x="73" y="67"/>
                  </a:cubicBezTo>
                  <a:lnTo>
                    <a:pt x="39" y="67"/>
                  </a:lnTo>
                  <a:close/>
                  <a:moveTo>
                    <a:pt x="0" y="124"/>
                  </a:moveTo>
                  <a:cubicBezTo>
                    <a:pt x="6" y="124"/>
                    <a:pt x="12" y="122"/>
                    <a:pt x="18" y="122"/>
                  </a:cubicBezTo>
                  <a:cubicBezTo>
                    <a:pt x="23" y="122"/>
                    <a:pt x="28" y="124"/>
                    <a:pt x="33" y="124"/>
                  </a:cubicBezTo>
                  <a:cubicBezTo>
                    <a:pt x="33" y="121"/>
                    <a:pt x="33" y="121"/>
                    <a:pt x="33" y="121"/>
                  </a:cubicBezTo>
                  <a:cubicBezTo>
                    <a:pt x="25" y="121"/>
                    <a:pt x="23" y="119"/>
                    <a:pt x="23" y="116"/>
                  </a:cubicBezTo>
                  <a:cubicBezTo>
                    <a:pt x="23" y="113"/>
                    <a:pt x="24" y="108"/>
                    <a:pt x="26" y="103"/>
                  </a:cubicBezTo>
                  <a:cubicBezTo>
                    <a:pt x="35" y="77"/>
                    <a:pt x="35" y="77"/>
                    <a:pt x="35" y="77"/>
                  </a:cubicBezTo>
                  <a:cubicBezTo>
                    <a:pt x="76" y="77"/>
                    <a:pt x="76" y="77"/>
                    <a:pt x="76" y="77"/>
                  </a:cubicBezTo>
                  <a:cubicBezTo>
                    <a:pt x="84" y="98"/>
                    <a:pt x="84" y="98"/>
                    <a:pt x="84" y="98"/>
                  </a:cubicBezTo>
                  <a:cubicBezTo>
                    <a:pt x="88" y="108"/>
                    <a:pt x="90" y="112"/>
                    <a:pt x="90" y="115"/>
                  </a:cubicBezTo>
                  <a:cubicBezTo>
                    <a:pt x="90" y="119"/>
                    <a:pt x="87" y="120"/>
                    <a:pt x="81" y="121"/>
                  </a:cubicBezTo>
                  <a:cubicBezTo>
                    <a:pt x="81" y="124"/>
                    <a:pt x="81" y="124"/>
                    <a:pt x="81" y="124"/>
                  </a:cubicBezTo>
                  <a:cubicBezTo>
                    <a:pt x="88" y="124"/>
                    <a:pt x="96" y="122"/>
                    <a:pt x="103" y="122"/>
                  </a:cubicBezTo>
                  <a:cubicBezTo>
                    <a:pt x="108" y="122"/>
                    <a:pt x="113" y="124"/>
                    <a:pt x="118" y="124"/>
                  </a:cubicBezTo>
                  <a:cubicBezTo>
                    <a:pt x="118" y="121"/>
                    <a:pt x="118" y="121"/>
                    <a:pt x="118" y="121"/>
                  </a:cubicBezTo>
                  <a:cubicBezTo>
                    <a:pt x="111" y="119"/>
                    <a:pt x="110" y="118"/>
                    <a:pt x="105" y="105"/>
                  </a:cubicBezTo>
                  <a:cubicBezTo>
                    <a:pt x="73" y="21"/>
                    <a:pt x="73" y="21"/>
                    <a:pt x="73" y="21"/>
                  </a:cubicBezTo>
                  <a:cubicBezTo>
                    <a:pt x="69" y="12"/>
                    <a:pt x="67" y="5"/>
                    <a:pt x="66" y="0"/>
                  </a:cubicBezTo>
                  <a:cubicBezTo>
                    <a:pt x="63" y="0"/>
                    <a:pt x="59" y="1"/>
                    <a:pt x="56" y="1"/>
                  </a:cubicBezTo>
                  <a:cubicBezTo>
                    <a:pt x="51" y="1"/>
                    <a:pt x="46" y="0"/>
                    <a:pt x="42" y="0"/>
                  </a:cubicBezTo>
                  <a:cubicBezTo>
                    <a:pt x="42" y="2"/>
                    <a:pt x="42" y="2"/>
                    <a:pt x="42" y="2"/>
                  </a:cubicBezTo>
                  <a:cubicBezTo>
                    <a:pt x="46" y="3"/>
                    <a:pt x="48" y="4"/>
                    <a:pt x="48" y="8"/>
                  </a:cubicBezTo>
                  <a:cubicBezTo>
                    <a:pt x="48" y="11"/>
                    <a:pt x="47" y="13"/>
                    <a:pt x="47" y="15"/>
                  </a:cubicBezTo>
                  <a:cubicBezTo>
                    <a:pt x="13" y="108"/>
                    <a:pt x="13" y="108"/>
                    <a:pt x="13" y="108"/>
                  </a:cubicBezTo>
                  <a:cubicBezTo>
                    <a:pt x="9" y="119"/>
                    <a:pt x="7" y="121"/>
                    <a:pt x="0" y="121"/>
                  </a:cubicBezTo>
                  <a:lnTo>
                    <a:pt x="0"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4" name="Freeform 38"/>
            <p:cNvSpPr>
              <a:spLocks noEditPoints="1"/>
            </p:cNvSpPr>
            <p:nvPr userDrawn="1"/>
          </p:nvSpPr>
          <p:spPr bwMode="auto">
            <a:xfrm>
              <a:off x="7248526" y="2998788"/>
              <a:ext cx="349250" cy="373063"/>
            </a:xfrm>
            <a:custGeom>
              <a:avLst/>
              <a:gdLst>
                <a:gd name="T0" fmla="*/ 119 w 120"/>
                <a:gd name="T1" fmla="*/ 127 h 127"/>
                <a:gd name="T2" fmla="*/ 104 w 120"/>
                <a:gd name="T3" fmla="*/ 125 h 127"/>
                <a:gd name="T4" fmla="*/ 82 w 120"/>
                <a:gd name="T5" fmla="*/ 127 h 127"/>
                <a:gd name="T6" fmla="*/ 81 w 120"/>
                <a:gd name="T7" fmla="*/ 122 h 127"/>
                <a:gd name="T8" fmla="*/ 90 w 120"/>
                <a:gd name="T9" fmla="*/ 117 h 127"/>
                <a:gd name="T10" fmla="*/ 77 w 120"/>
                <a:gd name="T11" fmla="*/ 80 h 127"/>
                <a:gd name="T12" fmla="*/ 28 w 120"/>
                <a:gd name="T13" fmla="*/ 106 h 127"/>
                <a:gd name="T14" fmla="*/ 34 w 120"/>
                <a:gd name="T15" fmla="*/ 122 h 127"/>
                <a:gd name="T16" fmla="*/ 35 w 120"/>
                <a:gd name="T17" fmla="*/ 127 h 127"/>
                <a:gd name="T18" fmla="*/ 26 w 120"/>
                <a:gd name="T19" fmla="*/ 126 h 127"/>
                <a:gd name="T20" fmla="*/ 10 w 120"/>
                <a:gd name="T21" fmla="*/ 126 h 127"/>
                <a:gd name="T22" fmla="*/ 0 w 120"/>
                <a:gd name="T23" fmla="*/ 127 h 127"/>
                <a:gd name="T24" fmla="*/ 1 w 120"/>
                <a:gd name="T25" fmla="*/ 122 h 127"/>
                <a:gd name="T26" fmla="*/ 47 w 120"/>
                <a:gd name="T27" fmla="*/ 16 h 127"/>
                <a:gd name="T28" fmla="*/ 42 w 120"/>
                <a:gd name="T29" fmla="*/ 5 h 127"/>
                <a:gd name="T30" fmla="*/ 42 w 120"/>
                <a:gd name="T31" fmla="*/ 0 h 127"/>
                <a:gd name="T32" fmla="*/ 57 w 120"/>
                <a:gd name="T33" fmla="*/ 2 h 127"/>
                <a:gd name="T34" fmla="*/ 68 w 120"/>
                <a:gd name="T35" fmla="*/ 0 h 127"/>
                <a:gd name="T36" fmla="*/ 75 w 120"/>
                <a:gd name="T37" fmla="*/ 22 h 127"/>
                <a:gd name="T38" fmla="*/ 119 w 120"/>
                <a:gd name="T39" fmla="*/ 122 h 127"/>
                <a:gd name="T40" fmla="*/ 120 w 120"/>
                <a:gd name="T41" fmla="*/ 127 h 127"/>
                <a:gd name="T42" fmla="*/ 83 w 120"/>
                <a:gd name="T43" fmla="*/ 125 h 127"/>
                <a:gd name="T44" fmla="*/ 104 w 120"/>
                <a:gd name="T45" fmla="*/ 123 h 127"/>
                <a:gd name="T46" fmla="*/ 118 w 120"/>
                <a:gd name="T47" fmla="*/ 125 h 127"/>
                <a:gd name="T48" fmla="*/ 105 w 120"/>
                <a:gd name="T49" fmla="*/ 108 h 127"/>
                <a:gd name="T50" fmla="*/ 66 w 120"/>
                <a:gd name="T51" fmla="*/ 3 h 127"/>
                <a:gd name="T52" fmla="*/ 44 w 120"/>
                <a:gd name="T53" fmla="*/ 3 h 127"/>
                <a:gd name="T54" fmla="*/ 44 w 120"/>
                <a:gd name="T55" fmla="*/ 4 h 127"/>
                <a:gd name="T56" fmla="*/ 49 w 120"/>
                <a:gd name="T57" fmla="*/ 17 h 127"/>
                <a:gd name="T58" fmla="*/ 2 w 120"/>
                <a:gd name="T59" fmla="*/ 124 h 127"/>
                <a:gd name="T60" fmla="*/ 10 w 120"/>
                <a:gd name="T61" fmla="*/ 124 h 127"/>
                <a:gd name="T62" fmla="*/ 26 w 120"/>
                <a:gd name="T63" fmla="*/ 124 h 127"/>
                <a:gd name="T64" fmla="*/ 33 w 120"/>
                <a:gd name="T65" fmla="*/ 124 h 127"/>
                <a:gd name="T66" fmla="*/ 26 w 120"/>
                <a:gd name="T67" fmla="*/ 105 h 127"/>
                <a:gd name="T68" fmla="*/ 78 w 120"/>
                <a:gd name="T69" fmla="*/ 78 h 127"/>
                <a:gd name="T70" fmla="*/ 92 w 120"/>
                <a:gd name="T71" fmla="*/ 117 h 127"/>
                <a:gd name="T72" fmla="*/ 75 w 120"/>
                <a:gd name="T73" fmla="*/ 70 h 127"/>
                <a:gd name="T74" fmla="*/ 56 w 120"/>
                <a:gd name="T75" fmla="*/ 21 h 127"/>
                <a:gd name="T76" fmla="*/ 75 w 120"/>
                <a:gd name="T77" fmla="*/ 70 h 127"/>
                <a:gd name="T78" fmla="*/ 73 w 120"/>
                <a:gd name="T79" fmla="*/ 68 h 127"/>
                <a:gd name="T80" fmla="*/ 41 w 120"/>
                <a:gd name="T81" fmla="*/ 6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7">
                  <a:moveTo>
                    <a:pt x="120" y="127"/>
                  </a:moveTo>
                  <a:cubicBezTo>
                    <a:pt x="119" y="127"/>
                    <a:pt x="119" y="127"/>
                    <a:pt x="119" y="127"/>
                  </a:cubicBezTo>
                  <a:cubicBezTo>
                    <a:pt x="116" y="127"/>
                    <a:pt x="114" y="126"/>
                    <a:pt x="111" y="126"/>
                  </a:cubicBezTo>
                  <a:cubicBezTo>
                    <a:pt x="109" y="126"/>
                    <a:pt x="107" y="125"/>
                    <a:pt x="104" y="125"/>
                  </a:cubicBezTo>
                  <a:cubicBezTo>
                    <a:pt x="100" y="125"/>
                    <a:pt x="97" y="126"/>
                    <a:pt x="93" y="126"/>
                  </a:cubicBezTo>
                  <a:cubicBezTo>
                    <a:pt x="89" y="126"/>
                    <a:pt x="85" y="127"/>
                    <a:pt x="82" y="127"/>
                  </a:cubicBezTo>
                  <a:cubicBezTo>
                    <a:pt x="81" y="127"/>
                    <a:pt x="81" y="127"/>
                    <a:pt x="81" y="127"/>
                  </a:cubicBezTo>
                  <a:cubicBezTo>
                    <a:pt x="81" y="122"/>
                    <a:pt x="81" y="122"/>
                    <a:pt x="81" y="122"/>
                  </a:cubicBezTo>
                  <a:cubicBezTo>
                    <a:pt x="82" y="122"/>
                    <a:pt x="82" y="122"/>
                    <a:pt x="82" y="122"/>
                  </a:cubicBezTo>
                  <a:cubicBezTo>
                    <a:pt x="88" y="121"/>
                    <a:pt x="90" y="120"/>
                    <a:pt x="90" y="117"/>
                  </a:cubicBezTo>
                  <a:cubicBezTo>
                    <a:pt x="90" y="114"/>
                    <a:pt x="88" y="110"/>
                    <a:pt x="84" y="100"/>
                  </a:cubicBezTo>
                  <a:cubicBezTo>
                    <a:pt x="77" y="80"/>
                    <a:pt x="77" y="80"/>
                    <a:pt x="77" y="80"/>
                  </a:cubicBezTo>
                  <a:cubicBezTo>
                    <a:pt x="37" y="80"/>
                    <a:pt x="37" y="80"/>
                    <a:pt x="37" y="80"/>
                  </a:cubicBezTo>
                  <a:cubicBezTo>
                    <a:pt x="28" y="106"/>
                    <a:pt x="28" y="106"/>
                    <a:pt x="28" y="106"/>
                  </a:cubicBezTo>
                  <a:cubicBezTo>
                    <a:pt x="26" y="110"/>
                    <a:pt x="25" y="115"/>
                    <a:pt x="25" y="118"/>
                  </a:cubicBezTo>
                  <a:cubicBezTo>
                    <a:pt x="25" y="119"/>
                    <a:pt x="25" y="122"/>
                    <a:pt x="34" y="122"/>
                  </a:cubicBezTo>
                  <a:cubicBezTo>
                    <a:pt x="35" y="122"/>
                    <a:pt x="35" y="122"/>
                    <a:pt x="35" y="122"/>
                  </a:cubicBezTo>
                  <a:cubicBezTo>
                    <a:pt x="35" y="127"/>
                    <a:pt x="35" y="127"/>
                    <a:pt x="35" y="127"/>
                  </a:cubicBezTo>
                  <a:cubicBezTo>
                    <a:pt x="34" y="127"/>
                    <a:pt x="34" y="127"/>
                    <a:pt x="34" y="127"/>
                  </a:cubicBezTo>
                  <a:cubicBezTo>
                    <a:pt x="31" y="127"/>
                    <a:pt x="29" y="126"/>
                    <a:pt x="26" y="126"/>
                  </a:cubicBezTo>
                  <a:cubicBezTo>
                    <a:pt x="24" y="126"/>
                    <a:pt x="21" y="125"/>
                    <a:pt x="19" y="125"/>
                  </a:cubicBezTo>
                  <a:cubicBezTo>
                    <a:pt x="16" y="125"/>
                    <a:pt x="13" y="126"/>
                    <a:pt x="10" y="126"/>
                  </a:cubicBezTo>
                  <a:cubicBezTo>
                    <a:pt x="7" y="126"/>
                    <a:pt x="4" y="127"/>
                    <a:pt x="1" y="127"/>
                  </a:cubicBezTo>
                  <a:cubicBezTo>
                    <a:pt x="0" y="127"/>
                    <a:pt x="0" y="127"/>
                    <a:pt x="0" y="127"/>
                  </a:cubicBezTo>
                  <a:cubicBezTo>
                    <a:pt x="0" y="122"/>
                    <a:pt x="0" y="122"/>
                    <a:pt x="0" y="122"/>
                  </a:cubicBezTo>
                  <a:cubicBezTo>
                    <a:pt x="1" y="122"/>
                    <a:pt x="1" y="122"/>
                    <a:pt x="1" y="122"/>
                  </a:cubicBezTo>
                  <a:cubicBezTo>
                    <a:pt x="7" y="122"/>
                    <a:pt x="9" y="120"/>
                    <a:pt x="13" y="110"/>
                  </a:cubicBezTo>
                  <a:cubicBezTo>
                    <a:pt x="47" y="16"/>
                    <a:pt x="47" y="16"/>
                    <a:pt x="47" y="16"/>
                  </a:cubicBezTo>
                  <a:cubicBezTo>
                    <a:pt x="47" y="14"/>
                    <a:pt x="48" y="12"/>
                    <a:pt x="48" y="10"/>
                  </a:cubicBezTo>
                  <a:cubicBezTo>
                    <a:pt x="48" y="7"/>
                    <a:pt x="47" y="6"/>
                    <a:pt x="42" y="5"/>
                  </a:cubicBezTo>
                  <a:cubicBezTo>
                    <a:pt x="42" y="5"/>
                    <a:pt x="42" y="5"/>
                    <a:pt x="42" y="5"/>
                  </a:cubicBezTo>
                  <a:cubicBezTo>
                    <a:pt x="42" y="0"/>
                    <a:pt x="42" y="0"/>
                    <a:pt x="42" y="0"/>
                  </a:cubicBezTo>
                  <a:cubicBezTo>
                    <a:pt x="44" y="1"/>
                    <a:pt x="44" y="1"/>
                    <a:pt x="44" y="1"/>
                  </a:cubicBezTo>
                  <a:cubicBezTo>
                    <a:pt x="48" y="1"/>
                    <a:pt x="53" y="2"/>
                    <a:pt x="57" y="2"/>
                  </a:cubicBezTo>
                  <a:cubicBezTo>
                    <a:pt x="60" y="2"/>
                    <a:pt x="63" y="1"/>
                    <a:pt x="66" y="1"/>
                  </a:cubicBezTo>
                  <a:cubicBezTo>
                    <a:pt x="68" y="0"/>
                    <a:pt x="68" y="0"/>
                    <a:pt x="68" y="0"/>
                  </a:cubicBezTo>
                  <a:cubicBezTo>
                    <a:pt x="68" y="1"/>
                    <a:pt x="68" y="1"/>
                    <a:pt x="68" y="1"/>
                  </a:cubicBezTo>
                  <a:cubicBezTo>
                    <a:pt x="69" y="7"/>
                    <a:pt x="71" y="14"/>
                    <a:pt x="75" y="22"/>
                  </a:cubicBezTo>
                  <a:cubicBezTo>
                    <a:pt x="107" y="107"/>
                    <a:pt x="107" y="107"/>
                    <a:pt x="107" y="107"/>
                  </a:cubicBezTo>
                  <a:cubicBezTo>
                    <a:pt x="112" y="120"/>
                    <a:pt x="113" y="121"/>
                    <a:pt x="119" y="122"/>
                  </a:cubicBezTo>
                  <a:cubicBezTo>
                    <a:pt x="120" y="122"/>
                    <a:pt x="120" y="122"/>
                    <a:pt x="120" y="122"/>
                  </a:cubicBezTo>
                  <a:lnTo>
                    <a:pt x="120" y="127"/>
                  </a:lnTo>
                  <a:close/>
                  <a:moveTo>
                    <a:pt x="83" y="124"/>
                  </a:moveTo>
                  <a:cubicBezTo>
                    <a:pt x="83" y="125"/>
                    <a:pt x="83" y="125"/>
                    <a:pt x="83" y="125"/>
                  </a:cubicBezTo>
                  <a:cubicBezTo>
                    <a:pt x="86" y="124"/>
                    <a:pt x="90" y="124"/>
                    <a:pt x="93" y="124"/>
                  </a:cubicBezTo>
                  <a:cubicBezTo>
                    <a:pt x="97" y="124"/>
                    <a:pt x="100" y="123"/>
                    <a:pt x="104" y="123"/>
                  </a:cubicBezTo>
                  <a:cubicBezTo>
                    <a:pt x="107" y="123"/>
                    <a:pt x="109" y="124"/>
                    <a:pt x="112" y="124"/>
                  </a:cubicBezTo>
                  <a:cubicBezTo>
                    <a:pt x="114" y="124"/>
                    <a:pt x="116" y="124"/>
                    <a:pt x="118" y="125"/>
                  </a:cubicBezTo>
                  <a:cubicBezTo>
                    <a:pt x="118" y="124"/>
                    <a:pt x="118" y="124"/>
                    <a:pt x="118" y="124"/>
                  </a:cubicBezTo>
                  <a:cubicBezTo>
                    <a:pt x="111" y="122"/>
                    <a:pt x="110" y="120"/>
                    <a:pt x="105" y="108"/>
                  </a:cubicBezTo>
                  <a:cubicBezTo>
                    <a:pt x="73" y="23"/>
                    <a:pt x="73" y="23"/>
                    <a:pt x="73" y="23"/>
                  </a:cubicBezTo>
                  <a:cubicBezTo>
                    <a:pt x="70" y="15"/>
                    <a:pt x="67" y="8"/>
                    <a:pt x="66" y="3"/>
                  </a:cubicBezTo>
                  <a:cubicBezTo>
                    <a:pt x="63" y="3"/>
                    <a:pt x="60" y="4"/>
                    <a:pt x="57" y="4"/>
                  </a:cubicBezTo>
                  <a:cubicBezTo>
                    <a:pt x="53" y="4"/>
                    <a:pt x="48" y="3"/>
                    <a:pt x="44" y="3"/>
                  </a:cubicBezTo>
                  <a:cubicBezTo>
                    <a:pt x="44" y="3"/>
                    <a:pt x="44" y="3"/>
                    <a:pt x="44" y="3"/>
                  </a:cubicBezTo>
                  <a:cubicBezTo>
                    <a:pt x="44" y="4"/>
                    <a:pt x="44" y="4"/>
                    <a:pt x="44" y="4"/>
                  </a:cubicBezTo>
                  <a:cubicBezTo>
                    <a:pt x="47" y="4"/>
                    <a:pt x="50" y="5"/>
                    <a:pt x="50" y="10"/>
                  </a:cubicBezTo>
                  <a:cubicBezTo>
                    <a:pt x="50" y="13"/>
                    <a:pt x="49" y="15"/>
                    <a:pt x="49" y="17"/>
                  </a:cubicBezTo>
                  <a:cubicBezTo>
                    <a:pt x="14" y="111"/>
                    <a:pt x="14" y="111"/>
                    <a:pt x="14" y="111"/>
                  </a:cubicBezTo>
                  <a:cubicBezTo>
                    <a:pt x="11" y="120"/>
                    <a:pt x="9" y="123"/>
                    <a:pt x="2" y="124"/>
                  </a:cubicBezTo>
                  <a:cubicBezTo>
                    <a:pt x="2" y="125"/>
                    <a:pt x="2" y="125"/>
                    <a:pt x="2" y="125"/>
                  </a:cubicBezTo>
                  <a:cubicBezTo>
                    <a:pt x="5" y="124"/>
                    <a:pt x="7" y="124"/>
                    <a:pt x="10" y="124"/>
                  </a:cubicBezTo>
                  <a:cubicBezTo>
                    <a:pt x="13" y="124"/>
                    <a:pt x="16" y="123"/>
                    <a:pt x="19" y="123"/>
                  </a:cubicBezTo>
                  <a:cubicBezTo>
                    <a:pt x="21" y="123"/>
                    <a:pt x="24" y="124"/>
                    <a:pt x="26" y="124"/>
                  </a:cubicBezTo>
                  <a:cubicBezTo>
                    <a:pt x="28" y="124"/>
                    <a:pt x="31" y="124"/>
                    <a:pt x="33" y="125"/>
                  </a:cubicBezTo>
                  <a:cubicBezTo>
                    <a:pt x="33" y="124"/>
                    <a:pt x="33" y="124"/>
                    <a:pt x="33" y="124"/>
                  </a:cubicBezTo>
                  <a:cubicBezTo>
                    <a:pt x="27" y="124"/>
                    <a:pt x="23" y="122"/>
                    <a:pt x="23" y="118"/>
                  </a:cubicBezTo>
                  <a:cubicBezTo>
                    <a:pt x="23" y="115"/>
                    <a:pt x="24" y="110"/>
                    <a:pt x="26" y="105"/>
                  </a:cubicBezTo>
                  <a:cubicBezTo>
                    <a:pt x="36" y="78"/>
                    <a:pt x="36" y="78"/>
                    <a:pt x="36" y="78"/>
                  </a:cubicBezTo>
                  <a:cubicBezTo>
                    <a:pt x="78" y="78"/>
                    <a:pt x="78" y="78"/>
                    <a:pt x="78" y="78"/>
                  </a:cubicBezTo>
                  <a:cubicBezTo>
                    <a:pt x="86" y="99"/>
                    <a:pt x="86" y="99"/>
                    <a:pt x="86" y="99"/>
                  </a:cubicBezTo>
                  <a:cubicBezTo>
                    <a:pt x="90" y="110"/>
                    <a:pt x="92" y="113"/>
                    <a:pt x="92" y="117"/>
                  </a:cubicBezTo>
                  <a:cubicBezTo>
                    <a:pt x="92" y="122"/>
                    <a:pt x="88" y="123"/>
                    <a:pt x="83" y="124"/>
                  </a:cubicBezTo>
                  <a:close/>
                  <a:moveTo>
                    <a:pt x="75" y="70"/>
                  </a:moveTo>
                  <a:cubicBezTo>
                    <a:pt x="38" y="70"/>
                    <a:pt x="38" y="70"/>
                    <a:pt x="38" y="70"/>
                  </a:cubicBezTo>
                  <a:cubicBezTo>
                    <a:pt x="56" y="21"/>
                    <a:pt x="56" y="21"/>
                    <a:pt x="56" y="21"/>
                  </a:cubicBezTo>
                  <a:cubicBezTo>
                    <a:pt x="58" y="21"/>
                    <a:pt x="58" y="21"/>
                    <a:pt x="58" y="21"/>
                  </a:cubicBezTo>
                  <a:lnTo>
                    <a:pt x="75" y="70"/>
                  </a:lnTo>
                  <a:close/>
                  <a:moveTo>
                    <a:pt x="41" y="68"/>
                  </a:moveTo>
                  <a:cubicBezTo>
                    <a:pt x="73" y="68"/>
                    <a:pt x="73" y="68"/>
                    <a:pt x="73" y="68"/>
                  </a:cubicBezTo>
                  <a:cubicBezTo>
                    <a:pt x="57" y="24"/>
                    <a:pt x="57" y="24"/>
                    <a:pt x="57" y="24"/>
                  </a:cubicBezTo>
                  <a:lnTo>
                    <a:pt x="41"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5" name="Freeform 39"/>
            <p:cNvSpPr>
              <a:spLocks/>
            </p:cNvSpPr>
            <p:nvPr userDrawn="1"/>
          </p:nvSpPr>
          <p:spPr bwMode="auto">
            <a:xfrm>
              <a:off x="7624763" y="3005138"/>
              <a:ext cx="271463" cy="357188"/>
            </a:xfrm>
            <a:custGeom>
              <a:avLst/>
              <a:gdLst>
                <a:gd name="T0" fmla="*/ 10 w 93"/>
                <a:gd name="T1" fmla="*/ 10 h 122"/>
                <a:gd name="T2" fmla="*/ 0 w 93"/>
                <a:gd name="T3" fmla="*/ 2 h 122"/>
                <a:gd name="T4" fmla="*/ 0 w 93"/>
                <a:gd name="T5" fmla="*/ 0 h 122"/>
                <a:gd name="T6" fmla="*/ 19 w 93"/>
                <a:gd name="T7" fmla="*/ 1 h 122"/>
                <a:gd name="T8" fmla="*/ 41 w 93"/>
                <a:gd name="T9" fmla="*/ 0 h 122"/>
                <a:gd name="T10" fmla="*/ 41 w 93"/>
                <a:gd name="T11" fmla="*/ 2 h 122"/>
                <a:gd name="T12" fmla="*/ 29 w 93"/>
                <a:gd name="T13" fmla="*/ 10 h 122"/>
                <a:gd name="T14" fmla="*/ 29 w 93"/>
                <a:gd name="T15" fmla="*/ 112 h 122"/>
                <a:gd name="T16" fmla="*/ 65 w 93"/>
                <a:gd name="T17" fmla="*/ 112 h 122"/>
                <a:gd name="T18" fmla="*/ 89 w 93"/>
                <a:gd name="T19" fmla="*/ 89 h 122"/>
                <a:gd name="T20" fmla="*/ 93 w 93"/>
                <a:gd name="T21" fmla="*/ 89 h 122"/>
                <a:gd name="T22" fmla="*/ 91 w 93"/>
                <a:gd name="T23" fmla="*/ 122 h 122"/>
                <a:gd name="T24" fmla="*/ 0 w 93"/>
                <a:gd name="T25" fmla="*/ 122 h 122"/>
                <a:gd name="T26" fmla="*/ 0 w 93"/>
                <a:gd name="T27" fmla="*/ 120 h 122"/>
                <a:gd name="T28" fmla="*/ 10 w 93"/>
                <a:gd name="T29" fmla="*/ 112 h 122"/>
                <a:gd name="T30" fmla="*/ 10 w 93"/>
                <a:gd name="T31"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22">
                  <a:moveTo>
                    <a:pt x="10" y="10"/>
                  </a:moveTo>
                  <a:cubicBezTo>
                    <a:pt x="10" y="5"/>
                    <a:pt x="8" y="3"/>
                    <a:pt x="0" y="2"/>
                  </a:cubicBezTo>
                  <a:cubicBezTo>
                    <a:pt x="0" y="0"/>
                    <a:pt x="0" y="0"/>
                    <a:pt x="0" y="0"/>
                  </a:cubicBezTo>
                  <a:cubicBezTo>
                    <a:pt x="4" y="0"/>
                    <a:pt x="12" y="1"/>
                    <a:pt x="19" y="1"/>
                  </a:cubicBezTo>
                  <a:cubicBezTo>
                    <a:pt x="26" y="1"/>
                    <a:pt x="34" y="0"/>
                    <a:pt x="41" y="0"/>
                  </a:cubicBezTo>
                  <a:cubicBezTo>
                    <a:pt x="41" y="2"/>
                    <a:pt x="41" y="2"/>
                    <a:pt x="41" y="2"/>
                  </a:cubicBezTo>
                  <a:cubicBezTo>
                    <a:pt x="31" y="3"/>
                    <a:pt x="29" y="6"/>
                    <a:pt x="29" y="10"/>
                  </a:cubicBezTo>
                  <a:cubicBezTo>
                    <a:pt x="29" y="112"/>
                    <a:pt x="29" y="112"/>
                    <a:pt x="29" y="112"/>
                  </a:cubicBezTo>
                  <a:cubicBezTo>
                    <a:pt x="65" y="112"/>
                    <a:pt x="65" y="112"/>
                    <a:pt x="65" y="112"/>
                  </a:cubicBezTo>
                  <a:cubicBezTo>
                    <a:pt x="83" y="112"/>
                    <a:pt x="88" y="107"/>
                    <a:pt x="89" y="89"/>
                  </a:cubicBezTo>
                  <a:cubicBezTo>
                    <a:pt x="93" y="89"/>
                    <a:pt x="93" y="89"/>
                    <a:pt x="93" y="89"/>
                  </a:cubicBezTo>
                  <a:cubicBezTo>
                    <a:pt x="92" y="100"/>
                    <a:pt x="92" y="111"/>
                    <a:pt x="91" y="122"/>
                  </a:cubicBezTo>
                  <a:cubicBezTo>
                    <a:pt x="0" y="122"/>
                    <a:pt x="0" y="122"/>
                    <a:pt x="0" y="122"/>
                  </a:cubicBezTo>
                  <a:cubicBezTo>
                    <a:pt x="0" y="120"/>
                    <a:pt x="0" y="120"/>
                    <a:pt x="0" y="120"/>
                  </a:cubicBezTo>
                  <a:cubicBezTo>
                    <a:pt x="8" y="118"/>
                    <a:pt x="10" y="117"/>
                    <a:pt x="10" y="112"/>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6" name="Freeform 40"/>
            <p:cNvSpPr>
              <a:spLocks noEditPoints="1"/>
            </p:cNvSpPr>
            <p:nvPr userDrawn="1"/>
          </p:nvSpPr>
          <p:spPr bwMode="auto">
            <a:xfrm>
              <a:off x="7621588" y="3001963"/>
              <a:ext cx="276225" cy="363538"/>
            </a:xfrm>
            <a:custGeom>
              <a:avLst/>
              <a:gdLst>
                <a:gd name="T0" fmla="*/ 93 w 95"/>
                <a:gd name="T1" fmla="*/ 124 h 124"/>
                <a:gd name="T2" fmla="*/ 0 w 95"/>
                <a:gd name="T3" fmla="*/ 124 h 124"/>
                <a:gd name="T4" fmla="*/ 0 w 95"/>
                <a:gd name="T5" fmla="*/ 120 h 124"/>
                <a:gd name="T6" fmla="*/ 1 w 95"/>
                <a:gd name="T7" fmla="*/ 120 h 124"/>
                <a:gd name="T8" fmla="*/ 10 w 95"/>
                <a:gd name="T9" fmla="*/ 113 h 124"/>
                <a:gd name="T10" fmla="*/ 10 w 95"/>
                <a:gd name="T11" fmla="*/ 11 h 124"/>
                <a:gd name="T12" fmla="*/ 1 w 95"/>
                <a:gd name="T13" fmla="*/ 4 h 124"/>
                <a:gd name="T14" fmla="*/ 0 w 95"/>
                <a:gd name="T15" fmla="*/ 4 h 124"/>
                <a:gd name="T16" fmla="*/ 0 w 95"/>
                <a:gd name="T17" fmla="*/ 0 h 124"/>
                <a:gd name="T18" fmla="*/ 1 w 95"/>
                <a:gd name="T19" fmla="*/ 0 h 124"/>
                <a:gd name="T20" fmla="*/ 8 w 95"/>
                <a:gd name="T21" fmla="*/ 0 h 124"/>
                <a:gd name="T22" fmla="*/ 20 w 95"/>
                <a:gd name="T23" fmla="*/ 1 h 124"/>
                <a:gd name="T24" fmla="*/ 32 w 95"/>
                <a:gd name="T25" fmla="*/ 0 h 124"/>
                <a:gd name="T26" fmla="*/ 42 w 95"/>
                <a:gd name="T27" fmla="*/ 0 h 124"/>
                <a:gd name="T28" fmla="*/ 43 w 95"/>
                <a:gd name="T29" fmla="*/ 0 h 124"/>
                <a:gd name="T30" fmla="*/ 43 w 95"/>
                <a:gd name="T31" fmla="*/ 4 h 124"/>
                <a:gd name="T32" fmla="*/ 42 w 95"/>
                <a:gd name="T33" fmla="*/ 4 h 124"/>
                <a:gd name="T34" fmla="*/ 31 w 95"/>
                <a:gd name="T35" fmla="*/ 11 h 124"/>
                <a:gd name="T36" fmla="*/ 31 w 95"/>
                <a:gd name="T37" fmla="*/ 112 h 124"/>
                <a:gd name="T38" fmla="*/ 66 w 95"/>
                <a:gd name="T39" fmla="*/ 112 h 124"/>
                <a:gd name="T40" fmla="*/ 89 w 95"/>
                <a:gd name="T41" fmla="*/ 90 h 124"/>
                <a:gd name="T42" fmla="*/ 90 w 95"/>
                <a:gd name="T43" fmla="*/ 89 h 124"/>
                <a:gd name="T44" fmla="*/ 95 w 95"/>
                <a:gd name="T45" fmla="*/ 89 h 124"/>
                <a:gd name="T46" fmla="*/ 95 w 95"/>
                <a:gd name="T47" fmla="*/ 90 h 124"/>
                <a:gd name="T48" fmla="*/ 93 w 95"/>
                <a:gd name="T49" fmla="*/ 123 h 124"/>
                <a:gd name="T50" fmla="*/ 93 w 95"/>
                <a:gd name="T51" fmla="*/ 124 h 124"/>
                <a:gd name="T52" fmla="*/ 2 w 95"/>
                <a:gd name="T53" fmla="*/ 122 h 124"/>
                <a:gd name="T54" fmla="*/ 91 w 95"/>
                <a:gd name="T55" fmla="*/ 122 h 124"/>
                <a:gd name="T56" fmla="*/ 93 w 95"/>
                <a:gd name="T57" fmla="*/ 91 h 124"/>
                <a:gd name="T58" fmla="*/ 91 w 95"/>
                <a:gd name="T59" fmla="*/ 91 h 124"/>
                <a:gd name="T60" fmla="*/ 66 w 95"/>
                <a:gd name="T61" fmla="*/ 114 h 124"/>
                <a:gd name="T62" fmla="*/ 29 w 95"/>
                <a:gd name="T63" fmla="*/ 114 h 124"/>
                <a:gd name="T64" fmla="*/ 29 w 95"/>
                <a:gd name="T65" fmla="*/ 11 h 124"/>
                <a:gd name="T66" fmla="*/ 41 w 95"/>
                <a:gd name="T67" fmla="*/ 2 h 124"/>
                <a:gd name="T68" fmla="*/ 41 w 95"/>
                <a:gd name="T69" fmla="*/ 2 h 124"/>
                <a:gd name="T70" fmla="*/ 32 w 95"/>
                <a:gd name="T71" fmla="*/ 2 h 124"/>
                <a:gd name="T72" fmla="*/ 20 w 95"/>
                <a:gd name="T73" fmla="*/ 3 h 124"/>
                <a:gd name="T74" fmla="*/ 8 w 95"/>
                <a:gd name="T75" fmla="*/ 2 h 124"/>
                <a:gd name="T76" fmla="*/ 2 w 95"/>
                <a:gd name="T77" fmla="*/ 2 h 124"/>
                <a:gd name="T78" fmla="*/ 2 w 95"/>
                <a:gd name="T79" fmla="*/ 2 h 124"/>
                <a:gd name="T80" fmla="*/ 12 w 95"/>
                <a:gd name="T81" fmla="*/ 11 h 124"/>
                <a:gd name="T82" fmla="*/ 12 w 95"/>
                <a:gd name="T83" fmla="*/ 113 h 124"/>
                <a:gd name="T84" fmla="*/ 2 w 95"/>
                <a:gd name="T85" fmla="*/ 121 h 124"/>
                <a:gd name="T86" fmla="*/ 2 w 95"/>
                <a:gd name="T87"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124">
                  <a:moveTo>
                    <a:pt x="93" y="124"/>
                  </a:moveTo>
                  <a:cubicBezTo>
                    <a:pt x="0" y="124"/>
                    <a:pt x="0" y="124"/>
                    <a:pt x="0" y="124"/>
                  </a:cubicBezTo>
                  <a:cubicBezTo>
                    <a:pt x="0" y="120"/>
                    <a:pt x="0" y="120"/>
                    <a:pt x="0" y="120"/>
                  </a:cubicBezTo>
                  <a:cubicBezTo>
                    <a:pt x="1" y="120"/>
                    <a:pt x="1" y="120"/>
                    <a:pt x="1" y="120"/>
                  </a:cubicBezTo>
                  <a:cubicBezTo>
                    <a:pt x="9" y="118"/>
                    <a:pt x="10" y="117"/>
                    <a:pt x="10" y="113"/>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1"/>
                    <a:pt x="32" y="0"/>
                  </a:cubicBezTo>
                  <a:cubicBezTo>
                    <a:pt x="35" y="0"/>
                    <a:pt x="39" y="0"/>
                    <a:pt x="42" y="0"/>
                  </a:cubicBezTo>
                  <a:cubicBezTo>
                    <a:pt x="43" y="0"/>
                    <a:pt x="43" y="0"/>
                    <a:pt x="43" y="0"/>
                  </a:cubicBezTo>
                  <a:cubicBezTo>
                    <a:pt x="43" y="4"/>
                    <a:pt x="43" y="4"/>
                    <a:pt x="43" y="4"/>
                  </a:cubicBezTo>
                  <a:cubicBezTo>
                    <a:pt x="42" y="4"/>
                    <a:pt x="42" y="4"/>
                    <a:pt x="42" y="4"/>
                  </a:cubicBezTo>
                  <a:cubicBezTo>
                    <a:pt x="31" y="5"/>
                    <a:pt x="31" y="8"/>
                    <a:pt x="31" y="11"/>
                  </a:cubicBezTo>
                  <a:cubicBezTo>
                    <a:pt x="31" y="112"/>
                    <a:pt x="31" y="112"/>
                    <a:pt x="31" y="112"/>
                  </a:cubicBezTo>
                  <a:cubicBezTo>
                    <a:pt x="66" y="112"/>
                    <a:pt x="66" y="112"/>
                    <a:pt x="66" y="112"/>
                  </a:cubicBezTo>
                  <a:cubicBezTo>
                    <a:pt x="83" y="112"/>
                    <a:pt x="88" y="107"/>
                    <a:pt x="89" y="90"/>
                  </a:cubicBezTo>
                  <a:cubicBezTo>
                    <a:pt x="90" y="89"/>
                    <a:pt x="90" y="89"/>
                    <a:pt x="90" y="89"/>
                  </a:cubicBezTo>
                  <a:cubicBezTo>
                    <a:pt x="95" y="89"/>
                    <a:pt x="95" y="89"/>
                    <a:pt x="95" y="89"/>
                  </a:cubicBezTo>
                  <a:cubicBezTo>
                    <a:pt x="95" y="90"/>
                    <a:pt x="95" y="90"/>
                    <a:pt x="95" y="90"/>
                  </a:cubicBezTo>
                  <a:cubicBezTo>
                    <a:pt x="94" y="99"/>
                    <a:pt x="94" y="110"/>
                    <a:pt x="93" y="123"/>
                  </a:cubicBezTo>
                  <a:lnTo>
                    <a:pt x="93" y="124"/>
                  </a:lnTo>
                  <a:close/>
                  <a:moveTo>
                    <a:pt x="2" y="122"/>
                  </a:moveTo>
                  <a:cubicBezTo>
                    <a:pt x="91" y="122"/>
                    <a:pt x="91" y="122"/>
                    <a:pt x="91" y="122"/>
                  </a:cubicBezTo>
                  <a:cubicBezTo>
                    <a:pt x="92" y="110"/>
                    <a:pt x="92" y="100"/>
                    <a:pt x="93" y="91"/>
                  </a:cubicBezTo>
                  <a:cubicBezTo>
                    <a:pt x="91" y="91"/>
                    <a:pt x="91" y="91"/>
                    <a:pt x="91" y="91"/>
                  </a:cubicBezTo>
                  <a:cubicBezTo>
                    <a:pt x="90" y="108"/>
                    <a:pt x="84" y="114"/>
                    <a:pt x="66" y="114"/>
                  </a:cubicBezTo>
                  <a:cubicBezTo>
                    <a:pt x="29" y="114"/>
                    <a:pt x="29" y="114"/>
                    <a:pt x="29" y="114"/>
                  </a:cubicBezTo>
                  <a:cubicBezTo>
                    <a:pt x="29" y="11"/>
                    <a:pt x="29" y="11"/>
                    <a:pt x="29" y="11"/>
                  </a:cubicBezTo>
                  <a:cubicBezTo>
                    <a:pt x="29" y="6"/>
                    <a:pt x="32" y="3"/>
                    <a:pt x="41" y="2"/>
                  </a:cubicBezTo>
                  <a:cubicBezTo>
                    <a:pt x="41" y="2"/>
                    <a:pt x="41" y="2"/>
                    <a:pt x="41" y="2"/>
                  </a:cubicBezTo>
                  <a:cubicBezTo>
                    <a:pt x="38" y="2"/>
                    <a:pt x="35" y="2"/>
                    <a:pt x="32" y="2"/>
                  </a:cubicBezTo>
                  <a:cubicBezTo>
                    <a:pt x="28" y="3"/>
                    <a:pt x="24" y="3"/>
                    <a:pt x="20" y="3"/>
                  </a:cubicBezTo>
                  <a:cubicBezTo>
                    <a:pt x="16" y="3"/>
                    <a:pt x="12" y="2"/>
                    <a:pt x="8" y="2"/>
                  </a:cubicBezTo>
                  <a:cubicBezTo>
                    <a:pt x="6" y="2"/>
                    <a:pt x="4" y="2"/>
                    <a:pt x="2" y="2"/>
                  </a:cubicBezTo>
                  <a:cubicBezTo>
                    <a:pt x="2" y="2"/>
                    <a:pt x="2" y="2"/>
                    <a:pt x="2" y="2"/>
                  </a:cubicBezTo>
                  <a:cubicBezTo>
                    <a:pt x="9" y="4"/>
                    <a:pt x="12" y="5"/>
                    <a:pt x="12" y="11"/>
                  </a:cubicBezTo>
                  <a:cubicBezTo>
                    <a:pt x="12" y="113"/>
                    <a:pt x="12" y="113"/>
                    <a:pt x="12" y="113"/>
                  </a:cubicBezTo>
                  <a:cubicBezTo>
                    <a:pt x="12" y="119"/>
                    <a:pt x="9" y="120"/>
                    <a:pt x="2" y="121"/>
                  </a:cubicBezTo>
                  <a:lnTo>
                    <a:pt x="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7" name="Freeform 41"/>
            <p:cNvSpPr>
              <a:spLocks/>
            </p:cNvSpPr>
            <p:nvPr userDrawn="1"/>
          </p:nvSpPr>
          <p:spPr bwMode="auto">
            <a:xfrm>
              <a:off x="1177926" y="2819400"/>
              <a:ext cx="1108075" cy="1219200"/>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8" name="Line 42"/>
            <p:cNvSpPr>
              <a:spLocks noChangeShapeType="1"/>
            </p:cNvSpPr>
            <p:nvPr userDrawn="1"/>
          </p:nvSpPr>
          <p:spPr bwMode="auto">
            <a:xfrm>
              <a:off x="22717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9" name="Line 43"/>
            <p:cNvSpPr>
              <a:spLocks noChangeShapeType="1"/>
            </p:cNvSpPr>
            <p:nvPr userDrawn="1"/>
          </p:nvSpPr>
          <p:spPr bwMode="auto">
            <a:xfrm>
              <a:off x="22717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0" name="Line 44"/>
            <p:cNvSpPr>
              <a:spLocks noChangeShapeType="1"/>
            </p:cNvSpPr>
            <p:nvPr userDrawn="1"/>
          </p:nvSpPr>
          <p:spPr bwMode="auto">
            <a:xfrm>
              <a:off x="11668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1" name="Line 45"/>
            <p:cNvSpPr>
              <a:spLocks noChangeShapeType="1"/>
            </p:cNvSpPr>
            <p:nvPr userDrawn="1"/>
          </p:nvSpPr>
          <p:spPr bwMode="auto">
            <a:xfrm>
              <a:off x="11668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2" name="Freeform 46"/>
            <p:cNvSpPr>
              <a:spLocks/>
            </p:cNvSpPr>
            <p:nvPr userDrawn="1"/>
          </p:nvSpPr>
          <p:spPr bwMode="auto">
            <a:xfrm>
              <a:off x="1728788" y="2827338"/>
              <a:ext cx="557213" cy="1211263"/>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3" name="Rectangle 47"/>
            <p:cNvSpPr>
              <a:spLocks noChangeArrowheads="1"/>
            </p:cNvSpPr>
            <p:nvPr userDrawn="1"/>
          </p:nvSpPr>
          <p:spPr bwMode="auto">
            <a:xfrm>
              <a:off x="1725613" y="2819400"/>
              <a:ext cx="12700" cy="1219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4" name="Rectangle 48"/>
            <p:cNvSpPr>
              <a:spLocks noChangeArrowheads="1"/>
            </p:cNvSpPr>
            <p:nvPr userDrawn="1"/>
          </p:nvSpPr>
          <p:spPr bwMode="auto">
            <a:xfrm>
              <a:off x="1731963" y="3309938"/>
              <a:ext cx="547688"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5" name="Rectangle 49"/>
            <p:cNvSpPr>
              <a:spLocks noChangeArrowheads="1"/>
            </p:cNvSpPr>
            <p:nvPr userDrawn="1"/>
          </p:nvSpPr>
          <p:spPr bwMode="auto">
            <a:xfrm>
              <a:off x="1958976" y="3586163"/>
              <a:ext cx="650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6" name="Freeform 50"/>
            <p:cNvSpPr>
              <a:spLocks noEditPoints="1"/>
            </p:cNvSpPr>
            <p:nvPr userDrawn="1"/>
          </p:nvSpPr>
          <p:spPr bwMode="auto">
            <a:xfrm>
              <a:off x="1851026" y="3403600"/>
              <a:ext cx="274638" cy="373063"/>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7" name="Rectangle 51"/>
            <p:cNvSpPr>
              <a:spLocks noChangeArrowheads="1"/>
            </p:cNvSpPr>
            <p:nvPr userDrawn="1"/>
          </p:nvSpPr>
          <p:spPr bwMode="auto">
            <a:xfrm>
              <a:off x="2439988" y="3471863"/>
              <a:ext cx="5534025"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8" name="Freeform 52"/>
            <p:cNvSpPr>
              <a:spLocks/>
            </p:cNvSpPr>
            <p:nvPr userDrawn="1"/>
          </p:nvSpPr>
          <p:spPr bwMode="auto">
            <a:xfrm>
              <a:off x="2501901" y="3586163"/>
              <a:ext cx="146050" cy="220663"/>
            </a:xfrm>
            <a:custGeom>
              <a:avLst/>
              <a:gdLst>
                <a:gd name="T0" fmla="*/ 0 w 50"/>
                <a:gd name="T1" fmla="*/ 75 h 75"/>
                <a:gd name="T2" fmla="*/ 0 w 50"/>
                <a:gd name="T3" fmla="*/ 0 h 75"/>
                <a:gd name="T4" fmla="*/ 9 w 50"/>
                <a:gd name="T5" fmla="*/ 0 h 75"/>
                <a:gd name="T6" fmla="*/ 31 w 50"/>
                <a:gd name="T7" fmla="*/ 38 h 75"/>
                <a:gd name="T8" fmla="*/ 43 w 50"/>
                <a:gd name="T9" fmla="*/ 62 h 75"/>
                <a:gd name="T10" fmla="*/ 43 w 50"/>
                <a:gd name="T11" fmla="*/ 62 h 75"/>
                <a:gd name="T12" fmla="*/ 42 w 50"/>
                <a:gd name="T13" fmla="*/ 31 h 75"/>
                <a:gd name="T14" fmla="*/ 42 w 50"/>
                <a:gd name="T15" fmla="*/ 0 h 75"/>
                <a:gd name="T16" fmla="*/ 50 w 50"/>
                <a:gd name="T17" fmla="*/ 0 h 75"/>
                <a:gd name="T18" fmla="*/ 50 w 50"/>
                <a:gd name="T19" fmla="*/ 75 h 75"/>
                <a:gd name="T20" fmla="*/ 42 w 50"/>
                <a:gd name="T21" fmla="*/ 75 h 75"/>
                <a:gd name="T22" fmla="*/ 20 w 50"/>
                <a:gd name="T23" fmla="*/ 37 h 75"/>
                <a:gd name="T24" fmla="*/ 8 w 50"/>
                <a:gd name="T25" fmla="*/ 12 h 75"/>
                <a:gd name="T26" fmla="*/ 7 w 50"/>
                <a:gd name="T27" fmla="*/ 12 h 75"/>
                <a:gd name="T28" fmla="*/ 8 w 50"/>
                <a:gd name="T29" fmla="*/ 43 h 75"/>
                <a:gd name="T30" fmla="*/ 8 w 50"/>
                <a:gd name="T31" fmla="*/ 75 h 75"/>
                <a:gd name="T32" fmla="*/ 0 w 50"/>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5">
                  <a:moveTo>
                    <a:pt x="0" y="75"/>
                  </a:moveTo>
                  <a:cubicBezTo>
                    <a:pt x="0" y="0"/>
                    <a:pt x="0" y="0"/>
                    <a:pt x="0" y="0"/>
                  </a:cubicBezTo>
                  <a:cubicBezTo>
                    <a:pt x="9" y="0"/>
                    <a:pt x="9" y="0"/>
                    <a:pt x="9" y="0"/>
                  </a:cubicBezTo>
                  <a:cubicBezTo>
                    <a:pt x="31" y="38"/>
                    <a:pt x="31" y="38"/>
                    <a:pt x="31" y="38"/>
                  </a:cubicBezTo>
                  <a:cubicBezTo>
                    <a:pt x="36" y="46"/>
                    <a:pt x="40" y="54"/>
                    <a:pt x="43" y="62"/>
                  </a:cubicBezTo>
                  <a:cubicBezTo>
                    <a:pt x="43" y="62"/>
                    <a:pt x="43" y="62"/>
                    <a:pt x="43" y="62"/>
                  </a:cubicBezTo>
                  <a:cubicBezTo>
                    <a:pt x="42" y="52"/>
                    <a:pt x="42" y="43"/>
                    <a:pt x="42" y="31"/>
                  </a:cubicBezTo>
                  <a:cubicBezTo>
                    <a:pt x="42" y="0"/>
                    <a:pt x="42" y="0"/>
                    <a:pt x="42" y="0"/>
                  </a:cubicBezTo>
                  <a:cubicBezTo>
                    <a:pt x="50" y="0"/>
                    <a:pt x="50" y="0"/>
                    <a:pt x="50" y="0"/>
                  </a:cubicBezTo>
                  <a:cubicBezTo>
                    <a:pt x="50" y="75"/>
                    <a:pt x="50" y="75"/>
                    <a:pt x="50" y="75"/>
                  </a:cubicBezTo>
                  <a:cubicBezTo>
                    <a:pt x="42" y="75"/>
                    <a:pt x="42" y="75"/>
                    <a:pt x="42" y="75"/>
                  </a:cubicBezTo>
                  <a:cubicBezTo>
                    <a:pt x="20" y="37"/>
                    <a:pt x="20" y="37"/>
                    <a:pt x="20" y="37"/>
                  </a:cubicBezTo>
                  <a:cubicBezTo>
                    <a:pt x="15" y="28"/>
                    <a:pt x="11" y="20"/>
                    <a:pt x="8" y="12"/>
                  </a:cubicBezTo>
                  <a:cubicBezTo>
                    <a:pt x="7" y="12"/>
                    <a:pt x="7" y="12"/>
                    <a:pt x="7"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9" name="Freeform 53"/>
            <p:cNvSpPr>
              <a:spLocks noEditPoints="1"/>
            </p:cNvSpPr>
            <p:nvPr userDrawn="1"/>
          </p:nvSpPr>
          <p:spPr bwMode="auto">
            <a:xfrm>
              <a:off x="2705101" y="3644900"/>
              <a:ext cx="122238" cy="165100"/>
            </a:xfrm>
            <a:custGeom>
              <a:avLst/>
              <a:gdLst>
                <a:gd name="T0" fmla="*/ 8 w 42"/>
                <a:gd name="T1" fmla="*/ 29 h 56"/>
                <a:gd name="T2" fmla="*/ 25 w 42"/>
                <a:gd name="T3" fmla="*/ 48 h 56"/>
                <a:gd name="T4" fmla="*/ 38 w 42"/>
                <a:gd name="T5" fmla="*/ 45 h 56"/>
                <a:gd name="T6" fmla="*/ 40 w 42"/>
                <a:gd name="T7" fmla="*/ 52 h 56"/>
                <a:gd name="T8" fmla="*/ 24 w 42"/>
                <a:gd name="T9" fmla="*/ 56 h 56"/>
                <a:gd name="T10" fmla="*/ 0 w 42"/>
                <a:gd name="T11" fmla="*/ 29 h 56"/>
                <a:gd name="T12" fmla="*/ 23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4" y="56"/>
                  </a:cubicBezTo>
                  <a:cubicBezTo>
                    <a:pt x="9" y="56"/>
                    <a:pt x="0" y="45"/>
                    <a:pt x="0" y="29"/>
                  </a:cubicBezTo>
                  <a:cubicBezTo>
                    <a:pt x="0" y="12"/>
                    <a:pt x="8" y="0"/>
                    <a:pt x="23"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0" name="Freeform 54"/>
            <p:cNvSpPr>
              <a:spLocks/>
            </p:cNvSpPr>
            <p:nvPr userDrawn="1"/>
          </p:nvSpPr>
          <p:spPr bwMode="auto">
            <a:xfrm>
              <a:off x="2868613" y="3648075"/>
              <a:ext cx="204788" cy="158750"/>
            </a:xfrm>
            <a:custGeom>
              <a:avLst/>
              <a:gdLst>
                <a:gd name="T0" fmla="*/ 9 w 70"/>
                <a:gd name="T1" fmla="*/ 0 h 54"/>
                <a:gd name="T2" fmla="*/ 16 w 70"/>
                <a:gd name="T3" fmla="*/ 27 h 54"/>
                <a:gd name="T4" fmla="*/ 19 w 70"/>
                <a:gd name="T5" fmla="*/ 44 h 54"/>
                <a:gd name="T6" fmla="*/ 19 w 70"/>
                <a:gd name="T7" fmla="*/ 44 h 54"/>
                <a:gd name="T8" fmla="*/ 24 w 70"/>
                <a:gd name="T9" fmla="*/ 27 h 54"/>
                <a:gd name="T10" fmla="*/ 32 w 70"/>
                <a:gd name="T11" fmla="*/ 0 h 54"/>
                <a:gd name="T12" fmla="*/ 39 w 70"/>
                <a:gd name="T13" fmla="*/ 0 h 54"/>
                <a:gd name="T14" fmla="*/ 46 w 70"/>
                <a:gd name="T15" fmla="*/ 27 h 54"/>
                <a:gd name="T16" fmla="*/ 51 w 70"/>
                <a:gd name="T17" fmla="*/ 44 h 54"/>
                <a:gd name="T18" fmla="*/ 51 w 70"/>
                <a:gd name="T19" fmla="*/ 44 h 54"/>
                <a:gd name="T20" fmla="*/ 55 w 70"/>
                <a:gd name="T21" fmla="*/ 27 h 54"/>
                <a:gd name="T22" fmla="*/ 62 w 70"/>
                <a:gd name="T23" fmla="*/ 0 h 54"/>
                <a:gd name="T24" fmla="*/ 70 w 70"/>
                <a:gd name="T25" fmla="*/ 0 h 54"/>
                <a:gd name="T26" fmla="*/ 55 w 70"/>
                <a:gd name="T27" fmla="*/ 54 h 54"/>
                <a:gd name="T28" fmla="*/ 47 w 70"/>
                <a:gd name="T29" fmla="*/ 54 h 54"/>
                <a:gd name="T30" fmla="*/ 39 w 70"/>
                <a:gd name="T31" fmla="*/ 28 h 54"/>
                <a:gd name="T32" fmla="*/ 35 w 70"/>
                <a:gd name="T33" fmla="*/ 10 h 54"/>
                <a:gd name="T34" fmla="*/ 35 w 70"/>
                <a:gd name="T35" fmla="*/ 10 h 54"/>
                <a:gd name="T36" fmla="*/ 30 w 70"/>
                <a:gd name="T37" fmla="*/ 28 h 54"/>
                <a:gd name="T38" fmla="*/ 23 w 70"/>
                <a:gd name="T39" fmla="*/ 54 h 54"/>
                <a:gd name="T40" fmla="*/ 15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6" y="27"/>
                    <a:pt x="16" y="27"/>
                    <a:pt x="16" y="27"/>
                  </a:cubicBezTo>
                  <a:cubicBezTo>
                    <a:pt x="17" y="33"/>
                    <a:pt x="18" y="39"/>
                    <a:pt x="19" y="44"/>
                  </a:cubicBezTo>
                  <a:cubicBezTo>
                    <a:pt x="19" y="44"/>
                    <a:pt x="19" y="44"/>
                    <a:pt x="19" y="44"/>
                  </a:cubicBezTo>
                  <a:cubicBezTo>
                    <a:pt x="20" y="39"/>
                    <a:pt x="22" y="33"/>
                    <a:pt x="24" y="27"/>
                  </a:cubicBezTo>
                  <a:cubicBezTo>
                    <a:pt x="32" y="0"/>
                    <a:pt x="32" y="0"/>
                    <a:pt x="32" y="0"/>
                  </a:cubicBezTo>
                  <a:cubicBezTo>
                    <a:pt x="39" y="0"/>
                    <a:pt x="39" y="0"/>
                    <a:pt x="39" y="0"/>
                  </a:cubicBezTo>
                  <a:cubicBezTo>
                    <a:pt x="46" y="27"/>
                    <a:pt x="46" y="27"/>
                    <a:pt x="46" y="27"/>
                  </a:cubicBezTo>
                  <a:cubicBezTo>
                    <a:pt x="48" y="33"/>
                    <a:pt x="50" y="39"/>
                    <a:pt x="51" y="44"/>
                  </a:cubicBezTo>
                  <a:cubicBezTo>
                    <a:pt x="51" y="44"/>
                    <a:pt x="51" y="44"/>
                    <a:pt x="51" y="44"/>
                  </a:cubicBezTo>
                  <a:cubicBezTo>
                    <a:pt x="52" y="39"/>
                    <a:pt x="53" y="33"/>
                    <a:pt x="55" y="27"/>
                  </a:cubicBezTo>
                  <a:cubicBezTo>
                    <a:pt x="62" y="0"/>
                    <a:pt x="62" y="0"/>
                    <a:pt x="62" y="0"/>
                  </a:cubicBezTo>
                  <a:cubicBezTo>
                    <a:pt x="70" y="0"/>
                    <a:pt x="70" y="0"/>
                    <a:pt x="70" y="0"/>
                  </a:cubicBezTo>
                  <a:cubicBezTo>
                    <a:pt x="55" y="54"/>
                    <a:pt x="55" y="54"/>
                    <a:pt x="55" y="54"/>
                  </a:cubicBezTo>
                  <a:cubicBezTo>
                    <a:pt x="47" y="54"/>
                    <a:pt x="47" y="54"/>
                    <a:pt x="47" y="54"/>
                  </a:cubicBezTo>
                  <a:cubicBezTo>
                    <a:pt x="39" y="28"/>
                    <a:pt x="39" y="28"/>
                    <a:pt x="39" y="28"/>
                  </a:cubicBezTo>
                  <a:cubicBezTo>
                    <a:pt x="38" y="22"/>
                    <a:pt x="36" y="17"/>
                    <a:pt x="35" y="10"/>
                  </a:cubicBezTo>
                  <a:cubicBezTo>
                    <a:pt x="35" y="10"/>
                    <a:pt x="35" y="10"/>
                    <a:pt x="35" y="10"/>
                  </a:cubicBezTo>
                  <a:cubicBezTo>
                    <a:pt x="34" y="17"/>
                    <a:pt x="32" y="22"/>
                    <a:pt x="30" y="28"/>
                  </a:cubicBezTo>
                  <a:cubicBezTo>
                    <a:pt x="23" y="54"/>
                    <a:pt x="23" y="54"/>
                    <a:pt x="23" y="54"/>
                  </a:cubicBezTo>
                  <a:cubicBezTo>
                    <a:pt x="15" y="54"/>
                    <a:pt x="15" y="54"/>
                    <a:pt x="15"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1" name="Freeform 55"/>
            <p:cNvSpPr>
              <a:spLocks noEditPoints="1"/>
            </p:cNvSpPr>
            <p:nvPr userDrawn="1"/>
          </p:nvSpPr>
          <p:spPr bwMode="auto">
            <a:xfrm>
              <a:off x="3109913" y="3644900"/>
              <a:ext cx="111125" cy="165100"/>
            </a:xfrm>
            <a:custGeom>
              <a:avLst/>
              <a:gdLst>
                <a:gd name="T0" fmla="*/ 38 w 38"/>
                <a:gd name="T1" fmla="*/ 42 h 56"/>
                <a:gd name="T2" fmla="*/ 38 w 38"/>
                <a:gd name="T3" fmla="*/ 55 h 56"/>
                <a:gd name="T4" fmla="*/ 31 w 38"/>
                <a:gd name="T5" fmla="*/ 55 h 56"/>
                <a:gd name="T6" fmla="*/ 30 w 38"/>
                <a:gd name="T7" fmla="*/ 48 h 56"/>
                <a:gd name="T8" fmla="*/ 30 w 38"/>
                <a:gd name="T9" fmla="*/ 48 h 56"/>
                <a:gd name="T10" fmla="*/ 15 w 38"/>
                <a:gd name="T11" fmla="*/ 56 h 56"/>
                <a:gd name="T12" fmla="*/ 0 w 38"/>
                <a:gd name="T13" fmla="*/ 40 h 56"/>
                <a:gd name="T14" fmla="*/ 29 w 38"/>
                <a:gd name="T15" fmla="*/ 20 h 56"/>
                <a:gd name="T16" fmla="*/ 29 w 38"/>
                <a:gd name="T17" fmla="*/ 19 h 56"/>
                <a:gd name="T18" fmla="*/ 18 w 38"/>
                <a:gd name="T19" fmla="*/ 7 h 56"/>
                <a:gd name="T20" fmla="*/ 5 w 38"/>
                <a:gd name="T21" fmla="*/ 11 h 56"/>
                <a:gd name="T22" fmla="*/ 3 w 38"/>
                <a:gd name="T23" fmla="*/ 4 h 56"/>
                <a:gd name="T24" fmla="*/ 19 w 38"/>
                <a:gd name="T25" fmla="*/ 0 h 56"/>
                <a:gd name="T26" fmla="*/ 38 w 38"/>
                <a:gd name="T27" fmla="*/ 22 h 56"/>
                <a:gd name="T28" fmla="*/ 38 w 38"/>
                <a:gd name="T29" fmla="*/ 42 h 56"/>
                <a:gd name="T30" fmla="*/ 29 w 38"/>
                <a:gd name="T31" fmla="*/ 27 h 56"/>
                <a:gd name="T32" fmla="*/ 9 w 38"/>
                <a:gd name="T33" fmla="*/ 39 h 56"/>
                <a:gd name="T34" fmla="*/ 17 w 38"/>
                <a:gd name="T35" fmla="*/ 49 h 56"/>
                <a:gd name="T36" fmla="*/ 29 w 38"/>
                <a:gd name="T37" fmla="*/ 40 h 56"/>
                <a:gd name="T38" fmla="*/ 29 w 38"/>
                <a:gd name="T39" fmla="*/ 36 h 56"/>
                <a:gd name="T40" fmla="*/ 29 w 38"/>
                <a:gd name="T41"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6">
                  <a:moveTo>
                    <a:pt x="38" y="42"/>
                  </a:moveTo>
                  <a:cubicBezTo>
                    <a:pt x="38" y="46"/>
                    <a:pt x="38" y="51"/>
                    <a:pt x="38" y="55"/>
                  </a:cubicBezTo>
                  <a:cubicBezTo>
                    <a:pt x="31" y="55"/>
                    <a:pt x="31" y="55"/>
                    <a:pt x="31" y="55"/>
                  </a:cubicBezTo>
                  <a:cubicBezTo>
                    <a:pt x="30" y="48"/>
                    <a:pt x="30" y="48"/>
                    <a:pt x="30" y="48"/>
                  </a:cubicBezTo>
                  <a:cubicBezTo>
                    <a:pt x="30" y="48"/>
                    <a:pt x="30" y="48"/>
                    <a:pt x="30" y="48"/>
                  </a:cubicBezTo>
                  <a:cubicBezTo>
                    <a:pt x="27" y="52"/>
                    <a:pt x="22" y="56"/>
                    <a:pt x="15" y="56"/>
                  </a:cubicBezTo>
                  <a:cubicBezTo>
                    <a:pt x="5" y="56"/>
                    <a:pt x="0" y="48"/>
                    <a:pt x="0" y="40"/>
                  </a:cubicBezTo>
                  <a:cubicBezTo>
                    <a:pt x="0" y="27"/>
                    <a:pt x="10" y="20"/>
                    <a:pt x="29" y="20"/>
                  </a:cubicBezTo>
                  <a:cubicBezTo>
                    <a:pt x="29" y="19"/>
                    <a:pt x="29" y="19"/>
                    <a:pt x="29" y="19"/>
                  </a:cubicBezTo>
                  <a:cubicBezTo>
                    <a:pt x="29" y="15"/>
                    <a:pt x="28" y="7"/>
                    <a:pt x="18" y="7"/>
                  </a:cubicBezTo>
                  <a:cubicBezTo>
                    <a:pt x="14" y="7"/>
                    <a:pt x="9" y="8"/>
                    <a:pt x="5" y="11"/>
                  </a:cubicBezTo>
                  <a:cubicBezTo>
                    <a:pt x="3" y="4"/>
                    <a:pt x="3" y="4"/>
                    <a:pt x="3" y="4"/>
                  </a:cubicBezTo>
                  <a:cubicBezTo>
                    <a:pt x="7" y="2"/>
                    <a:pt x="13" y="0"/>
                    <a:pt x="19" y="0"/>
                  </a:cubicBezTo>
                  <a:cubicBezTo>
                    <a:pt x="34" y="0"/>
                    <a:pt x="38" y="11"/>
                    <a:pt x="38" y="22"/>
                  </a:cubicBezTo>
                  <a:lnTo>
                    <a:pt x="38" y="42"/>
                  </a:lnTo>
                  <a:close/>
                  <a:moveTo>
                    <a:pt x="29" y="27"/>
                  </a:moveTo>
                  <a:cubicBezTo>
                    <a:pt x="20" y="27"/>
                    <a:pt x="9" y="29"/>
                    <a:pt x="9" y="39"/>
                  </a:cubicBezTo>
                  <a:cubicBezTo>
                    <a:pt x="9" y="46"/>
                    <a:pt x="13" y="49"/>
                    <a:pt x="17" y="49"/>
                  </a:cubicBezTo>
                  <a:cubicBezTo>
                    <a:pt x="23" y="49"/>
                    <a:pt x="27" y="44"/>
                    <a:pt x="29" y="40"/>
                  </a:cubicBezTo>
                  <a:cubicBezTo>
                    <a:pt x="29" y="38"/>
                    <a:pt x="29" y="37"/>
                    <a:pt x="29" y="36"/>
                  </a:cubicBezTo>
                  <a:lnTo>
                    <a:pt x="2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2" name="Freeform 56"/>
            <p:cNvSpPr>
              <a:spLocks/>
            </p:cNvSpPr>
            <p:nvPr userDrawn="1"/>
          </p:nvSpPr>
          <p:spPr bwMode="auto">
            <a:xfrm>
              <a:off x="3286126" y="3644900"/>
              <a:ext cx="69850" cy="161925"/>
            </a:xfrm>
            <a:custGeom>
              <a:avLst/>
              <a:gdLst>
                <a:gd name="T0" fmla="*/ 0 w 24"/>
                <a:gd name="T1" fmla="*/ 18 h 55"/>
                <a:gd name="T2" fmla="*/ 0 w 24"/>
                <a:gd name="T3" fmla="*/ 1 h 55"/>
                <a:gd name="T4" fmla="*/ 7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7" y="1"/>
                    <a:pt x="7" y="1"/>
                    <a:pt x="7" y="1"/>
                  </a:cubicBezTo>
                  <a:cubicBezTo>
                    <a:pt x="8" y="11"/>
                    <a:pt x="8" y="11"/>
                    <a:pt x="8" y="11"/>
                  </a:cubicBezTo>
                  <a:cubicBezTo>
                    <a:pt x="8" y="11"/>
                    <a:pt x="8" y="11"/>
                    <a:pt x="8" y="11"/>
                  </a:cubicBezTo>
                  <a:cubicBezTo>
                    <a:pt x="10" y="4"/>
                    <a:pt x="16" y="0"/>
                    <a:pt x="22" y="0"/>
                  </a:cubicBezTo>
                  <a:cubicBezTo>
                    <a:pt x="22" y="0"/>
                    <a:pt x="23" y="0"/>
                    <a:pt x="24" y="0"/>
                  </a:cubicBezTo>
                  <a:cubicBezTo>
                    <a:pt x="24" y="9"/>
                    <a:pt x="24" y="9"/>
                    <a:pt x="24" y="9"/>
                  </a:cubicBezTo>
                  <a:cubicBezTo>
                    <a:pt x="23" y="9"/>
                    <a:pt x="22" y="9"/>
                    <a:pt x="21" y="9"/>
                  </a:cubicBezTo>
                  <a:cubicBezTo>
                    <a:pt x="15" y="9"/>
                    <a:pt x="10"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3" name="Freeform 57"/>
            <p:cNvSpPr>
              <a:spLocks/>
            </p:cNvSpPr>
            <p:nvPr userDrawn="1"/>
          </p:nvSpPr>
          <p:spPr bwMode="auto">
            <a:xfrm>
              <a:off x="3405188" y="3575050"/>
              <a:ext cx="119063" cy="231775"/>
            </a:xfrm>
            <a:custGeom>
              <a:avLst/>
              <a:gdLst>
                <a:gd name="T0" fmla="*/ 9 w 41"/>
                <a:gd name="T1" fmla="*/ 49 h 79"/>
                <a:gd name="T2" fmla="*/ 9 w 41"/>
                <a:gd name="T3" fmla="*/ 49 h 79"/>
                <a:gd name="T4" fmla="*/ 13 w 41"/>
                <a:gd name="T5" fmla="*/ 43 h 79"/>
                <a:gd name="T6" fmla="*/ 28 w 41"/>
                <a:gd name="T7" fmla="*/ 25 h 79"/>
                <a:gd name="T8" fmla="*/ 38 w 41"/>
                <a:gd name="T9" fmla="*/ 25 h 79"/>
                <a:gd name="T10" fmla="*/ 20 w 41"/>
                <a:gd name="T11" fmla="*/ 47 h 79"/>
                <a:gd name="T12" fmla="*/ 41 w 41"/>
                <a:gd name="T13" fmla="*/ 79 h 79"/>
                <a:gd name="T14" fmla="*/ 30 w 41"/>
                <a:gd name="T15" fmla="*/ 79 h 79"/>
                <a:gd name="T16" fmla="*/ 14 w 41"/>
                <a:gd name="T17" fmla="*/ 53 h 79"/>
                <a:gd name="T18" fmla="*/ 9 w 41"/>
                <a:gd name="T19" fmla="*/ 58 h 79"/>
                <a:gd name="T20" fmla="*/ 9 w 41"/>
                <a:gd name="T21" fmla="*/ 79 h 79"/>
                <a:gd name="T22" fmla="*/ 0 w 41"/>
                <a:gd name="T23" fmla="*/ 79 h 79"/>
                <a:gd name="T24" fmla="*/ 0 w 41"/>
                <a:gd name="T25" fmla="*/ 0 h 79"/>
                <a:gd name="T26" fmla="*/ 9 w 41"/>
                <a:gd name="T27" fmla="*/ 0 h 79"/>
                <a:gd name="T28" fmla="*/ 9 w 41"/>
                <a:gd name="T29"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79">
                  <a:moveTo>
                    <a:pt x="9" y="49"/>
                  </a:moveTo>
                  <a:cubicBezTo>
                    <a:pt x="9" y="49"/>
                    <a:pt x="9" y="49"/>
                    <a:pt x="9" y="49"/>
                  </a:cubicBezTo>
                  <a:cubicBezTo>
                    <a:pt x="10" y="48"/>
                    <a:pt x="12" y="45"/>
                    <a:pt x="13" y="43"/>
                  </a:cubicBezTo>
                  <a:cubicBezTo>
                    <a:pt x="28" y="25"/>
                    <a:pt x="28" y="25"/>
                    <a:pt x="28" y="25"/>
                  </a:cubicBezTo>
                  <a:cubicBezTo>
                    <a:pt x="38" y="25"/>
                    <a:pt x="38" y="25"/>
                    <a:pt x="38" y="25"/>
                  </a:cubicBezTo>
                  <a:cubicBezTo>
                    <a:pt x="20" y="47"/>
                    <a:pt x="20" y="47"/>
                    <a:pt x="20" y="47"/>
                  </a:cubicBezTo>
                  <a:cubicBezTo>
                    <a:pt x="41" y="79"/>
                    <a:pt x="41" y="79"/>
                    <a:pt x="41" y="79"/>
                  </a:cubicBezTo>
                  <a:cubicBezTo>
                    <a:pt x="30" y="79"/>
                    <a:pt x="30" y="79"/>
                    <a:pt x="30" y="79"/>
                  </a:cubicBezTo>
                  <a:cubicBezTo>
                    <a:pt x="14" y="53"/>
                    <a:pt x="14" y="53"/>
                    <a:pt x="14" y="53"/>
                  </a:cubicBezTo>
                  <a:cubicBezTo>
                    <a:pt x="9" y="58"/>
                    <a:pt x="9" y="58"/>
                    <a:pt x="9" y="58"/>
                  </a:cubicBezTo>
                  <a:cubicBezTo>
                    <a:pt x="9" y="79"/>
                    <a:pt x="9" y="79"/>
                    <a:pt x="9" y="79"/>
                  </a:cubicBezTo>
                  <a:cubicBezTo>
                    <a:pt x="0" y="79"/>
                    <a:pt x="0" y="79"/>
                    <a:pt x="0" y="79"/>
                  </a:cubicBezTo>
                  <a:cubicBezTo>
                    <a:pt x="0" y="0"/>
                    <a:pt x="0" y="0"/>
                    <a:pt x="0" y="0"/>
                  </a:cubicBezTo>
                  <a:cubicBezTo>
                    <a:pt x="9" y="0"/>
                    <a:pt x="9" y="0"/>
                    <a:pt x="9" y="0"/>
                  </a:cubicBezTo>
                  <a:lnTo>
                    <a:pt x="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4" name="Freeform 58"/>
            <p:cNvSpPr>
              <a:spLocks/>
            </p:cNvSpPr>
            <p:nvPr userDrawn="1"/>
          </p:nvSpPr>
          <p:spPr bwMode="auto">
            <a:xfrm>
              <a:off x="3552826" y="3765550"/>
              <a:ext cx="47625" cy="79375"/>
            </a:xfrm>
            <a:custGeom>
              <a:avLst/>
              <a:gdLst>
                <a:gd name="T0" fmla="*/ 0 w 16"/>
                <a:gd name="T1" fmla="*/ 27 h 27"/>
                <a:gd name="T2" fmla="*/ 6 w 16"/>
                <a:gd name="T3" fmla="*/ 1 h 27"/>
                <a:gd name="T4" fmla="*/ 16 w 16"/>
                <a:gd name="T5" fmla="*/ 0 h 27"/>
                <a:gd name="T6" fmla="*/ 6 w 16"/>
                <a:gd name="T7" fmla="*/ 27 h 27"/>
                <a:gd name="T8" fmla="*/ 0 w 16"/>
                <a:gd name="T9" fmla="*/ 27 h 27"/>
              </a:gdLst>
              <a:ahLst/>
              <a:cxnLst>
                <a:cxn ang="0">
                  <a:pos x="T0" y="T1"/>
                </a:cxn>
                <a:cxn ang="0">
                  <a:pos x="T2" y="T3"/>
                </a:cxn>
                <a:cxn ang="0">
                  <a:pos x="T4" y="T5"/>
                </a:cxn>
                <a:cxn ang="0">
                  <a:pos x="T6" y="T7"/>
                </a:cxn>
                <a:cxn ang="0">
                  <a:pos x="T8" y="T9"/>
                </a:cxn>
              </a:cxnLst>
              <a:rect l="0" t="0" r="r" b="b"/>
              <a:pathLst>
                <a:path w="16" h="27">
                  <a:moveTo>
                    <a:pt x="0" y="27"/>
                  </a:moveTo>
                  <a:cubicBezTo>
                    <a:pt x="2" y="21"/>
                    <a:pt x="5" y="9"/>
                    <a:pt x="6" y="1"/>
                  </a:cubicBezTo>
                  <a:cubicBezTo>
                    <a:pt x="16" y="0"/>
                    <a:pt x="16" y="0"/>
                    <a:pt x="16" y="0"/>
                  </a:cubicBezTo>
                  <a:cubicBezTo>
                    <a:pt x="13" y="9"/>
                    <a:pt x="9" y="21"/>
                    <a:pt x="6" y="27"/>
                  </a:cubicBez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5" name="Freeform 59"/>
            <p:cNvSpPr>
              <a:spLocks/>
            </p:cNvSpPr>
            <p:nvPr userDrawn="1"/>
          </p:nvSpPr>
          <p:spPr bwMode="auto">
            <a:xfrm>
              <a:off x="3740151" y="3586163"/>
              <a:ext cx="149225" cy="220663"/>
            </a:xfrm>
            <a:custGeom>
              <a:avLst/>
              <a:gdLst>
                <a:gd name="T0" fmla="*/ 0 w 51"/>
                <a:gd name="T1" fmla="*/ 75 h 75"/>
                <a:gd name="T2" fmla="*/ 0 w 51"/>
                <a:gd name="T3" fmla="*/ 0 h 75"/>
                <a:gd name="T4" fmla="*/ 10 w 51"/>
                <a:gd name="T5" fmla="*/ 0 h 75"/>
                <a:gd name="T6" fmla="*/ 31 w 51"/>
                <a:gd name="T7" fmla="*/ 38 h 75"/>
                <a:gd name="T8" fmla="*/ 43 w 51"/>
                <a:gd name="T9" fmla="*/ 62 h 75"/>
                <a:gd name="T10" fmla="*/ 44 w 51"/>
                <a:gd name="T11" fmla="*/ 62 h 75"/>
                <a:gd name="T12" fmla="*/ 43 w 51"/>
                <a:gd name="T13" fmla="*/ 31 h 75"/>
                <a:gd name="T14" fmla="*/ 43 w 51"/>
                <a:gd name="T15" fmla="*/ 0 h 75"/>
                <a:gd name="T16" fmla="*/ 51 w 51"/>
                <a:gd name="T17" fmla="*/ 0 h 75"/>
                <a:gd name="T18" fmla="*/ 51 w 51"/>
                <a:gd name="T19" fmla="*/ 75 h 75"/>
                <a:gd name="T20" fmla="*/ 42 w 51"/>
                <a:gd name="T21" fmla="*/ 75 h 75"/>
                <a:gd name="T22" fmla="*/ 21 w 51"/>
                <a:gd name="T23" fmla="*/ 37 h 75"/>
                <a:gd name="T24" fmla="*/ 8 w 51"/>
                <a:gd name="T25" fmla="*/ 12 h 75"/>
                <a:gd name="T26" fmla="*/ 8 w 51"/>
                <a:gd name="T27" fmla="*/ 12 h 75"/>
                <a:gd name="T28" fmla="*/ 8 w 51"/>
                <a:gd name="T29" fmla="*/ 43 h 75"/>
                <a:gd name="T30" fmla="*/ 8 w 51"/>
                <a:gd name="T31" fmla="*/ 75 h 75"/>
                <a:gd name="T32" fmla="*/ 0 w 51"/>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75">
                  <a:moveTo>
                    <a:pt x="0" y="75"/>
                  </a:moveTo>
                  <a:cubicBezTo>
                    <a:pt x="0" y="0"/>
                    <a:pt x="0" y="0"/>
                    <a:pt x="0" y="0"/>
                  </a:cubicBezTo>
                  <a:cubicBezTo>
                    <a:pt x="10" y="0"/>
                    <a:pt x="10" y="0"/>
                    <a:pt x="10" y="0"/>
                  </a:cubicBezTo>
                  <a:cubicBezTo>
                    <a:pt x="31" y="38"/>
                    <a:pt x="31" y="38"/>
                    <a:pt x="31" y="38"/>
                  </a:cubicBezTo>
                  <a:cubicBezTo>
                    <a:pt x="36" y="46"/>
                    <a:pt x="40" y="54"/>
                    <a:pt x="43" y="62"/>
                  </a:cubicBezTo>
                  <a:cubicBezTo>
                    <a:pt x="44" y="62"/>
                    <a:pt x="44" y="62"/>
                    <a:pt x="44" y="62"/>
                  </a:cubicBezTo>
                  <a:cubicBezTo>
                    <a:pt x="43" y="52"/>
                    <a:pt x="43" y="43"/>
                    <a:pt x="43" y="31"/>
                  </a:cubicBezTo>
                  <a:cubicBezTo>
                    <a:pt x="43" y="0"/>
                    <a:pt x="43" y="0"/>
                    <a:pt x="43" y="0"/>
                  </a:cubicBezTo>
                  <a:cubicBezTo>
                    <a:pt x="51" y="0"/>
                    <a:pt x="51" y="0"/>
                    <a:pt x="51" y="0"/>
                  </a:cubicBezTo>
                  <a:cubicBezTo>
                    <a:pt x="51" y="75"/>
                    <a:pt x="51" y="75"/>
                    <a:pt x="51" y="75"/>
                  </a:cubicBezTo>
                  <a:cubicBezTo>
                    <a:pt x="42" y="75"/>
                    <a:pt x="42" y="75"/>
                    <a:pt x="42" y="75"/>
                  </a:cubicBezTo>
                  <a:cubicBezTo>
                    <a:pt x="21" y="37"/>
                    <a:pt x="21" y="37"/>
                    <a:pt x="21" y="37"/>
                  </a:cubicBezTo>
                  <a:cubicBezTo>
                    <a:pt x="16" y="28"/>
                    <a:pt x="11" y="20"/>
                    <a:pt x="8" y="12"/>
                  </a:cubicBezTo>
                  <a:cubicBezTo>
                    <a:pt x="8" y="12"/>
                    <a:pt x="8" y="12"/>
                    <a:pt x="8"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6" name="Freeform 60"/>
            <p:cNvSpPr>
              <a:spLocks noEditPoints="1"/>
            </p:cNvSpPr>
            <p:nvPr userDrawn="1"/>
          </p:nvSpPr>
          <p:spPr bwMode="auto">
            <a:xfrm>
              <a:off x="3943351"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4 w 43"/>
                <a:gd name="T21" fmla="*/ 22 h 56"/>
                <a:gd name="T22" fmla="*/ 22 w 43"/>
                <a:gd name="T23" fmla="*/ 7 h 56"/>
                <a:gd name="T24" fmla="*/ 9 w 43"/>
                <a:gd name="T25" fmla="*/ 22 h 56"/>
                <a:gd name="T26" fmla="*/ 34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6" y="48"/>
                    <a:pt x="25" y="48"/>
                  </a:cubicBezTo>
                  <a:cubicBezTo>
                    <a:pt x="32" y="48"/>
                    <a:pt x="35"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4" y="22"/>
                  </a:moveTo>
                  <a:cubicBezTo>
                    <a:pt x="35" y="16"/>
                    <a:pt x="32" y="7"/>
                    <a:pt x="22" y="7"/>
                  </a:cubicBezTo>
                  <a:cubicBezTo>
                    <a:pt x="13" y="7"/>
                    <a:pt x="10" y="16"/>
                    <a:pt x="9"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7" name="Freeform 61"/>
            <p:cNvSpPr>
              <a:spLocks/>
            </p:cNvSpPr>
            <p:nvPr userDrawn="1"/>
          </p:nvSpPr>
          <p:spPr bwMode="auto">
            <a:xfrm>
              <a:off x="4110038" y="3648075"/>
              <a:ext cx="204788" cy="158750"/>
            </a:xfrm>
            <a:custGeom>
              <a:avLst/>
              <a:gdLst>
                <a:gd name="T0" fmla="*/ 9 w 70"/>
                <a:gd name="T1" fmla="*/ 0 h 54"/>
                <a:gd name="T2" fmla="*/ 15 w 70"/>
                <a:gd name="T3" fmla="*/ 27 h 54"/>
                <a:gd name="T4" fmla="*/ 19 w 70"/>
                <a:gd name="T5" fmla="*/ 44 h 54"/>
                <a:gd name="T6" fmla="*/ 19 w 70"/>
                <a:gd name="T7" fmla="*/ 44 h 54"/>
                <a:gd name="T8" fmla="*/ 23 w 70"/>
                <a:gd name="T9" fmla="*/ 27 h 54"/>
                <a:gd name="T10" fmla="*/ 31 w 70"/>
                <a:gd name="T11" fmla="*/ 0 h 54"/>
                <a:gd name="T12" fmla="*/ 38 w 70"/>
                <a:gd name="T13" fmla="*/ 0 h 54"/>
                <a:gd name="T14" fmla="*/ 46 w 70"/>
                <a:gd name="T15" fmla="*/ 27 h 54"/>
                <a:gd name="T16" fmla="*/ 50 w 70"/>
                <a:gd name="T17" fmla="*/ 44 h 54"/>
                <a:gd name="T18" fmla="*/ 50 w 70"/>
                <a:gd name="T19" fmla="*/ 44 h 54"/>
                <a:gd name="T20" fmla="*/ 54 w 70"/>
                <a:gd name="T21" fmla="*/ 27 h 54"/>
                <a:gd name="T22" fmla="*/ 61 w 70"/>
                <a:gd name="T23" fmla="*/ 0 h 54"/>
                <a:gd name="T24" fmla="*/ 70 w 70"/>
                <a:gd name="T25" fmla="*/ 0 h 54"/>
                <a:gd name="T26" fmla="*/ 54 w 70"/>
                <a:gd name="T27" fmla="*/ 54 h 54"/>
                <a:gd name="T28" fmla="*/ 46 w 70"/>
                <a:gd name="T29" fmla="*/ 54 h 54"/>
                <a:gd name="T30" fmla="*/ 39 w 70"/>
                <a:gd name="T31" fmla="*/ 28 h 54"/>
                <a:gd name="T32" fmla="*/ 35 w 70"/>
                <a:gd name="T33" fmla="*/ 10 h 54"/>
                <a:gd name="T34" fmla="*/ 34 w 70"/>
                <a:gd name="T35" fmla="*/ 10 h 54"/>
                <a:gd name="T36" fmla="*/ 30 w 70"/>
                <a:gd name="T37" fmla="*/ 28 h 54"/>
                <a:gd name="T38" fmla="*/ 22 w 70"/>
                <a:gd name="T39" fmla="*/ 54 h 54"/>
                <a:gd name="T40" fmla="*/ 14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5" y="27"/>
                    <a:pt x="15" y="27"/>
                    <a:pt x="15" y="27"/>
                  </a:cubicBezTo>
                  <a:cubicBezTo>
                    <a:pt x="16" y="33"/>
                    <a:pt x="18" y="39"/>
                    <a:pt x="19" y="44"/>
                  </a:cubicBezTo>
                  <a:cubicBezTo>
                    <a:pt x="19" y="44"/>
                    <a:pt x="19" y="44"/>
                    <a:pt x="19" y="44"/>
                  </a:cubicBezTo>
                  <a:cubicBezTo>
                    <a:pt x="20" y="39"/>
                    <a:pt x="22" y="33"/>
                    <a:pt x="23" y="27"/>
                  </a:cubicBezTo>
                  <a:cubicBezTo>
                    <a:pt x="31" y="0"/>
                    <a:pt x="31" y="0"/>
                    <a:pt x="31" y="0"/>
                  </a:cubicBezTo>
                  <a:cubicBezTo>
                    <a:pt x="38" y="0"/>
                    <a:pt x="38" y="0"/>
                    <a:pt x="38" y="0"/>
                  </a:cubicBezTo>
                  <a:cubicBezTo>
                    <a:pt x="46" y="27"/>
                    <a:pt x="46" y="27"/>
                    <a:pt x="46" y="27"/>
                  </a:cubicBezTo>
                  <a:cubicBezTo>
                    <a:pt x="48" y="33"/>
                    <a:pt x="49" y="39"/>
                    <a:pt x="50" y="44"/>
                  </a:cubicBezTo>
                  <a:cubicBezTo>
                    <a:pt x="50" y="44"/>
                    <a:pt x="50" y="44"/>
                    <a:pt x="50" y="44"/>
                  </a:cubicBezTo>
                  <a:cubicBezTo>
                    <a:pt x="51" y="39"/>
                    <a:pt x="53" y="33"/>
                    <a:pt x="54" y="27"/>
                  </a:cubicBezTo>
                  <a:cubicBezTo>
                    <a:pt x="61" y="0"/>
                    <a:pt x="61" y="0"/>
                    <a:pt x="61" y="0"/>
                  </a:cubicBezTo>
                  <a:cubicBezTo>
                    <a:pt x="70" y="0"/>
                    <a:pt x="70" y="0"/>
                    <a:pt x="70" y="0"/>
                  </a:cubicBezTo>
                  <a:cubicBezTo>
                    <a:pt x="54" y="54"/>
                    <a:pt x="54" y="54"/>
                    <a:pt x="54" y="54"/>
                  </a:cubicBezTo>
                  <a:cubicBezTo>
                    <a:pt x="46" y="54"/>
                    <a:pt x="46" y="54"/>
                    <a:pt x="46" y="54"/>
                  </a:cubicBezTo>
                  <a:cubicBezTo>
                    <a:pt x="39" y="28"/>
                    <a:pt x="39" y="28"/>
                    <a:pt x="39" y="28"/>
                  </a:cubicBezTo>
                  <a:cubicBezTo>
                    <a:pt x="37" y="22"/>
                    <a:pt x="36" y="17"/>
                    <a:pt x="35" y="10"/>
                  </a:cubicBezTo>
                  <a:cubicBezTo>
                    <a:pt x="34" y="10"/>
                    <a:pt x="34" y="10"/>
                    <a:pt x="34" y="10"/>
                  </a:cubicBezTo>
                  <a:cubicBezTo>
                    <a:pt x="33" y="17"/>
                    <a:pt x="32" y="22"/>
                    <a:pt x="30" y="28"/>
                  </a:cubicBezTo>
                  <a:cubicBezTo>
                    <a:pt x="22" y="54"/>
                    <a:pt x="22" y="54"/>
                    <a:pt x="22" y="54"/>
                  </a:cubicBezTo>
                  <a:cubicBezTo>
                    <a:pt x="14" y="54"/>
                    <a:pt x="14" y="54"/>
                    <a:pt x="14"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8" name="Freeform 62"/>
            <p:cNvSpPr>
              <a:spLocks/>
            </p:cNvSpPr>
            <p:nvPr userDrawn="1"/>
          </p:nvSpPr>
          <p:spPr bwMode="auto">
            <a:xfrm>
              <a:off x="4427538" y="3586163"/>
              <a:ext cx="87313" cy="223838"/>
            </a:xfrm>
            <a:custGeom>
              <a:avLst/>
              <a:gdLst>
                <a:gd name="T0" fmla="*/ 21 w 30"/>
                <a:gd name="T1" fmla="*/ 0 h 76"/>
                <a:gd name="T2" fmla="*/ 30 w 30"/>
                <a:gd name="T3" fmla="*/ 0 h 76"/>
                <a:gd name="T4" fmla="*/ 30 w 30"/>
                <a:gd name="T5" fmla="*/ 50 h 76"/>
                <a:gd name="T6" fmla="*/ 9 w 30"/>
                <a:gd name="T7" fmla="*/ 76 h 76"/>
                <a:gd name="T8" fmla="*/ 0 w 30"/>
                <a:gd name="T9" fmla="*/ 74 h 76"/>
                <a:gd name="T10" fmla="*/ 1 w 30"/>
                <a:gd name="T11" fmla="*/ 66 h 76"/>
                <a:gd name="T12" fmla="*/ 9 w 30"/>
                <a:gd name="T13" fmla="*/ 68 h 76"/>
                <a:gd name="T14" fmla="*/ 21 w 30"/>
                <a:gd name="T15" fmla="*/ 49 h 76"/>
                <a:gd name="T16" fmla="*/ 21 w 30"/>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6">
                  <a:moveTo>
                    <a:pt x="21" y="0"/>
                  </a:moveTo>
                  <a:cubicBezTo>
                    <a:pt x="30" y="0"/>
                    <a:pt x="30" y="0"/>
                    <a:pt x="30" y="0"/>
                  </a:cubicBezTo>
                  <a:cubicBezTo>
                    <a:pt x="30" y="50"/>
                    <a:pt x="30" y="50"/>
                    <a:pt x="30" y="50"/>
                  </a:cubicBezTo>
                  <a:cubicBezTo>
                    <a:pt x="30" y="70"/>
                    <a:pt x="21" y="76"/>
                    <a:pt x="9" y="76"/>
                  </a:cubicBezTo>
                  <a:cubicBezTo>
                    <a:pt x="6" y="76"/>
                    <a:pt x="2" y="75"/>
                    <a:pt x="0" y="74"/>
                  </a:cubicBezTo>
                  <a:cubicBezTo>
                    <a:pt x="1" y="66"/>
                    <a:pt x="1" y="66"/>
                    <a:pt x="1" y="66"/>
                  </a:cubicBezTo>
                  <a:cubicBezTo>
                    <a:pt x="3" y="67"/>
                    <a:pt x="6" y="68"/>
                    <a:pt x="9" y="68"/>
                  </a:cubicBezTo>
                  <a:cubicBezTo>
                    <a:pt x="17" y="68"/>
                    <a:pt x="21" y="64"/>
                    <a:pt x="21" y="49"/>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9" name="Freeform 63"/>
            <p:cNvSpPr>
              <a:spLocks noEditPoints="1"/>
            </p:cNvSpPr>
            <p:nvPr userDrawn="1"/>
          </p:nvSpPr>
          <p:spPr bwMode="auto">
            <a:xfrm>
              <a:off x="4570413" y="3644900"/>
              <a:ext cx="122238" cy="165100"/>
            </a:xfrm>
            <a:custGeom>
              <a:avLst/>
              <a:gdLst>
                <a:gd name="T0" fmla="*/ 8 w 42"/>
                <a:gd name="T1" fmla="*/ 29 h 56"/>
                <a:gd name="T2" fmla="*/ 25 w 42"/>
                <a:gd name="T3" fmla="*/ 48 h 56"/>
                <a:gd name="T4" fmla="*/ 38 w 42"/>
                <a:gd name="T5" fmla="*/ 45 h 56"/>
                <a:gd name="T6" fmla="*/ 40 w 42"/>
                <a:gd name="T7" fmla="*/ 52 h 56"/>
                <a:gd name="T8" fmla="*/ 23 w 42"/>
                <a:gd name="T9" fmla="*/ 56 h 56"/>
                <a:gd name="T10" fmla="*/ 0 w 42"/>
                <a:gd name="T11" fmla="*/ 29 h 56"/>
                <a:gd name="T12" fmla="*/ 22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3" y="56"/>
                  </a:cubicBezTo>
                  <a:cubicBezTo>
                    <a:pt x="9" y="56"/>
                    <a:pt x="0" y="45"/>
                    <a:pt x="0" y="29"/>
                  </a:cubicBezTo>
                  <a:cubicBezTo>
                    <a:pt x="0" y="12"/>
                    <a:pt x="8" y="0"/>
                    <a:pt x="22"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0" name="Freeform 64"/>
            <p:cNvSpPr>
              <a:spLocks/>
            </p:cNvSpPr>
            <p:nvPr userDrawn="1"/>
          </p:nvSpPr>
          <p:spPr bwMode="auto">
            <a:xfrm>
              <a:off x="4748213" y="3644900"/>
              <a:ext cx="69850" cy="161925"/>
            </a:xfrm>
            <a:custGeom>
              <a:avLst/>
              <a:gdLst>
                <a:gd name="T0" fmla="*/ 0 w 24"/>
                <a:gd name="T1" fmla="*/ 18 h 55"/>
                <a:gd name="T2" fmla="*/ 0 w 24"/>
                <a:gd name="T3" fmla="*/ 1 h 55"/>
                <a:gd name="T4" fmla="*/ 8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8" y="1"/>
                    <a:pt x="8" y="1"/>
                    <a:pt x="8" y="1"/>
                  </a:cubicBezTo>
                  <a:cubicBezTo>
                    <a:pt x="8" y="11"/>
                    <a:pt x="8" y="11"/>
                    <a:pt x="8" y="11"/>
                  </a:cubicBezTo>
                  <a:cubicBezTo>
                    <a:pt x="8" y="11"/>
                    <a:pt x="8" y="11"/>
                    <a:pt x="8" y="11"/>
                  </a:cubicBezTo>
                  <a:cubicBezTo>
                    <a:pt x="11" y="4"/>
                    <a:pt x="16" y="0"/>
                    <a:pt x="22" y="0"/>
                  </a:cubicBezTo>
                  <a:cubicBezTo>
                    <a:pt x="23" y="0"/>
                    <a:pt x="23" y="0"/>
                    <a:pt x="24" y="0"/>
                  </a:cubicBezTo>
                  <a:cubicBezTo>
                    <a:pt x="24" y="9"/>
                    <a:pt x="24" y="9"/>
                    <a:pt x="24" y="9"/>
                  </a:cubicBezTo>
                  <a:cubicBezTo>
                    <a:pt x="23" y="9"/>
                    <a:pt x="22" y="9"/>
                    <a:pt x="21" y="9"/>
                  </a:cubicBezTo>
                  <a:cubicBezTo>
                    <a:pt x="15" y="9"/>
                    <a:pt x="11"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1" name="Freeform 65"/>
            <p:cNvSpPr>
              <a:spLocks/>
            </p:cNvSpPr>
            <p:nvPr userDrawn="1"/>
          </p:nvSpPr>
          <p:spPr bwMode="auto">
            <a:xfrm>
              <a:off x="4859338" y="3644900"/>
              <a:ext cx="90488" cy="165100"/>
            </a:xfrm>
            <a:custGeom>
              <a:avLst/>
              <a:gdLst>
                <a:gd name="T0" fmla="*/ 2 w 31"/>
                <a:gd name="T1" fmla="*/ 45 h 56"/>
                <a:gd name="T2" fmla="*/ 14 w 31"/>
                <a:gd name="T3" fmla="*/ 48 h 56"/>
                <a:gd name="T4" fmla="*/ 23 w 31"/>
                <a:gd name="T5" fmla="*/ 40 h 56"/>
                <a:gd name="T6" fmla="*/ 14 w 31"/>
                <a:gd name="T7" fmla="*/ 31 h 56"/>
                <a:gd name="T8" fmla="*/ 1 w 31"/>
                <a:gd name="T9" fmla="*/ 15 h 56"/>
                <a:gd name="T10" fmla="*/ 18 w 31"/>
                <a:gd name="T11" fmla="*/ 0 h 56"/>
                <a:gd name="T12" fmla="*/ 30 w 31"/>
                <a:gd name="T13" fmla="*/ 3 h 56"/>
                <a:gd name="T14" fmla="*/ 28 w 31"/>
                <a:gd name="T15" fmla="*/ 10 h 56"/>
                <a:gd name="T16" fmla="*/ 18 w 31"/>
                <a:gd name="T17" fmla="*/ 7 h 56"/>
                <a:gd name="T18" fmla="*/ 10 w 31"/>
                <a:gd name="T19" fmla="*/ 14 h 56"/>
                <a:gd name="T20" fmla="*/ 19 w 31"/>
                <a:gd name="T21" fmla="*/ 23 h 56"/>
                <a:gd name="T22" fmla="*/ 31 w 31"/>
                <a:gd name="T23" fmla="*/ 40 h 56"/>
                <a:gd name="T24" fmla="*/ 14 w 31"/>
                <a:gd name="T25" fmla="*/ 56 h 56"/>
                <a:gd name="T26" fmla="*/ 0 w 31"/>
                <a:gd name="T27" fmla="*/ 52 h 56"/>
                <a:gd name="T28" fmla="*/ 2 w 31"/>
                <a:gd name="T2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6">
                  <a:moveTo>
                    <a:pt x="2" y="45"/>
                  </a:moveTo>
                  <a:cubicBezTo>
                    <a:pt x="5" y="46"/>
                    <a:pt x="9" y="48"/>
                    <a:pt x="14" y="48"/>
                  </a:cubicBezTo>
                  <a:cubicBezTo>
                    <a:pt x="20" y="48"/>
                    <a:pt x="23" y="45"/>
                    <a:pt x="23" y="40"/>
                  </a:cubicBezTo>
                  <a:cubicBezTo>
                    <a:pt x="23" y="36"/>
                    <a:pt x="21" y="33"/>
                    <a:pt x="14" y="31"/>
                  </a:cubicBezTo>
                  <a:cubicBezTo>
                    <a:pt x="5" y="27"/>
                    <a:pt x="1" y="22"/>
                    <a:pt x="1" y="15"/>
                  </a:cubicBezTo>
                  <a:cubicBezTo>
                    <a:pt x="1" y="7"/>
                    <a:pt x="8" y="0"/>
                    <a:pt x="18" y="0"/>
                  </a:cubicBezTo>
                  <a:cubicBezTo>
                    <a:pt x="23" y="0"/>
                    <a:pt x="27" y="1"/>
                    <a:pt x="30" y="3"/>
                  </a:cubicBezTo>
                  <a:cubicBezTo>
                    <a:pt x="28" y="10"/>
                    <a:pt x="28" y="10"/>
                    <a:pt x="28" y="10"/>
                  </a:cubicBezTo>
                  <a:cubicBezTo>
                    <a:pt x="26" y="9"/>
                    <a:pt x="22" y="7"/>
                    <a:pt x="18" y="7"/>
                  </a:cubicBezTo>
                  <a:cubicBezTo>
                    <a:pt x="13" y="7"/>
                    <a:pt x="10" y="10"/>
                    <a:pt x="10" y="14"/>
                  </a:cubicBezTo>
                  <a:cubicBezTo>
                    <a:pt x="10" y="19"/>
                    <a:pt x="13" y="21"/>
                    <a:pt x="19" y="23"/>
                  </a:cubicBezTo>
                  <a:cubicBezTo>
                    <a:pt x="27" y="27"/>
                    <a:pt x="31" y="32"/>
                    <a:pt x="31" y="40"/>
                  </a:cubicBezTo>
                  <a:cubicBezTo>
                    <a:pt x="31" y="49"/>
                    <a:pt x="25" y="56"/>
                    <a:pt x="14" y="56"/>
                  </a:cubicBezTo>
                  <a:cubicBezTo>
                    <a:pt x="8" y="56"/>
                    <a:pt x="3" y="54"/>
                    <a:pt x="0" y="52"/>
                  </a:cubicBezTo>
                  <a:lnTo>
                    <a:pt x="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2" name="Freeform 66"/>
            <p:cNvSpPr>
              <a:spLocks noEditPoints="1"/>
            </p:cNvSpPr>
            <p:nvPr userDrawn="1"/>
          </p:nvSpPr>
          <p:spPr bwMode="auto">
            <a:xfrm>
              <a:off x="4995863"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5 w 43"/>
                <a:gd name="T21" fmla="*/ 22 h 56"/>
                <a:gd name="T22" fmla="*/ 22 w 43"/>
                <a:gd name="T23" fmla="*/ 7 h 56"/>
                <a:gd name="T24" fmla="*/ 9 w 43"/>
                <a:gd name="T25" fmla="*/ 22 h 56"/>
                <a:gd name="T26" fmla="*/ 35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7" y="48"/>
                    <a:pt x="25" y="48"/>
                  </a:cubicBezTo>
                  <a:cubicBezTo>
                    <a:pt x="32" y="48"/>
                    <a:pt x="36"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5" y="22"/>
                  </a:moveTo>
                  <a:cubicBezTo>
                    <a:pt x="35" y="16"/>
                    <a:pt x="32" y="7"/>
                    <a:pt x="22" y="7"/>
                  </a:cubicBezTo>
                  <a:cubicBezTo>
                    <a:pt x="13" y="7"/>
                    <a:pt x="10" y="16"/>
                    <a:pt x="9" y="22"/>
                  </a:cubicBezTo>
                  <a:lnTo>
                    <a:pt x="3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3" name="Freeform 67"/>
            <p:cNvSpPr>
              <a:spLocks/>
            </p:cNvSpPr>
            <p:nvPr userDrawn="1"/>
          </p:nvSpPr>
          <p:spPr bwMode="auto">
            <a:xfrm>
              <a:off x="5159376" y="3648075"/>
              <a:ext cx="130175" cy="228600"/>
            </a:xfrm>
            <a:custGeom>
              <a:avLst/>
              <a:gdLst>
                <a:gd name="T0" fmla="*/ 9 w 45"/>
                <a:gd name="T1" fmla="*/ 0 h 78"/>
                <a:gd name="T2" fmla="*/ 20 w 45"/>
                <a:gd name="T3" fmla="*/ 32 h 78"/>
                <a:gd name="T4" fmla="*/ 23 w 45"/>
                <a:gd name="T5" fmla="*/ 43 h 78"/>
                <a:gd name="T6" fmla="*/ 23 w 45"/>
                <a:gd name="T7" fmla="*/ 43 h 78"/>
                <a:gd name="T8" fmla="*/ 26 w 45"/>
                <a:gd name="T9" fmla="*/ 31 h 78"/>
                <a:gd name="T10" fmla="*/ 36 w 45"/>
                <a:gd name="T11" fmla="*/ 0 h 78"/>
                <a:gd name="T12" fmla="*/ 45 w 45"/>
                <a:gd name="T13" fmla="*/ 0 h 78"/>
                <a:gd name="T14" fmla="*/ 32 w 45"/>
                <a:gd name="T15" fmla="*/ 38 h 78"/>
                <a:gd name="T16" fmla="*/ 15 w 45"/>
                <a:gd name="T17" fmla="*/ 72 h 78"/>
                <a:gd name="T18" fmla="*/ 5 w 45"/>
                <a:gd name="T19" fmla="*/ 78 h 78"/>
                <a:gd name="T20" fmla="*/ 2 w 45"/>
                <a:gd name="T21" fmla="*/ 70 h 78"/>
                <a:gd name="T22" fmla="*/ 10 w 45"/>
                <a:gd name="T23" fmla="*/ 65 h 78"/>
                <a:gd name="T24" fmla="*/ 18 w 45"/>
                <a:gd name="T25" fmla="*/ 54 h 78"/>
                <a:gd name="T26" fmla="*/ 18 w 45"/>
                <a:gd name="T27" fmla="*/ 52 h 78"/>
                <a:gd name="T28" fmla="*/ 18 w 45"/>
                <a:gd name="T29" fmla="*/ 49 h 78"/>
                <a:gd name="T30" fmla="*/ 0 w 45"/>
                <a:gd name="T31" fmla="*/ 0 h 78"/>
                <a:gd name="T32" fmla="*/ 9 w 45"/>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78">
                  <a:moveTo>
                    <a:pt x="9" y="0"/>
                  </a:moveTo>
                  <a:cubicBezTo>
                    <a:pt x="20" y="32"/>
                    <a:pt x="20" y="32"/>
                    <a:pt x="20" y="32"/>
                  </a:cubicBezTo>
                  <a:cubicBezTo>
                    <a:pt x="21" y="35"/>
                    <a:pt x="22" y="39"/>
                    <a:pt x="23" y="43"/>
                  </a:cubicBezTo>
                  <a:cubicBezTo>
                    <a:pt x="23" y="43"/>
                    <a:pt x="23" y="43"/>
                    <a:pt x="23" y="43"/>
                  </a:cubicBezTo>
                  <a:cubicBezTo>
                    <a:pt x="24" y="39"/>
                    <a:pt x="25" y="35"/>
                    <a:pt x="26" y="31"/>
                  </a:cubicBezTo>
                  <a:cubicBezTo>
                    <a:pt x="36" y="0"/>
                    <a:pt x="36" y="0"/>
                    <a:pt x="36" y="0"/>
                  </a:cubicBezTo>
                  <a:cubicBezTo>
                    <a:pt x="45" y="0"/>
                    <a:pt x="45" y="0"/>
                    <a:pt x="45" y="0"/>
                  </a:cubicBezTo>
                  <a:cubicBezTo>
                    <a:pt x="32" y="38"/>
                    <a:pt x="32" y="38"/>
                    <a:pt x="32" y="38"/>
                  </a:cubicBezTo>
                  <a:cubicBezTo>
                    <a:pt x="26" y="57"/>
                    <a:pt x="21" y="66"/>
                    <a:pt x="15" y="72"/>
                  </a:cubicBezTo>
                  <a:cubicBezTo>
                    <a:pt x="11" y="76"/>
                    <a:pt x="7" y="77"/>
                    <a:pt x="5" y="78"/>
                  </a:cubicBezTo>
                  <a:cubicBezTo>
                    <a:pt x="2" y="70"/>
                    <a:pt x="2" y="70"/>
                    <a:pt x="2" y="70"/>
                  </a:cubicBezTo>
                  <a:cubicBezTo>
                    <a:pt x="5" y="69"/>
                    <a:pt x="8" y="68"/>
                    <a:pt x="10" y="65"/>
                  </a:cubicBezTo>
                  <a:cubicBezTo>
                    <a:pt x="13" y="63"/>
                    <a:pt x="15" y="59"/>
                    <a:pt x="18" y="54"/>
                  </a:cubicBezTo>
                  <a:cubicBezTo>
                    <a:pt x="18" y="53"/>
                    <a:pt x="18" y="52"/>
                    <a:pt x="18" y="52"/>
                  </a:cubicBezTo>
                  <a:cubicBezTo>
                    <a:pt x="18" y="51"/>
                    <a:pt x="18" y="51"/>
                    <a:pt x="18" y="49"/>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4" name="Freeform 68"/>
            <p:cNvSpPr>
              <a:spLocks/>
            </p:cNvSpPr>
            <p:nvPr userDrawn="1"/>
          </p:nvSpPr>
          <p:spPr bwMode="auto">
            <a:xfrm>
              <a:off x="1219201" y="2974975"/>
              <a:ext cx="187325" cy="117475"/>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5" name="Freeform 69"/>
            <p:cNvSpPr>
              <a:spLocks/>
            </p:cNvSpPr>
            <p:nvPr userDrawn="1"/>
          </p:nvSpPr>
          <p:spPr bwMode="auto">
            <a:xfrm>
              <a:off x="1504951" y="2974975"/>
              <a:ext cx="184150" cy="114300"/>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6" name="Freeform 70"/>
            <p:cNvSpPr>
              <a:spLocks/>
            </p:cNvSpPr>
            <p:nvPr userDrawn="1"/>
          </p:nvSpPr>
          <p:spPr bwMode="auto">
            <a:xfrm>
              <a:off x="1347788" y="3468688"/>
              <a:ext cx="200025" cy="196850"/>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7" name="Freeform 71"/>
            <p:cNvSpPr>
              <a:spLocks/>
            </p:cNvSpPr>
            <p:nvPr userDrawn="1"/>
          </p:nvSpPr>
          <p:spPr bwMode="auto">
            <a:xfrm>
              <a:off x="1344613" y="3606800"/>
              <a:ext cx="79375" cy="73025"/>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8" name="Freeform 72"/>
            <p:cNvSpPr>
              <a:spLocks/>
            </p:cNvSpPr>
            <p:nvPr userDrawn="1"/>
          </p:nvSpPr>
          <p:spPr bwMode="auto">
            <a:xfrm>
              <a:off x="1414463" y="3027363"/>
              <a:ext cx="79375" cy="241300"/>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9" name="Freeform 73"/>
            <p:cNvSpPr>
              <a:spLocks/>
            </p:cNvSpPr>
            <p:nvPr userDrawn="1"/>
          </p:nvSpPr>
          <p:spPr bwMode="auto">
            <a:xfrm>
              <a:off x="1298576" y="3136900"/>
              <a:ext cx="261938" cy="322263"/>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0" name="Freeform 74"/>
            <p:cNvSpPr>
              <a:spLocks/>
            </p:cNvSpPr>
            <p:nvPr userDrawn="1"/>
          </p:nvSpPr>
          <p:spPr bwMode="auto">
            <a:xfrm>
              <a:off x="1484313" y="3133725"/>
              <a:ext cx="134938" cy="185738"/>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1" name="Freeform 75"/>
            <p:cNvSpPr>
              <a:spLocks/>
            </p:cNvSpPr>
            <p:nvPr userDrawn="1"/>
          </p:nvSpPr>
          <p:spPr bwMode="auto">
            <a:xfrm>
              <a:off x="1317626" y="3321050"/>
              <a:ext cx="228600" cy="254000"/>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2" name="Freeform 76"/>
            <p:cNvSpPr>
              <a:spLocks/>
            </p:cNvSpPr>
            <p:nvPr userDrawn="1"/>
          </p:nvSpPr>
          <p:spPr bwMode="auto">
            <a:xfrm>
              <a:off x="1435101" y="3641725"/>
              <a:ext cx="31750" cy="120650"/>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3" name="Freeform 77"/>
            <p:cNvSpPr>
              <a:spLocks/>
            </p:cNvSpPr>
            <p:nvPr userDrawn="1"/>
          </p:nvSpPr>
          <p:spPr bwMode="auto">
            <a:xfrm>
              <a:off x="1825626" y="2963863"/>
              <a:ext cx="369888" cy="263525"/>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4" name="Freeform 78"/>
            <p:cNvSpPr>
              <a:spLocks noEditPoints="1"/>
            </p:cNvSpPr>
            <p:nvPr userDrawn="1"/>
          </p:nvSpPr>
          <p:spPr bwMode="auto">
            <a:xfrm>
              <a:off x="1863726" y="2933700"/>
              <a:ext cx="133350" cy="223838"/>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5" name="Freeform 79"/>
            <p:cNvSpPr>
              <a:spLocks noEditPoints="1"/>
            </p:cNvSpPr>
            <p:nvPr userDrawn="1"/>
          </p:nvSpPr>
          <p:spPr bwMode="auto">
            <a:xfrm>
              <a:off x="2020888" y="2933700"/>
              <a:ext cx="133350" cy="223838"/>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2" name="Rectangle 4"/>
          <p:cNvSpPr>
            <a:spLocks noGrp="1" noChangeArrowheads="1"/>
          </p:cNvSpPr>
          <p:nvPr userDrawn="1">
            <p:ph type="subTitle" idx="1"/>
          </p:nvPr>
        </p:nvSpPr>
        <p:spPr>
          <a:xfrm>
            <a:off x="6565861" y="2564863"/>
            <a:ext cx="5133163" cy="837116"/>
          </a:xfrm>
        </p:spPr>
        <p:txBody>
          <a:bodyPr/>
          <a:lstStyle>
            <a:lvl1pPr marL="0" indent="0" algn="l">
              <a:buFontTx/>
              <a:buNone/>
              <a:defRPr sz="2200">
                <a:solidFill>
                  <a:schemeClr val="bg1"/>
                </a:solidFill>
                <a:effectLst/>
              </a:defRPr>
            </a:lvl1pPr>
          </a:lstStyle>
          <a:p>
            <a:r>
              <a:rPr lang="en-US"/>
              <a:t>Click to edit Master subtitle style</a:t>
            </a:r>
            <a:endParaRPr lang="en-US" dirty="0"/>
          </a:p>
        </p:txBody>
      </p:sp>
      <p:sp>
        <p:nvSpPr>
          <p:cNvPr id="60" name="Rectangle 59"/>
          <p:cNvSpPr/>
          <p:nvPr userDrawn="1"/>
        </p:nvSpPr>
        <p:spPr>
          <a:xfrm>
            <a:off x="0" y="0"/>
            <a:ext cx="12192000" cy="1067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62" name="Rectangle 61"/>
          <p:cNvSpPr/>
          <p:nvPr userDrawn="1"/>
        </p:nvSpPr>
        <p:spPr>
          <a:xfrm rot="5400000">
            <a:off x="-3357845" y="3357846"/>
            <a:ext cx="6858000" cy="14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7" name="Rectangle 3"/>
          <p:cNvSpPr>
            <a:spLocks noGrp="1" noChangeArrowheads="1"/>
          </p:cNvSpPr>
          <p:nvPr userDrawn="1">
            <p:ph type="ctrTitle"/>
          </p:nvPr>
        </p:nvSpPr>
        <p:spPr>
          <a:xfrm>
            <a:off x="6565861" y="1039891"/>
            <a:ext cx="5133163" cy="1309714"/>
          </a:xfrm>
        </p:spPr>
        <p:txBody>
          <a:bodyPr anchor="b" anchorCtr="0"/>
          <a:lstStyle>
            <a:lvl1pPr algn="l">
              <a:defRPr>
                <a:solidFill>
                  <a:schemeClr val="bg1"/>
                </a:solidFill>
                <a:latin typeface="Arial Black" pitchFamily="34" charset="0"/>
              </a:defRPr>
            </a:lvl1pPr>
          </a:lstStyle>
          <a:p>
            <a:r>
              <a:rPr lang="en-US"/>
              <a:t>Click to edit Master title style</a:t>
            </a:r>
            <a:endParaRPr lang="en-US" dirty="0"/>
          </a:p>
        </p:txBody>
      </p:sp>
      <p:sp>
        <p:nvSpPr>
          <p:cNvPr id="40" name="Rectangle 39"/>
          <p:cNvSpPr/>
          <p:nvPr userDrawn="1"/>
        </p:nvSpPr>
        <p:spPr>
          <a:xfrm rot="5400000">
            <a:off x="8691844" y="3357846"/>
            <a:ext cx="6858000" cy="14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66" name="Rectangle 9"/>
          <p:cNvSpPr>
            <a:spLocks noGrp="1" noChangeArrowheads="1"/>
          </p:cNvSpPr>
          <p:nvPr>
            <p:ph type="ftr" sz="quarter" idx="10"/>
          </p:nvPr>
        </p:nvSpPr>
        <p:spPr>
          <a:xfrm>
            <a:off x="6758776" y="5727479"/>
            <a:ext cx="4890403" cy="276999"/>
          </a:xfrm>
        </p:spPr>
        <p:txBody>
          <a:bodyPr wrap="square" anchor="ctr" anchorCtr="0">
            <a:spAutoFit/>
          </a:bodyPr>
          <a:lstStyle>
            <a:lvl1pPr algn="l">
              <a:defRPr sz="1200"/>
            </a:lvl1pPr>
          </a:lstStyle>
          <a:p>
            <a:pPr>
              <a:defRPr/>
            </a:pPr>
            <a:r>
              <a:rPr lang="en-US" dirty="0"/>
              <a:t>This information is confidential                             University Hospital </a:t>
            </a:r>
          </a:p>
        </p:txBody>
      </p:sp>
      <p:sp>
        <p:nvSpPr>
          <p:cNvPr id="167" name="Rectangle 166"/>
          <p:cNvSpPr/>
          <p:nvPr userDrawn="1"/>
        </p:nvSpPr>
        <p:spPr>
          <a:xfrm>
            <a:off x="0" y="6748272"/>
            <a:ext cx="12192000" cy="109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87285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Divider Slide 1">
    <p:spTree>
      <p:nvGrpSpPr>
        <p:cNvPr id="1" name=""/>
        <p:cNvGrpSpPr/>
        <p:nvPr/>
      </p:nvGrpSpPr>
      <p:grpSpPr>
        <a:xfrm>
          <a:off x="0" y="0"/>
          <a:ext cx="0" cy="0"/>
          <a:chOff x="0" y="0"/>
          <a:chExt cx="0" cy="0"/>
        </a:xfrm>
      </p:grpSpPr>
      <p:pic>
        <p:nvPicPr>
          <p:cNvPr id="36" name="Picture 35"/>
          <p:cNvPicPr>
            <a:picLocks noChangeAspect="1"/>
          </p:cNvPicPr>
          <p:nvPr userDrawn="1"/>
        </p:nvPicPr>
        <p:blipFill rotWithShape="1">
          <a:blip r:embed="rId2"/>
          <a:srcRect l="2" t="6895" r="158" b="10327"/>
          <a:stretch/>
        </p:blipFill>
        <p:spPr>
          <a:xfrm>
            <a:off x="-1" y="1"/>
            <a:ext cx="7340364" cy="6857999"/>
          </a:xfrm>
          <a:prstGeom prst="rect">
            <a:avLst/>
          </a:prstGeom>
        </p:spPr>
      </p:pic>
      <p:sp>
        <p:nvSpPr>
          <p:cNvPr id="61" name="Rectangle 60"/>
          <p:cNvSpPr/>
          <p:nvPr userDrawn="1"/>
        </p:nvSpPr>
        <p:spPr>
          <a:xfrm rot="5400000">
            <a:off x="5715000" y="380999"/>
            <a:ext cx="6858000" cy="6096000"/>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43" name="Group 142"/>
          <p:cNvGrpSpPr/>
          <p:nvPr userDrawn="1"/>
        </p:nvGrpSpPr>
        <p:grpSpPr>
          <a:xfrm>
            <a:off x="6501224" y="349789"/>
            <a:ext cx="5268016" cy="4273772"/>
            <a:chOff x="3932238" y="359000"/>
            <a:chExt cx="3802062" cy="4112653"/>
          </a:xfrm>
          <a:solidFill>
            <a:schemeClr val="bg1">
              <a:alpha val="5000"/>
            </a:schemeClr>
          </a:solidFill>
        </p:grpSpPr>
        <p:sp>
          <p:nvSpPr>
            <p:cNvPr id="144" name="Freeform 51"/>
            <p:cNvSpPr>
              <a:spLocks/>
            </p:cNvSpPr>
            <p:nvPr userDrawn="1"/>
          </p:nvSpPr>
          <p:spPr bwMode="auto">
            <a:xfrm>
              <a:off x="3969723" y="359000"/>
              <a:ext cx="3764577" cy="4112653"/>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5" name="Line 52"/>
            <p:cNvSpPr>
              <a:spLocks noChangeShapeType="1"/>
            </p:cNvSpPr>
            <p:nvPr userDrawn="1"/>
          </p:nvSpPr>
          <p:spPr bwMode="auto">
            <a:xfrm>
              <a:off x="7686105"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6" name="Line 53"/>
            <p:cNvSpPr>
              <a:spLocks noChangeShapeType="1"/>
            </p:cNvSpPr>
            <p:nvPr userDrawn="1"/>
          </p:nvSpPr>
          <p:spPr bwMode="auto">
            <a:xfrm>
              <a:off x="7686105"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7" name="Line 54"/>
            <p:cNvSpPr>
              <a:spLocks noChangeShapeType="1"/>
            </p:cNvSpPr>
            <p:nvPr userDrawn="1"/>
          </p:nvSpPr>
          <p:spPr bwMode="auto">
            <a:xfrm>
              <a:off x="3932238"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8" name="Line 55"/>
            <p:cNvSpPr>
              <a:spLocks noChangeShapeType="1"/>
            </p:cNvSpPr>
            <p:nvPr userDrawn="1"/>
          </p:nvSpPr>
          <p:spPr bwMode="auto">
            <a:xfrm>
              <a:off x="3932238"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9" name="Freeform 56"/>
            <p:cNvSpPr>
              <a:spLocks/>
            </p:cNvSpPr>
            <p:nvPr userDrawn="1"/>
          </p:nvSpPr>
          <p:spPr bwMode="auto">
            <a:xfrm>
              <a:off x="5843979" y="385775"/>
              <a:ext cx="1890321" cy="4085878"/>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0" name="Rectangle 57"/>
            <p:cNvSpPr>
              <a:spLocks noChangeArrowheads="1"/>
            </p:cNvSpPr>
            <p:nvPr userDrawn="1"/>
          </p:nvSpPr>
          <p:spPr bwMode="auto">
            <a:xfrm>
              <a:off x="5833269" y="359000"/>
              <a:ext cx="37485" cy="41126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1" name="Rectangle 58"/>
            <p:cNvSpPr>
              <a:spLocks noChangeArrowheads="1"/>
            </p:cNvSpPr>
            <p:nvPr userDrawn="1"/>
          </p:nvSpPr>
          <p:spPr bwMode="auto">
            <a:xfrm>
              <a:off x="5854689" y="2013700"/>
              <a:ext cx="1858191" cy="374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2" name="Rectangle 59"/>
            <p:cNvSpPr>
              <a:spLocks noChangeArrowheads="1"/>
            </p:cNvSpPr>
            <p:nvPr userDrawn="1"/>
          </p:nvSpPr>
          <p:spPr bwMode="auto">
            <a:xfrm>
              <a:off x="6625812" y="2945473"/>
              <a:ext cx="219556" cy="8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3" name="Freeform 60"/>
            <p:cNvSpPr>
              <a:spLocks noEditPoints="1"/>
            </p:cNvSpPr>
            <p:nvPr userDrawn="1"/>
          </p:nvSpPr>
          <p:spPr bwMode="auto">
            <a:xfrm>
              <a:off x="6261670" y="2329646"/>
              <a:ext cx="926418" cy="1258429"/>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4" name="Freeform 61"/>
            <p:cNvSpPr>
              <a:spLocks/>
            </p:cNvSpPr>
            <p:nvPr userDrawn="1"/>
          </p:nvSpPr>
          <p:spPr bwMode="auto">
            <a:xfrm>
              <a:off x="4108954" y="883792"/>
              <a:ext cx="637247" cy="396271"/>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5" name="Freeform 62"/>
            <p:cNvSpPr>
              <a:spLocks/>
            </p:cNvSpPr>
            <p:nvPr userDrawn="1"/>
          </p:nvSpPr>
          <p:spPr bwMode="auto">
            <a:xfrm>
              <a:off x="5083567" y="883792"/>
              <a:ext cx="621182" cy="385561"/>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6" name="Freeform 63"/>
            <p:cNvSpPr>
              <a:spLocks/>
            </p:cNvSpPr>
            <p:nvPr userDrawn="1"/>
          </p:nvSpPr>
          <p:spPr bwMode="auto">
            <a:xfrm>
              <a:off x="4548065" y="2549202"/>
              <a:ext cx="680087" cy="664022"/>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7" name="Freeform 64"/>
            <p:cNvSpPr>
              <a:spLocks/>
            </p:cNvSpPr>
            <p:nvPr userDrawn="1"/>
          </p:nvSpPr>
          <p:spPr bwMode="auto">
            <a:xfrm>
              <a:off x="4537355" y="3015088"/>
              <a:ext cx="267751" cy="246331"/>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8" name="Freeform 65"/>
            <p:cNvSpPr>
              <a:spLocks/>
            </p:cNvSpPr>
            <p:nvPr userDrawn="1"/>
          </p:nvSpPr>
          <p:spPr bwMode="auto">
            <a:xfrm>
              <a:off x="4772976" y="1060507"/>
              <a:ext cx="267751" cy="813963"/>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9" name="Freeform 66"/>
            <p:cNvSpPr>
              <a:spLocks/>
            </p:cNvSpPr>
            <p:nvPr userDrawn="1"/>
          </p:nvSpPr>
          <p:spPr bwMode="auto">
            <a:xfrm>
              <a:off x="4376704" y="1430003"/>
              <a:ext cx="894288" cy="1087068"/>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0" name="Freeform 67"/>
            <p:cNvSpPr>
              <a:spLocks/>
            </p:cNvSpPr>
            <p:nvPr userDrawn="1"/>
          </p:nvSpPr>
          <p:spPr bwMode="auto">
            <a:xfrm>
              <a:off x="5013951" y="1419293"/>
              <a:ext cx="455176" cy="626537"/>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1" name="Freeform 68"/>
            <p:cNvSpPr>
              <a:spLocks/>
            </p:cNvSpPr>
            <p:nvPr userDrawn="1"/>
          </p:nvSpPr>
          <p:spPr bwMode="auto">
            <a:xfrm>
              <a:off x="4446320" y="2051185"/>
              <a:ext cx="771122" cy="856803"/>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2" name="Freeform 69"/>
            <p:cNvSpPr>
              <a:spLocks/>
            </p:cNvSpPr>
            <p:nvPr userDrawn="1"/>
          </p:nvSpPr>
          <p:spPr bwMode="auto">
            <a:xfrm>
              <a:off x="4842591" y="3132899"/>
              <a:ext cx="107100" cy="406981"/>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3" name="Freeform 70"/>
            <p:cNvSpPr>
              <a:spLocks/>
            </p:cNvSpPr>
            <p:nvPr userDrawn="1"/>
          </p:nvSpPr>
          <p:spPr bwMode="auto">
            <a:xfrm>
              <a:off x="6170635" y="846307"/>
              <a:ext cx="1258429" cy="888933"/>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4" name="Freeform 71"/>
            <p:cNvSpPr>
              <a:spLocks noEditPoints="1"/>
            </p:cNvSpPr>
            <p:nvPr userDrawn="1"/>
          </p:nvSpPr>
          <p:spPr bwMode="auto">
            <a:xfrm>
              <a:off x="6299155" y="744561"/>
              <a:ext cx="455176" cy="755057"/>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5" name="Freeform 72"/>
            <p:cNvSpPr>
              <a:spLocks noEditPoints="1"/>
            </p:cNvSpPr>
            <p:nvPr userDrawn="1"/>
          </p:nvSpPr>
          <p:spPr bwMode="auto">
            <a:xfrm>
              <a:off x="6834657" y="744561"/>
              <a:ext cx="455176" cy="755057"/>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8" name="Rectangle 37"/>
          <p:cNvSpPr/>
          <p:nvPr userDrawn="1"/>
        </p:nvSpPr>
        <p:spPr>
          <a:xfrm>
            <a:off x="0" y="6748272"/>
            <a:ext cx="12192000" cy="109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4"/>
          <p:cNvSpPr>
            <a:spLocks noGrp="1" noChangeArrowheads="1"/>
          </p:cNvSpPr>
          <p:nvPr userDrawn="1">
            <p:ph type="subTitle" idx="1"/>
          </p:nvPr>
        </p:nvSpPr>
        <p:spPr>
          <a:xfrm>
            <a:off x="6565861" y="2564863"/>
            <a:ext cx="5133163" cy="837116"/>
          </a:xfrm>
        </p:spPr>
        <p:txBody>
          <a:bodyPr/>
          <a:lstStyle>
            <a:lvl1pPr marL="0" indent="0" algn="l">
              <a:buFontTx/>
              <a:buNone/>
              <a:defRPr sz="2200">
                <a:solidFill>
                  <a:schemeClr val="bg1"/>
                </a:solidFill>
                <a:effectLst/>
              </a:defRPr>
            </a:lvl1pPr>
          </a:lstStyle>
          <a:p>
            <a:r>
              <a:rPr lang="en-US"/>
              <a:t>Click to edit Master subtitle style</a:t>
            </a:r>
            <a:endParaRPr lang="en-US" dirty="0"/>
          </a:p>
        </p:txBody>
      </p:sp>
      <p:sp>
        <p:nvSpPr>
          <p:cNvPr id="53" name="Rectangle 9"/>
          <p:cNvSpPr>
            <a:spLocks noGrp="1" noChangeArrowheads="1"/>
          </p:cNvSpPr>
          <p:nvPr>
            <p:ph type="ftr" sz="quarter" idx="10"/>
          </p:nvPr>
        </p:nvSpPr>
        <p:spPr>
          <a:xfrm>
            <a:off x="6758776" y="5727479"/>
            <a:ext cx="4890403" cy="276999"/>
          </a:xfrm>
        </p:spPr>
        <p:txBody>
          <a:bodyPr wrap="square" anchor="ctr" anchorCtr="0">
            <a:spAutoFit/>
          </a:bodyPr>
          <a:lstStyle>
            <a:lvl1pPr algn="l">
              <a:defRPr sz="1200"/>
            </a:lvl1pPr>
          </a:lstStyle>
          <a:p>
            <a:pPr>
              <a:defRPr/>
            </a:pPr>
            <a:r>
              <a:rPr lang="en-US" dirty="0"/>
              <a:t>This information is confidential                             University Hospital </a:t>
            </a:r>
          </a:p>
        </p:txBody>
      </p:sp>
      <p:sp>
        <p:nvSpPr>
          <p:cNvPr id="60" name="Rectangle 59"/>
          <p:cNvSpPr/>
          <p:nvPr userDrawn="1"/>
        </p:nvSpPr>
        <p:spPr>
          <a:xfrm>
            <a:off x="0" y="0"/>
            <a:ext cx="12192000" cy="1067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62" name="Rectangle 61"/>
          <p:cNvSpPr/>
          <p:nvPr userDrawn="1"/>
        </p:nvSpPr>
        <p:spPr>
          <a:xfrm rot="5400000">
            <a:off x="-3357845" y="3357846"/>
            <a:ext cx="6858000" cy="14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7" name="Rectangle 3"/>
          <p:cNvSpPr>
            <a:spLocks noGrp="1" noChangeArrowheads="1"/>
          </p:cNvSpPr>
          <p:nvPr userDrawn="1">
            <p:ph type="ctrTitle"/>
          </p:nvPr>
        </p:nvSpPr>
        <p:spPr>
          <a:xfrm>
            <a:off x="6565861" y="1039891"/>
            <a:ext cx="5133163" cy="1309714"/>
          </a:xfrm>
        </p:spPr>
        <p:txBody>
          <a:bodyPr anchor="b" anchorCtr="0"/>
          <a:lstStyle>
            <a:lvl1pPr algn="l">
              <a:defRPr>
                <a:solidFill>
                  <a:schemeClr val="bg1"/>
                </a:solidFill>
                <a:latin typeface="Arial Black" pitchFamily="34" charset="0"/>
              </a:defRPr>
            </a:lvl1pPr>
          </a:lstStyle>
          <a:p>
            <a:r>
              <a:rPr lang="en-US"/>
              <a:t>Click to edit Master title style</a:t>
            </a:r>
            <a:endParaRPr lang="en-US" dirty="0"/>
          </a:p>
        </p:txBody>
      </p:sp>
      <p:sp>
        <p:nvSpPr>
          <p:cNvPr id="40" name="Rectangle 39"/>
          <p:cNvSpPr/>
          <p:nvPr userDrawn="1"/>
        </p:nvSpPr>
        <p:spPr>
          <a:xfrm rot="5400000">
            <a:off x="8691844" y="3357846"/>
            <a:ext cx="6858000" cy="14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grpSp>
        <p:nvGrpSpPr>
          <p:cNvPr id="35" name="Group 34"/>
          <p:cNvGrpSpPr/>
          <p:nvPr userDrawn="1"/>
        </p:nvGrpSpPr>
        <p:grpSpPr>
          <a:xfrm>
            <a:off x="6779656" y="482133"/>
            <a:ext cx="4711152" cy="632842"/>
            <a:chOff x="1166813" y="2819400"/>
            <a:chExt cx="6807200" cy="1219201"/>
          </a:xfrm>
          <a:solidFill>
            <a:schemeClr val="bg1"/>
          </a:solidFill>
        </p:grpSpPr>
        <p:sp>
          <p:nvSpPr>
            <p:cNvPr id="39" name="Freeform 5"/>
            <p:cNvSpPr>
              <a:spLocks/>
            </p:cNvSpPr>
            <p:nvPr userDrawn="1"/>
          </p:nvSpPr>
          <p:spPr bwMode="auto">
            <a:xfrm>
              <a:off x="2484438" y="2957513"/>
              <a:ext cx="363538" cy="417513"/>
            </a:xfrm>
            <a:custGeom>
              <a:avLst/>
              <a:gdLst>
                <a:gd name="T0" fmla="*/ 0 w 125"/>
                <a:gd name="T1" fmla="*/ 0 h 142"/>
                <a:gd name="T2" fmla="*/ 19 w 125"/>
                <a:gd name="T3" fmla="*/ 1 h 142"/>
                <a:gd name="T4" fmla="*/ 43 w 125"/>
                <a:gd name="T5" fmla="*/ 0 h 142"/>
                <a:gd name="T6" fmla="*/ 43 w 125"/>
                <a:gd name="T7" fmla="*/ 3 h 142"/>
                <a:gd name="T8" fmla="*/ 31 w 125"/>
                <a:gd name="T9" fmla="*/ 12 h 142"/>
                <a:gd name="T10" fmla="*/ 31 w 125"/>
                <a:gd name="T11" fmla="*/ 97 h 142"/>
                <a:gd name="T12" fmla="*/ 62 w 125"/>
                <a:gd name="T13" fmla="*/ 131 h 142"/>
                <a:gd name="T14" fmla="*/ 93 w 125"/>
                <a:gd name="T15" fmla="*/ 97 h 142"/>
                <a:gd name="T16" fmla="*/ 93 w 125"/>
                <a:gd name="T17" fmla="*/ 12 h 142"/>
                <a:gd name="T18" fmla="*/ 81 w 125"/>
                <a:gd name="T19" fmla="*/ 3 h 142"/>
                <a:gd name="T20" fmla="*/ 81 w 125"/>
                <a:gd name="T21" fmla="*/ 0 h 142"/>
                <a:gd name="T22" fmla="*/ 105 w 125"/>
                <a:gd name="T23" fmla="*/ 1 h 142"/>
                <a:gd name="T24" fmla="*/ 125 w 125"/>
                <a:gd name="T25" fmla="*/ 0 h 142"/>
                <a:gd name="T26" fmla="*/ 125 w 125"/>
                <a:gd name="T27" fmla="*/ 3 h 142"/>
                <a:gd name="T28" fmla="*/ 115 w 125"/>
                <a:gd name="T29" fmla="*/ 14 h 142"/>
                <a:gd name="T30" fmla="*/ 115 w 125"/>
                <a:gd name="T31" fmla="*/ 93 h 142"/>
                <a:gd name="T32" fmla="*/ 62 w 125"/>
                <a:gd name="T33" fmla="*/ 142 h 142"/>
                <a:gd name="T34" fmla="*/ 10 w 125"/>
                <a:gd name="T35" fmla="*/ 93 h 142"/>
                <a:gd name="T36" fmla="*/ 10 w 125"/>
                <a:gd name="T37" fmla="*/ 14 h 142"/>
                <a:gd name="T38" fmla="*/ 0 w 125"/>
                <a:gd name="T39" fmla="*/ 3 h 142"/>
                <a:gd name="T40" fmla="*/ 0 w 125"/>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42">
                  <a:moveTo>
                    <a:pt x="0" y="0"/>
                  </a:moveTo>
                  <a:cubicBezTo>
                    <a:pt x="6" y="0"/>
                    <a:pt x="13" y="1"/>
                    <a:pt x="19" y="1"/>
                  </a:cubicBezTo>
                  <a:cubicBezTo>
                    <a:pt x="30" y="1"/>
                    <a:pt x="37" y="0"/>
                    <a:pt x="43" y="0"/>
                  </a:cubicBezTo>
                  <a:cubicBezTo>
                    <a:pt x="43" y="3"/>
                    <a:pt x="43" y="3"/>
                    <a:pt x="43" y="3"/>
                  </a:cubicBezTo>
                  <a:cubicBezTo>
                    <a:pt x="39" y="3"/>
                    <a:pt x="31" y="5"/>
                    <a:pt x="31" y="12"/>
                  </a:cubicBezTo>
                  <a:cubicBezTo>
                    <a:pt x="31" y="97"/>
                    <a:pt x="31" y="97"/>
                    <a:pt x="31" y="97"/>
                  </a:cubicBezTo>
                  <a:cubicBezTo>
                    <a:pt x="31" y="120"/>
                    <a:pt x="45" y="131"/>
                    <a:pt x="62" y="131"/>
                  </a:cubicBezTo>
                  <a:cubicBezTo>
                    <a:pt x="80" y="131"/>
                    <a:pt x="93" y="120"/>
                    <a:pt x="93" y="97"/>
                  </a:cubicBezTo>
                  <a:cubicBezTo>
                    <a:pt x="93" y="12"/>
                    <a:pt x="93" y="12"/>
                    <a:pt x="93" y="12"/>
                  </a:cubicBezTo>
                  <a:cubicBezTo>
                    <a:pt x="93" y="5"/>
                    <a:pt x="86" y="3"/>
                    <a:pt x="81" y="3"/>
                  </a:cubicBezTo>
                  <a:cubicBezTo>
                    <a:pt x="81" y="0"/>
                    <a:pt x="81" y="0"/>
                    <a:pt x="81" y="0"/>
                  </a:cubicBezTo>
                  <a:cubicBezTo>
                    <a:pt x="88" y="0"/>
                    <a:pt x="95" y="1"/>
                    <a:pt x="105" y="1"/>
                  </a:cubicBezTo>
                  <a:cubicBezTo>
                    <a:pt x="111" y="1"/>
                    <a:pt x="118" y="0"/>
                    <a:pt x="125" y="0"/>
                  </a:cubicBezTo>
                  <a:cubicBezTo>
                    <a:pt x="125" y="3"/>
                    <a:pt x="125" y="3"/>
                    <a:pt x="125" y="3"/>
                  </a:cubicBezTo>
                  <a:cubicBezTo>
                    <a:pt x="116" y="4"/>
                    <a:pt x="115" y="5"/>
                    <a:pt x="115" y="14"/>
                  </a:cubicBezTo>
                  <a:cubicBezTo>
                    <a:pt x="115" y="93"/>
                    <a:pt x="115" y="93"/>
                    <a:pt x="115" y="93"/>
                  </a:cubicBezTo>
                  <a:cubicBezTo>
                    <a:pt x="115" y="126"/>
                    <a:pt x="95" y="142"/>
                    <a:pt x="62" y="142"/>
                  </a:cubicBezTo>
                  <a:cubicBezTo>
                    <a:pt x="29" y="142"/>
                    <a:pt x="10" y="126"/>
                    <a:pt x="10" y="93"/>
                  </a:cubicBezTo>
                  <a:cubicBezTo>
                    <a:pt x="10" y="14"/>
                    <a:pt x="10" y="14"/>
                    <a:pt x="10" y="14"/>
                  </a:cubicBezTo>
                  <a:cubicBezTo>
                    <a:pt x="10" y="5"/>
                    <a:pt x="9" y="4"/>
                    <a:pt x="0" y="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Freeform 6"/>
            <p:cNvSpPr>
              <a:spLocks noEditPoints="1"/>
            </p:cNvSpPr>
            <p:nvPr userDrawn="1"/>
          </p:nvSpPr>
          <p:spPr bwMode="auto">
            <a:xfrm>
              <a:off x="2481263" y="2954338"/>
              <a:ext cx="369888" cy="423863"/>
            </a:xfrm>
            <a:custGeom>
              <a:avLst/>
              <a:gdLst>
                <a:gd name="T0" fmla="*/ 63 w 127"/>
                <a:gd name="T1" fmla="*/ 144 h 144"/>
                <a:gd name="T2" fmla="*/ 10 w 127"/>
                <a:gd name="T3" fmla="*/ 94 h 144"/>
                <a:gd name="T4" fmla="*/ 10 w 127"/>
                <a:gd name="T5" fmla="*/ 15 h 144"/>
                <a:gd name="T6" fmla="*/ 1 w 127"/>
                <a:gd name="T7" fmla="*/ 5 h 144"/>
                <a:gd name="T8" fmla="*/ 0 w 127"/>
                <a:gd name="T9" fmla="*/ 5 h 144"/>
                <a:gd name="T10" fmla="*/ 0 w 127"/>
                <a:gd name="T11" fmla="*/ 0 h 144"/>
                <a:gd name="T12" fmla="*/ 1 w 127"/>
                <a:gd name="T13" fmla="*/ 0 h 144"/>
                <a:gd name="T14" fmla="*/ 11 w 127"/>
                <a:gd name="T15" fmla="*/ 1 h 144"/>
                <a:gd name="T16" fmla="*/ 20 w 127"/>
                <a:gd name="T17" fmla="*/ 1 h 144"/>
                <a:gd name="T18" fmla="*/ 35 w 127"/>
                <a:gd name="T19" fmla="*/ 1 h 144"/>
                <a:gd name="T20" fmla="*/ 44 w 127"/>
                <a:gd name="T21" fmla="*/ 0 h 144"/>
                <a:gd name="T22" fmla="*/ 45 w 127"/>
                <a:gd name="T23" fmla="*/ 0 h 144"/>
                <a:gd name="T24" fmla="*/ 45 w 127"/>
                <a:gd name="T25" fmla="*/ 5 h 144"/>
                <a:gd name="T26" fmla="*/ 44 w 127"/>
                <a:gd name="T27" fmla="*/ 5 h 144"/>
                <a:gd name="T28" fmla="*/ 33 w 127"/>
                <a:gd name="T29" fmla="*/ 13 h 144"/>
                <a:gd name="T30" fmla="*/ 33 w 127"/>
                <a:gd name="T31" fmla="*/ 98 h 144"/>
                <a:gd name="T32" fmla="*/ 63 w 127"/>
                <a:gd name="T33" fmla="*/ 131 h 144"/>
                <a:gd name="T34" fmla="*/ 93 w 127"/>
                <a:gd name="T35" fmla="*/ 98 h 144"/>
                <a:gd name="T36" fmla="*/ 93 w 127"/>
                <a:gd name="T37" fmla="*/ 13 h 144"/>
                <a:gd name="T38" fmla="*/ 82 w 127"/>
                <a:gd name="T39" fmla="*/ 5 h 144"/>
                <a:gd name="T40" fmla="*/ 81 w 127"/>
                <a:gd name="T41" fmla="*/ 5 h 144"/>
                <a:gd name="T42" fmla="*/ 81 w 127"/>
                <a:gd name="T43" fmla="*/ 0 h 144"/>
                <a:gd name="T44" fmla="*/ 82 w 127"/>
                <a:gd name="T45" fmla="*/ 0 h 144"/>
                <a:gd name="T46" fmla="*/ 91 w 127"/>
                <a:gd name="T47" fmla="*/ 1 h 144"/>
                <a:gd name="T48" fmla="*/ 106 w 127"/>
                <a:gd name="T49" fmla="*/ 1 h 144"/>
                <a:gd name="T50" fmla="*/ 115 w 127"/>
                <a:gd name="T51" fmla="*/ 1 h 144"/>
                <a:gd name="T52" fmla="*/ 126 w 127"/>
                <a:gd name="T53" fmla="*/ 0 h 144"/>
                <a:gd name="T54" fmla="*/ 127 w 127"/>
                <a:gd name="T55" fmla="*/ 0 h 144"/>
                <a:gd name="T56" fmla="*/ 127 w 127"/>
                <a:gd name="T57" fmla="*/ 5 h 144"/>
                <a:gd name="T58" fmla="*/ 126 w 127"/>
                <a:gd name="T59" fmla="*/ 5 h 144"/>
                <a:gd name="T60" fmla="*/ 117 w 127"/>
                <a:gd name="T61" fmla="*/ 15 h 144"/>
                <a:gd name="T62" fmla="*/ 117 w 127"/>
                <a:gd name="T63" fmla="*/ 94 h 144"/>
                <a:gd name="T64" fmla="*/ 63 w 127"/>
                <a:gd name="T65" fmla="*/ 144 h 144"/>
                <a:gd name="T66" fmla="*/ 2 w 127"/>
                <a:gd name="T67" fmla="*/ 3 h 144"/>
                <a:gd name="T68" fmla="*/ 12 w 127"/>
                <a:gd name="T69" fmla="*/ 15 h 144"/>
                <a:gd name="T70" fmla="*/ 12 w 127"/>
                <a:gd name="T71" fmla="*/ 94 h 144"/>
                <a:gd name="T72" fmla="*/ 63 w 127"/>
                <a:gd name="T73" fmla="*/ 142 h 144"/>
                <a:gd name="T74" fmla="*/ 115 w 127"/>
                <a:gd name="T75" fmla="*/ 94 h 144"/>
                <a:gd name="T76" fmla="*/ 115 w 127"/>
                <a:gd name="T77" fmla="*/ 15 h 144"/>
                <a:gd name="T78" fmla="*/ 125 w 127"/>
                <a:gd name="T79" fmla="*/ 3 h 144"/>
                <a:gd name="T80" fmla="*/ 125 w 127"/>
                <a:gd name="T81" fmla="*/ 2 h 144"/>
                <a:gd name="T82" fmla="*/ 116 w 127"/>
                <a:gd name="T83" fmla="*/ 3 h 144"/>
                <a:gd name="T84" fmla="*/ 106 w 127"/>
                <a:gd name="T85" fmla="*/ 3 h 144"/>
                <a:gd name="T86" fmla="*/ 91 w 127"/>
                <a:gd name="T87" fmla="*/ 3 h 144"/>
                <a:gd name="T88" fmla="*/ 83 w 127"/>
                <a:gd name="T89" fmla="*/ 2 h 144"/>
                <a:gd name="T90" fmla="*/ 83 w 127"/>
                <a:gd name="T91" fmla="*/ 3 h 144"/>
                <a:gd name="T92" fmla="*/ 95 w 127"/>
                <a:gd name="T93" fmla="*/ 13 h 144"/>
                <a:gd name="T94" fmla="*/ 95 w 127"/>
                <a:gd name="T95" fmla="*/ 98 h 144"/>
                <a:gd name="T96" fmla="*/ 63 w 127"/>
                <a:gd name="T97" fmla="*/ 133 h 144"/>
                <a:gd name="T98" fmla="*/ 31 w 127"/>
                <a:gd name="T99" fmla="*/ 98 h 144"/>
                <a:gd name="T100" fmla="*/ 31 w 127"/>
                <a:gd name="T101" fmla="*/ 13 h 144"/>
                <a:gd name="T102" fmla="*/ 43 w 127"/>
                <a:gd name="T103" fmla="*/ 3 h 144"/>
                <a:gd name="T104" fmla="*/ 43 w 127"/>
                <a:gd name="T105" fmla="*/ 2 h 144"/>
                <a:gd name="T106" fmla="*/ 35 w 127"/>
                <a:gd name="T107" fmla="*/ 3 h 144"/>
                <a:gd name="T108" fmla="*/ 20 w 127"/>
                <a:gd name="T109" fmla="*/ 3 h 144"/>
                <a:gd name="T110" fmla="*/ 11 w 127"/>
                <a:gd name="T111" fmla="*/ 3 h 144"/>
                <a:gd name="T112" fmla="*/ 2 w 127"/>
                <a:gd name="T113" fmla="*/ 2 h 144"/>
                <a:gd name="T114" fmla="*/ 2 w 127"/>
                <a:gd name="T11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44">
                  <a:moveTo>
                    <a:pt x="63" y="144"/>
                  </a:moveTo>
                  <a:cubicBezTo>
                    <a:pt x="28" y="144"/>
                    <a:pt x="10" y="126"/>
                    <a:pt x="10" y="94"/>
                  </a:cubicBezTo>
                  <a:cubicBezTo>
                    <a:pt x="10" y="15"/>
                    <a:pt x="10" y="15"/>
                    <a:pt x="10" y="15"/>
                  </a:cubicBezTo>
                  <a:cubicBezTo>
                    <a:pt x="10" y="6"/>
                    <a:pt x="9" y="6"/>
                    <a:pt x="1" y="5"/>
                  </a:cubicBezTo>
                  <a:cubicBezTo>
                    <a:pt x="0" y="5"/>
                    <a:pt x="0" y="5"/>
                    <a:pt x="0" y="5"/>
                  </a:cubicBezTo>
                  <a:cubicBezTo>
                    <a:pt x="0" y="0"/>
                    <a:pt x="0" y="0"/>
                    <a:pt x="0" y="0"/>
                  </a:cubicBezTo>
                  <a:cubicBezTo>
                    <a:pt x="1" y="0"/>
                    <a:pt x="1" y="0"/>
                    <a:pt x="1" y="0"/>
                  </a:cubicBezTo>
                  <a:cubicBezTo>
                    <a:pt x="4" y="0"/>
                    <a:pt x="8" y="1"/>
                    <a:pt x="11" y="1"/>
                  </a:cubicBezTo>
                  <a:cubicBezTo>
                    <a:pt x="14" y="1"/>
                    <a:pt x="17" y="1"/>
                    <a:pt x="20" y="1"/>
                  </a:cubicBezTo>
                  <a:cubicBezTo>
                    <a:pt x="26" y="1"/>
                    <a:pt x="31" y="1"/>
                    <a:pt x="35" y="1"/>
                  </a:cubicBezTo>
                  <a:cubicBezTo>
                    <a:pt x="39" y="0"/>
                    <a:pt x="41" y="0"/>
                    <a:pt x="44" y="0"/>
                  </a:cubicBezTo>
                  <a:cubicBezTo>
                    <a:pt x="45" y="0"/>
                    <a:pt x="45" y="0"/>
                    <a:pt x="45" y="0"/>
                  </a:cubicBezTo>
                  <a:cubicBezTo>
                    <a:pt x="45" y="5"/>
                    <a:pt x="45" y="5"/>
                    <a:pt x="45" y="5"/>
                  </a:cubicBezTo>
                  <a:cubicBezTo>
                    <a:pt x="44" y="5"/>
                    <a:pt x="44" y="5"/>
                    <a:pt x="44" y="5"/>
                  </a:cubicBezTo>
                  <a:cubicBezTo>
                    <a:pt x="37" y="5"/>
                    <a:pt x="33" y="8"/>
                    <a:pt x="33" y="13"/>
                  </a:cubicBezTo>
                  <a:cubicBezTo>
                    <a:pt x="33" y="98"/>
                    <a:pt x="33" y="98"/>
                    <a:pt x="33" y="98"/>
                  </a:cubicBezTo>
                  <a:cubicBezTo>
                    <a:pt x="33" y="118"/>
                    <a:pt x="45" y="131"/>
                    <a:pt x="63" y="131"/>
                  </a:cubicBezTo>
                  <a:cubicBezTo>
                    <a:pt x="82" y="131"/>
                    <a:pt x="93" y="118"/>
                    <a:pt x="93" y="98"/>
                  </a:cubicBezTo>
                  <a:cubicBezTo>
                    <a:pt x="93" y="13"/>
                    <a:pt x="93" y="13"/>
                    <a:pt x="93" y="13"/>
                  </a:cubicBezTo>
                  <a:cubicBezTo>
                    <a:pt x="93" y="8"/>
                    <a:pt x="90" y="5"/>
                    <a:pt x="82" y="5"/>
                  </a:cubicBezTo>
                  <a:cubicBezTo>
                    <a:pt x="81" y="5"/>
                    <a:pt x="81" y="5"/>
                    <a:pt x="81" y="5"/>
                  </a:cubicBezTo>
                  <a:cubicBezTo>
                    <a:pt x="81" y="0"/>
                    <a:pt x="81" y="0"/>
                    <a:pt x="81" y="0"/>
                  </a:cubicBezTo>
                  <a:cubicBezTo>
                    <a:pt x="82" y="0"/>
                    <a:pt x="82" y="0"/>
                    <a:pt x="82" y="0"/>
                  </a:cubicBezTo>
                  <a:cubicBezTo>
                    <a:pt x="85" y="0"/>
                    <a:pt x="88" y="0"/>
                    <a:pt x="91" y="1"/>
                  </a:cubicBezTo>
                  <a:cubicBezTo>
                    <a:pt x="96" y="1"/>
                    <a:pt x="100" y="1"/>
                    <a:pt x="106" y="1"/>
                  </a:cubicBezTo>
                  <a:cubicBezTo>
                    <a:pt x="109" y="1"/>
                    <a:pt x="112" y="1"/>
                    <a:pt x="115" y="1"/>
                  </a:cubicBezTo>
                  <a:cubicBezTo>
                    <a:pt x="119" y="1"/>
                    <a:pt x="122" y="0"/>
                    <a:pt x="126" y="0"/>
                  </a:cubicBezTo>
                  <a:cubicBezTo>
                    <a:pt x="127" y="0"/>
                    <a:pt x="127" y="0"/>
                    <a:pt x="127" y="0"/>
                  </a:cubicBezTo>
                  <a:cubicBezTo>
                    <a:pt x="127" y="5"/>
                    <a:pt x="127" y="5"/>
                    <a:pt x="127" y="5"/>
                  </a:cubicBezTo>
                  <a:cubicBezTo>
                    <a:pt x="126" y="5"/>
                    <a:pt x="126" y="5"/>
                    <a:pt x="126" y="5"/>
                  </a:cubicBezTo>
                  <a:cubicBezTo>
                    <a:pt x="117" y="6"/>
                    <a:pt x="117" y="6"/>
                    <a:pt x="117" y="15"/>
                  </a:cubicBezTo>
                  <a:cubicBezTo>
                    <a:pt x="117" y="94"/>
                    <a:pt x="117" y="94"/>
                    <a:pt x="117" y="94"/>
                  </a:cubicBezTo>
                  <a:cubicBezTo>
                    <a:pt x="117" y="126"/>
                    <a:pt x="98" y="144"/>
                    <a:pt x="63" y="144"/>
                  </a:cubicBezTo>
                  <a:close/>
                  <a:moveTo>
                    <a:pt x="2" y="3"/>
                  </a:moveTo>
                  <a:cubicBezTo>
                    <a:pt x="10" y="4"/>
                    <a:pt x="12" y="5"/>
                    <a:pt x="12" y="15"/>
                  </a:cubicBezTo>
                  <a:cubicBezTo>
                    <a:pt x="12" y="94"/>
                    <a:pt x="12" y="94"/>
                    <a:pt x="12" y="94"/>
                  </a:cubicBezTo>
                  <a:cubicBezTo>
                    <a:pt x="12" y="125"/>
                    <a:pt x="30" y="142"/>
                    <a:pt x="63" y="142"/>
                  </a:cubicBezTo>
                  <a:cubicBezTo>
                    <a:pt x="97" y="142"/>
                    <a:pt x="115" y="125"/>
                    <a:pt x="115" y="94"/>
                  </a:cubicBezTo>
                  <a:cubicBezTo>
                    <a:pt x="115" y="15"/>
                    <a:pt x="115" y="15"/>
                    <a:pt x="115" y="15"/>
                  </a:cubicBezTo>
                  <a:cubicBezTo>
                    <a:pt x="115" y="5"/>
                    <a:pt x="116" y="4"/>
                    <a:pt x="125" y="3"/>
                  </a:cubicBezTo>
                  <a:cubicBezTo>
                    <a:pt x="125" y="2"/>
                    <a:pt x="125" y="2"/>
                    <a:pt x="125" y="2"/>
                  </a:cubicBezTo>
                  <a:cubicBezTo>
                    <a:pt x="122" y="2"/>
                    <a:pt x="119" y="3"/>
                    <a:pt x="116" y="3"/>
                  </a:cubicBezTo>
                  <a:cubicBezTo>
                    <a:pt x="112" y="3"/>
                    <a:pt x="109" y="3"/>
                    <a:pt x="106" y="3"/>
                  </a:cubicBezTo>
                  <a:cubicBezTo>
                    <a:pt x="100" y="3"/>
                    <a:pt x="95" y="3"/>
                    <a:pt x="91" y="3"/>
                  </a:cubicBezTo>
                  <a:cubicBezTo>
                    <a:pt x="88" y="3"/>
                    <a:pt x="86" y="2"/>
                    <a:pt x="83" y="2"/>
                  </a:cubicBezTo>
                  <a:cubicBezTo>
                    <a:pt x="83" y="3"/>
                    <a:pt x="83" y="3"/>
                    <a:pt x="83" y="3"/>
                  </a:cubicBezTo>
                  <a:cubicBezTo>
                    <a:pt x="93" y="4"/>
                    <a:pt x="95" y="9"/>
                    <a:pt x="95" y="13"/>
                  </a:cubicBezTo>
                  <a:cubicBezTo>
                    <a:pt x="95" y="98"/>
                    <a:pt x="95" y="98"/>
                    <a:pt x="95" y="98"/>
                  </a:cubicBezTo>
                  <a:cubicBezTo>
                    <a:pt x="95" y="119"/>
                    <a:pt x="83" y="133"/>
                    <a:pt x="63" y="133"/>
                  </a:cubicBezTo>
                  <a:cubicBezTo>
                    <a:pt x="43" y="133"/>
                    <a:pt x="31" y="119"/>
                    <a:pt x="31" y="98"/>
                  </a:cubicBezTo>
                  <a:cubicBezTo>
                    <a:pt x="31" y="13"/>
                    <a:pt x="31" y="13"/>
                    <a:pt x="31" y="13"/>
                  </a:cubicBezTo>
                  <a:cubicBezTo>
                    <a:pt x="31" y="9"/>
                    <a:pt x="33" y="4"/>
                    <a:pt x="43" y="3"/>
                  </a:cubicBezTo>
                  <a:cubicBezTo>
                    <a:pt x="43" y="2"/>
                    <a:pt x="43" y="2"/>
                    <a:pt x="43" y="2"/>
                  </a:cubicBezTo>
                  <a:cubicBezTo>
                    <a:pt x="41" y="2"/>
                    <a:pt x="38" y="3"/>
                    <a:pt x="35" y="3"/>
                  </a:cubicBezTo>
                  <a:cubicBezTo>
                    <a:pt x="31" y="3"/>
                    <a:pt x="26" y="3"/>
                    <a:pt x="20" y="3"/>
                  </a:cubicBezTo>
                  <a:cubicBezTo>
                    <a:pt x="17" y="3"/>
                    <a:pt x="14" y="3"/>
                    <a:pt x="11" y="3"/>
                  </a:cubicBezTo>
                  <a:cubicBezTo>
                    <a:pt x="8" y="3"/>
                    <a:pt x="5" y="2"/>
                    <a:pt x="2" y="2"/>
                  </a:cubicBez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7"/>
            <p:cNvSpPr>
              <a:spLocks/>
            </p:cNvSpPr>
            <p:nvPr userDrawn="1"/>
          </p:nvSpPr>
          <p:spPr bwMode="auto">
            <a:xfrm>
              <a:off x="2851151" y="3005138"/>
              <a:ext cx="344488" cy="363538"/>
            </a:xfrm>
            <a:custGeom>
              <a:avLst/>
              <a:gdLst>
                <a:gd name="T0" fmla="*/ 10 w 118"/>
                <a:gd name="T1" fmla="*/ 10 h 124"/>
                <a:gd name="T2" fmla="*/ 0 w 118"/>
                <a:gd name="T3" fmla="*/ 2 h 124"/>
                <a:gd name="T4" fmla="*/ 0 w 118"/>
                <a:gd name="T5" fmla="*/ 0 h 124"/>
                <a:gd name="T6" fmla="*/ 16 w 118"/>
                <a:gd name="T7" fmla="*/ 1 h 124"/>
                <a:gd name="T8" fmla="*/ 31 w 118"/>
                <a:gd name="T9" fmla="*/ 0 h 124"/>
                <a:gd name="T10" fmla="*/ 96 w 118"/>
                <a:gd name="T11" fmla="*/ 89 h 124"/>
                <a:gd name="T12" fmla="*/ 96 w 118"/>
                <a:gd name="T13" fmla="*/ 89 h 124"/>
                <a:gd name="T14" fmla="*/ 96 w 118"/>
                <a:gd name="T15" fmla="*/ 20 h 124"/>
                <a:gd name="T16" fmla="*/ 83 w 118"/>
                <a:gd name="T17" fmla="*/ 2 h 124"/>
                <a:gd name="T18" fmla="*/ 83 w 118"/>
                <a:gd name="T19" fmla="*/ 0 h 124"/>
                <a:gd name="T20" fmla="*/ 99 w 118"/>
                <a:gd name="T21" fmla="*/ 1 h 124"/>
                <a:gd name="T22" fmla="*/ 118 w 118"/>
                <a:gd name="T23" fmla="*/ 0 h 124"/>
                <a:gd name="T24" fmla="*/ 118 w 118"/>
                <a:gd name="T25" fmla="*/ 2 h 124"/>
                <a:gd name="T26" fmla="*/ 108 w 118"/>
                <a:gd name="T27" fmla="*/ 10 h 124"/>
                <a:gd name="T28" fmla="*/ 108 w 118"/>
                <a:gd name="T29" fmla="*/ 124 h 124"/>
                <a:gd name="T30" fmla="*/ 97 w 118"/>
                <a:gd name="T31" fmla="*/ 124 h 124"/>
                <a:gd name="T32" fmla="*/ 22 w 118"/>
                <a:gd name="T33" fmla="*/ 21 h 124"/>
                <a:gd name="T34" fmla="*/ 22 w 118"/>
                <a:gd name="T35" fmla="*/ 21 h 124"/>
                <a:gd name="T36" fmla="*/ 22 w 118"/>
                <a:gd name="T37" fmla="*/ 103 h 124"/>
                <a:gd name="T38" fmla="*/ 35 w 118"/>
                <a:gd name="T39" fmla="*/ 121 h 124"/>
                <a:gd name="T40" fmla="*/ 35 w 118"/>
                <a:gd name="T41" fmla="*/ 124 h 124"/>
                <a:gd name="T42" fmla="*/ 19 w 118"/>
                <a:gd name="T43" fmla="*/ 122 h 124"/>
                <a:gd name="T44" fmla="*/ 0 w 118"/>
                <a:gd name="T45" fmla="*/ 124 h 124"/>
                <a:gd name="T46" fmla="*/ 0 w 118"/>
                <a:gd name="T47" fmla="*/ 121 h 124"/>
                <a:gd name="T48" fmla="*/ 10 w 118"/>
                <a:gd name="T49" fmla="*/ 113 h 124"/>
                <a:gd name="T50" fmla="*/ 10 w 118"/>
                <a:gd name="T5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24">
                  <a:moveTo>
                    <a:pt x="10" y="10"/>
                  </a:moveTo>
                  <a:cubicBezTo>
                    <a:pt x="10" y="5"/>
                    <a:pt x="8" y="3"/>
                    <a:pt x="0" y="2"/>
                  </a:cubicBezTo>
                  <a:cubicBezTo>
                    <a:pt x="0" y="0"/>
                    <a:pt x="0" y="0"/>
                    <a:pt x="0" y="0"/>
                  </a:cubicBezTo>
                  <a:cubicBezTo>
                    <a:pt x="5" y="0"/>
                    <a:pt x="11" y="1"/>
                    <a:pt x="16" y="1"/>
                  </a:cubicBezTo>
                  <a:cubicBezTo>
                    <a:pt x="22" y="1"/>
                    <a:pt x="26" y="0"/>
                    <a:pt x="31" y="0"/>
                  </a:cubicBezTo>
                  <a:cubicBezTo>
                    <a:pt x="96" y="89"/>
                    <a:pt x="96" y="89"/>
                    <a:pt x="96" y="89"/>
                  </a:cubicBezTo>
                  <a:cubicBezTo>
                    <a:pt x="96" y="89"/>
                    <a:pt x="96" y="89"/>
                    <a:pt x="96" y="89"/>
                  </a:cubicBezTo>
                  <a:cubicBezTo>
                    <a:pt x="96" y="20"/>
                    <a:pt x="96" y="20"/>
                    <a:pt x="96" y="20"/>
                  </a:cubicBezTo>
                  <a:cubicBezTo>
                    <a:pt x="96" y="7"/>
                    <a:pt x="93" y="4"/>
                    <a:pt x="83" y="2"/>
                  </a:cubicBezTo>
                  <a:cubicBezTo>
                    <a:pt x="83" y="0"/>
                    <a:pt x="83" y="0"/>
                    <a:pt x="83" y="0"/>
                  </a:cubicBezTo>
                  <a:cubicBezTo>
                    <a:pt x="88" y="0"/>
                    <a:pt x="93" y="1"/>
                    <a:pt x="99" y="1"/>
                  </a:cubicBezTo>
                  <a:cubicBezTo>
                    <a:pt x="105" y="1"/>
                    <a:pt x="111" y="0"/>
                    <a:pt x="118" y="0"/>
                  </a:cubicBezTo>
                  <a:cubicBezTo>
                    <a:pt x="118" y="2"/>
                    <a:pt x="118" y="2"/>
                    <a:pt x="118" y="2"/>
                  </a:cubicBezTo>
                  <a:cubicBezTo>
                    <a:pt x="110" y="3"/>
                    <a:pt x="108" y="5"/>
                    <a:pt x="108" y="10"/>
                  </a:cubicBezTo>
                  <a:cubicBezTo>
                    <a:pt x="108" y="124"/>
                    <a:pt x="108" y="124"/>
                    <a:pt x="108" y="124"/>
                  </a:cubicBezTo>
                  <a:cubicBezTo>
                    <a:pt x="97" y="124"/>
                    <a:pt x="97" y="124"/>
                    <a:pt x="97" y="124"/>
                  </a:cubicBezTo>
                  <a:cubicBezTo>
                    <a:pt x="22" y="21"/>
                    <a:pt x="22" y="21"/>
                    <a:pt x="22" y="21"/>
                  </a:cubicBezTo>
                  <a:cubicBezTo>
                    <a:pt x="22" y="21"/>
                    <a:pt x="22" y="21"/>
                    <a:pt x="22" y="21"/>
                  </a:cubicBezTo>
                  <a:cubicBezTo>
                    <a:pt x="22" y="103"/>
                    <a:pt x="22" y="103"/>
                    <a:pt x="22" y="103"/>
                  </a:cubicBezTo>
                  <a:cubicBezTo>
                    <a:pt x="22" y="116"/>
                    <a:pt x="25" y="119"/>
                    <a:pt x="35" y="121"/>
                  </a:cubicBezTo>
                  <a:cubicBezTo>
                    <a:pt x="35" y="124"/>
                    <a:pt x="35" y="124"/>
                    <a:pt x="35" y="124"/>
                  </a:cubicBezTo>
                  <a:cubicBezTo>
                    <a:pt x="30" y="124"/>
                    <a:pt x="24" y="122"/>
                    <a:pt x="19" y="122"/>
                  </a:cubicBezTo>
                  <a:cubicBezTo>
                    <a:pt x="13" y="122"/>
                    <a:pt x="6" y="124"/>
                    <a:pt x="0" y="124"/>
                  </a:cubicBezTo>
                  <a:cubicBezTo>
                    <a:pt x="0" y="121"/>
                    <a:pt x="0" y="121"/>
                    <a:pt x="0" y="121"/>
                  </a:cubicBezTo>
                  <a:cubicBezTo>
                    <a:pt x="8" y="120"/>
                    <a:pt x="10" y="118"/>
                    <a:pt x="10" y="113"/>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8"/>
            <p:cNvSpPr>
              <a:spLocks noEditPoints="1"/>
            </p:cNvSpPr>
            <p:nvPr userDrawn="1"/>
          </p:nvSpPr>
          <p:spPr bwMode="auto">
            <a:xfrm>
              <a:off x="2847976" y="3001963"/>
              <a:ext cx="349250" cy="369888"/>
            </a:xfrm>
            <a:custGeom>
              <a:avLst/>
              <a:gdLst>
                <a:gd name="T0" fmla="*/ 97 w 120"/>
                <a:gd name="T1" fmla="*/ 126 h 126"/>
                <a:gd name="T2" fmla="*/ 24 w 120"/>
                <a:gd name="T3" fmla="*/ 104 h 126"/>
                <a:gd name="T4" fmla="*/ 37 w 120"/>
                <a:gd name="T5" fmla="*/ 121 h 126"/>
                <a:gd name="T6" fmla="*/ 36 w 120"/>
                <a:gd name="T7" fmla="*/ 126 h 126"/>
                <a:gd name="T8" fmla="*/ 20 w 120"/>
                <a:gd name="T9" fmla="*/ 124 h 126"/>
                <a:gd name="T10" fmla="*/ 1 w 120"/>
                <a:gd name="T11" fmla="*/ 126 h 126"/>
                <a:gd name="T12" fmla="*/ 0 w 120"/>
                <a:gd name="T13" fmla="*/ 121 h 126"/>
                <a:gd name="T14" fmla="*/ 10 w 120"/>
                <a:gd name="T15" fmla="*/ 114 h 126"/>
                <a:gd name="T16" fmla="*/ 1 w 120"/>
                <a:gd name="T17" fmla="*/ 4 h 126"/>
                <a:gd name="T18" fmla="*/ 0 w 120"/>
                <a:gd name="T19" fmla="*/ 0 h 126"/>
                <a:gd name="T20" fmla="*/ 9 w 120"/>
                <a:gd name="T21" fmla="*/ 0 h 126"/>
                <a:gd name="T22" fmla="*/ 25 w 120"/>
                <a:gd name="T23" fmla="*/ 0 h 126"/>
                <a:gd name="T24" fmla="*/ 32 w 120"/>
                <a:gd name="T25" fmla="*/ 0 h 126"/>
                <a:gd name="T26" fmla="*/ 96 w 120"/>
                <a:gd name="T27" fmla="*/ 88 h 126"/>
                <a:gd name="T28" fmla="*/ 84 w 120"/>
                <a:gd name="T29" fmla="*/ 4 h 126"/>
                <a:gd name="T30" fmla="*/ 83 w 120"/>
                <a:gd name="T31" fmla="*/ 0 h 126"/>
                <a:gd name="T32" fmla="*/ 92 w 120"/>
                <a:gd name="T33" fmla="*/ 0 h 126"/>
                <a:gd name="T34" fmla="*/ 109 w 120"/>
                <a:gd name="T35" fmla="*/ 0 h 126"/>
                <a:gd name="T36" fmla="*/ 120 w 120"/>
                <a:gd name="T37" fmla="*/ 0 h 126"/>
                <a:gd name="T38" fmla="*/ 119 w 120"/>
                <a:gd name="T39" fmla="*/ 4 h 126"/>
                <a:gd name="T40" fmla="*/ 110 w 120"/>
                <a:gd name="T41" fmla="*/ 126 h 126"/>
                <a:gd name="T42" fmla="*/ 108 w 120"/>
                <a:gd name="T43" fmla="*/ 124 h 126"/>
                <a:gd name="T44" fmla="*/ 118 w 120"/>
                <a:gd name="T45" fmla="*/ 2 h 126"/>
                <a:gd name="T46" fmla="*/ 109 w 120"/>
                <a:gd name="T47" fmla="*/ 2 h 126"/>
                <a:gd name="T48" fmla="*/ 92 w 120"/>
                <a:gd name="T49" fmla="*/ 2 h 126"/>
                <a:gd name="T50" fmla="*/ 85 w 120"/>
                <a:gd name="T51" fmla="*/ 2 h 126"/>
                <a:gd name="T52" fmla="*/ 98 w 120"/>
                <a:gd name="T53" fmla="*/ 91 h 126"/>
                <a:gd name="T54" fmla="*/ 96 w 120"/>
                <a:gd name="T55" fmla="*/ 91 h 126"/>
                <a:gd name="T56" fmla="*/ 25 w 120"/>
                <a:gd name="T57" fmla="*/ 2 h 126"/>
                <a:gd name="T58" fmla="*/ 9 w 120"/>
                <a:gd name="T59" fmla="*/ 2 h 126"/>
                <a:gd name="T60" fmla="*/ 2 w 120"/>
                <a:gd name="T61" fmla="*/ 2 h 126"/>
                <a:gd name="T62" fmla="*/ 12 w 120"/>
                <a:gd name="T63" fmla="*/ 114 h 126"/>
                <a:gd name="T64" fmla="*/ 2 w 120"/>
                <a:gd name="T65" fmla="*/ 124 h 126"/>
                <a:gd name="T66" fmla="*/ 20 w 120"/>
                <a:gd name="T67" fmla="*/ 122 h 126"/>
                <a:gd name="T68" fmla="*/ 35 w 120"/>
                <a:gd name="T69" fmla="*/ 124 h 126"/>
                <a:gd name="T70" fmla="*/ 22 w 120"/>
                <a:gd name="T71" fmla="*/ 104 h 126"/>
                <a:gd name="T72" fmla="*/ 24 w 120"/>
                <a:gd name="T73" fmla="*/ 21 h 126"/>
                <a:gd name="T74" fmla="*/ 98 w 120"/>
                <a:gd name="T75"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6">
                  <a:moveTo>
                    <a:pt x="110" y="126"/>
                  </a:moveTo>
                  <a:cubicBezTo>
                    <a:pt x="97" y="126"/>
                    <a:pt x="97" y="126"/>
                    <a:pt x="97" y="126"/>
                  </a:cubicBezTo>
                  <a:cubicBezTo>
                    <a:pt x="24" y="24"/>
                    <a:pt x="24" y="24"/>
                    <a:pt x="24" y="24"/>
                  </a:cubicBezTo>
                  <a:cubicBezTo>
                    <a:pt x="24" y="104"/>
                    <a:pt x="24" y="104"/>
                    <a:pt x="24" y="104"/>
                  </a:cubicBezTo>
                  <a:cubicBezTo>
                    <a:pt x="24" y="117"/>
                    <a:pt x="27" y="119"/>
                    <a:pt x="36" y="121"/>
                  </a:cubicBezTo>
                  <a:cubicBezTo>
                    <a:pt x="37" y="121"/>
                    <a:pt x="37" y="121"/>
                    <a:pt x="37" y="121"/>
                  </a:cubicBezTo>
                  <a:cubicBezTo>
                    <a:pt x="37" y="126"/>
                    <a:pt x="37" y="126"/>
                    <a:pt x="37" y="126"/>
                  </a:cubicBezTo>
                  <a:cubicBezTo>
                    <a:pt x="36" y="126"/>
                    <a:pt x="36" y="126"/>
                    <a:pt x="36" y="126"/>
                  </a:cubicBezTo>
                  <a:cubicBezTo>
                    <a:pt x="33" y="126"/>
                    <a:pt x="31" y="125"/>
                    <a:pt x="28" y="125"/>
                  </a:cubicBezTo>
                  <a:cubicBezTo>
                    <a:pt x="25" y="125"/>
                    <a:pt x="23" y="124"/>
                    <a:pt x="20" y="124"/>
                  </a:cubicBezTo>
                  <a:cubicBezTo>
                    <a:pt x="17" y="124"/>
                    <a:pt x="14" y="125"/>
                    <a:pt x="11" y="125"/>
                  </a:cubicBezTo>
                  <a:cubicBezTo>
                    <a:pt x="8" y="125"/>
                    <a:pt x="4"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4" y="0"/>
                    <a:pt x="7" y="0"/>
                    <a:pt x="9" y="0"/>
                  </a:cubicBezTo>
                  <a:cubicBezTo>
                    <a:pt x="12" y="1"/>
                    <a:pt x="15" y="1"/>
                    <a:pt x="17" y="1"/>
                  </a:cubicBezTo>
                  <a:cubicBezTo>
                    <a:pt x="20" y="1"/>
                    <a:pt x="22" y="1"/>
                    <a:pt x="25" y="0"/>
                  </a:cubicBezTo>
                  <a:cubicBezTo>
                    <a:pt x="27" y="0"/>
                    <a:pt x="29" y="0"/>
                    <a:pt x="32" y="0"/>
                  </a:cubicBezTo>
                  <a:cubicBezTo>
                    <a:pt x="32" y="0"/>
                    <a:pt x="32" y="0"/>
                    <a:pt x="32" y="0"/>
                  </a:cubicBezTo>
                  <a:cubicBezTo>
                    <a:pt x="32" y="0"/>
                    <a:pt x="32" y="0"/>
                    <a:pt x="32" y="0"/>
                  </a:cubicBezTo>
                  <a:cubicBezTo>
                    <a:pt x="96" y="88"/>
                    <a:pt x="96" y="88"/>
                    <a:pt x="96" y="88"/>
                  </a:cubicBezTo>
                  <a:cubicBezTo>
                    <a:pt x="96" y="21"/>
                    <a:pt x="96" y="21"/>
                    <a:pt x="96" y="21"/>
                  </a:cubicBezTo>
                  <a:cubicBezTo>
                    <a:pt x="96" y="8"/>
                    <a:pt x="93" y="6"/>
                    <a:pt x="84" y="4"/>
                  </a:cubicBezTo>
                  <a:cubicBezTo>
                    <a:pt x="83" y="4"/>
                    <a:pt x="83" y="4"/>
                    <a:pt x="83" y="4"/>
                  </a:cubicBezTo>
                  <a:cubicBezTo>
                    <a:pt x="83" y="0"/>
                    <a:pt x="83" y="0"/>
                    <a:pt x="83" y="0"/>
                  </a:cubicBezTo>
                  <a:cubicBezTo>
                    <a:pt x="84" y="0"/>
                    <a:pt x="84" y="0"/>
                    <a:pt x="84" y="0"/>
                  </a:cubicBezTo>
                  <a:cubicBezTo>
                    <a:pt x="86" y="0"/>
                    <a:pt x="89" y="0"/>
                    <a:pt x="92" y="0"/>
                  </a:cubicBezTo>
                  <a:cubicBezTo>
                    <a:pt x="95" y="1"/>
                    <a:pt x="97" y="1"/>
                    <a:pt x="100" y="1"/>
                  </a:cubicBezTo>
                  <a:cubicBezTo>
                    <a:pt x="103" y="1"/>
                    <a:pt x="106" y="1"/>
                    <a:pt x="109" y="0"/>
                  </a:cubicBezTo>
                  <a:cubicBezTo>
                    <a:pt x="112" y="0"/>
                    <a:pt x="116" y="0"/>
                    <a:pt x="119" y="0"/>
                  </a:cubicBezTo>
                  <a:cubicBezTo>
                    <a:pt x="120" y="0"/>
                    <a:pt x="120" y="0"/>
                    <a:pt x="120" y="0"/>
                  </a:cubicBezTo>
                  <a:cubicBezTo>
                    <a:pt x="120" y="4"/>
                    <a:pt x="120" y="4"/>
                    <a:pt x="120" y="4"/>
                  </a:cubicBezTo>
                  <a:cubicBezTo>
                    <a:pt x="119" y="4"/>
                    <a:pt x="119" y="4"/>
                    <a:pt x="119" y="4"/>
                  </a:cubicBezTo>
                  <a:cubicBezTo>
                    <a:pt x="111" y="5"/>
                    <a:pt x="110" y="7"/>
                    <a:pt x="110" y="11"/>
                  </a:cubicBezTo>
                  <a:lnTo>
                    <a:pt x="110" y="126"/>
                  </a:lnTo>
                  <a:close/>
                  <a:moveTo>
                    <a:pt x="98" y="124"/>
                  </a:moveTo>
                  <a:cubicBezTo>
                    <a:pt x="108" y="124"/>
                    <a:pt x="108" y="124"/>
                    <a:pt x="108" y="124"/>
                  </a:cubicBezTo>
                  <a:cubicBezTo>
                    <a:pt x="108" y="11"/>
                    <a:pt x="108" y="11"/>
                    <a:pt x="108" y="11"/>
                  </a:cubicBezTo>
                  <a:cubicBezTo>
                    <a:pt x="108" y="5"/>
                    <a:pt x="111" y="4"/>
                    <a:pt x="118" y="2"/>
                  </a:cubicBezTo>
                  <a:cubicBezTo>
                    <a:pt x="118" y="2"/>
                    <a:pt x="118" y="2"/>
                    <a:pt x="118" y="2"/>
                  </a:cubicBezTo>
                  <a:cubicBezTo>
                    <a:pt x="115" y="2"/>
                    <a:pt x="112" y="2"/>
                    <a:pt x="109" y="2"/>
                  </a:cubicBezTo>
                  <a:cubicBezTo>
                    <a:pt x="106" y="3"/>
                    <a:pt x="103" y="3"/>
                    <a:pt x="100" y="3"/>
                  </a:cubicBezTo>
                  <a:cubicBezTo>
                    <a:pt x="97" y="3"/>
                    <a:pt x="94" y="3"/>
                    <a:pt x="92" y="2"/>
                  </a:cubicBezTo>
                  <a:cubicBezTo>
                    <a:pt x="89" y="2"/>
                    <a:pt x="87" y="2"/>
                    <a:pt x="85" y="2"/>
                  </a:cubicBezTo>
                  <a:cubicBezTo>
                    <a:pt x="85" y="2"/>
                    <a:pt x="85" y="2"/>
                    <a:pt x="85" y="2"/>
                  </a:cubicBezTo>
                  <a:cubicBezTo>
                    <a:pt x="95" y="4"/>
                    <a:pt x="98" y="7"/>
                    <a:pt x="98" y="21"/>
                  </a:cubicBezTo>
                  <a:cubicBezTo>
                    <a:pt x="98" y="91"/>
                    <a:pt x="98" y="91"/>
                    <a:pt x="98" y="91"/>
                  </a:cubicBezTo>
                  <a:cubicBezTo>
                    <a:pt x="96" y="91"/>
                    <a:pt x="96" y="91"/>
                    <a:pt x="96" y="91"/>
                  </a:cubicBezTo>
                  <a:cubicBezTo>
                    <a:pt x="96" y="91"/>
                    <a:pt x="96" y="91"/>
                    <a:pt x="96" y="91"/>
                  </a:cubicBezTo>
                  <a:cubicBezTo>
                    <a:pt x="31" y="2"/>
                    <a:pt x="31" y="2"/>
                    <a:pt x="31" y="2"/>
                  </a:cubicBezTo>
                  <a:cubicBezTo>
                    <a:pt x="29" y="2"/>
                    <a:pt x="27" y="2"/>
                    <a:pt x="25" y="2"/>
                  </a:cubicBezTo>
                  <a:cubicBezTo>
                    <a:pt x="23" y="3"/>
                    <a:pt x="20" y="3"/>
                    <a:pt x="17" y="3"/>
                  </a:cubicBezTo>
                  <a:cubicBezTo>
                    <a:pt x="15" y="3"/>
                    <a:pt x="12" y="3"/>
                    <a:pt x="9" y="2"/>
                  </a:cubicBezTo>
                  <a:cubicBezTo>
                    <a:pt x="7"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4"/>
                    <a:pt x="2" y="124"/>
                    <a:pt x="2" y="124"/>
                  </a:cubicBezTo>
                  <a:cubicBezTo>
                    <a:pt x="5" y="123"/>
                    <a:pt x="8" y="123"/>
                    <a:pt x="11" y="123"/>
                  </a:cubicBezTo>
                  <a:cubicBezTo>
                    <a:pt x="14" y="123"/>
                    <a:pt x="17" y="122"/>
                    <a:pt x="20" y="122"/>
                  </a:cubicBezTo>
                  <a:cubicBezTo>
                    <a:pt x="23" y="122"/>
                    <a:pt x="26" y="123"/>
                    <a:pt x="28" y="123"/>
                  </a:cubicBezTo>
                  <a:cubicBezTo>
                    <a:pt x="31" y="123"/>
                    <a:pt x="33" y="123"/>
                    <a:pt x="35" y="124"/>
                  </a:cubicBezTo>
                  <a:cubicBezTo>
                    <a:pt x="35" y="123"/>
                    <a:pt x="35" y="123"/>
                    <a:pt x="35" y="123"/>
                  </a:cubicBezTo>
                  <a:cubicBezTo>
                    <a:pt x="25" y="121"/>
                    <a:pt x="22" y="118"/>
                    <a:pt x="22" y="104"/>
                  </a:cubicBezTo>
                  <a:cubicBezTo>
                    <a:pt x="22" y="21"/>
                    <a:pt x="22" y="21"/>
                    <a:pt x="22" y="21"/>
                  </a:cubicBezTo>
                  <a:cubicBezTo>
                    <a:pt x="24" y="21"/>
                    <a:pt x="24" y="21"/>
                    <a:pt x="24" y="21"/>
                  </a:cubicBezTo>
                  <a:cubicBezTo>
                    <a:pt x="24" y="21"/>
                    <a:pt x="24" y="21"/>
                    <a:pt x="24" y="21"/>
                  </a:cubicBezTo>
                  <a:lnTo>
                    <a:pt x="9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Freeform 9"/>
            <p:cNvSpPr>
              <a:spLocks/>
            </p:cNvSpPr>
            <p:nvPr userDrawn="1"/>
          </p:nvSpPr>
          <p:spPr bwMode="auto">
            <a:xfrm>
              <a:off x="3227388" y="3005138"/>
              <a:ext cx="111125" cy="363538"/>
            </a:xfrm>
            <a:custGeom>
              <a:avLst/>
              <a:gdLst>
                <a:gd name="T0" fmla="*/ 0 w 38"/>
                <a:gd name="T1" fmla="*/ 121 h 124"/>
                <a:gd name="T2" fmla="*/ 9 w 38"/>
                <a:gd name="T3" fmla="*/ 113 h 124"/>
                <a:gd name="T4" fmla="*/ 9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9" y="118"/>
                    <a:pt x="9" y="113"/>
                  </a:cubicBezTo>
                  <a:cubicBezTo>
                    <a:pt x="9" y="10"/>
                    <a:pt x="9" y="10"/>
                    <a:pt x="9" y="10"/>
                  </a:cubicBezTo>
                  <a:cubicBezTo>
                    <a:pt x="9" y="5"/>
                    <a:pt x="7" y="3"/>
                    <a:pt x="0" y="2"/>
                  </a:cubicBezTo>
                  <a:cubicBezTo>
                    <a:pt x="0" y="0"/>
                    <a:pt x="0" y="0"/>
                    <a:pt x="0" y="0"/>
                  </a:cubicBezTo>
                  <a:cubicBezTo>
                    <a:pt x="4" y="0"/>
                    <a:pt x="11" y="1"/>
                    <a:pt x="19" y="1"/>
                  </a:cubicBezTo>
                  <a:cubicBezTo>
                    <a:pt x="26" y="1"/>
                    <a:pt x="34" y="0"/>
                    <a:pt x="38" y="0"/>
                  </a:cubicBezTo>
                  <a:cubicBezTo>
                    <a:pt x="38" y="2"/>
                    <a:pt x="38" y="2"/>
                    <a:pt x="38" y="2"/>
                  </a:cubicBezTo>
                  <a:cubicBezTo>
                    <a:pt x="30" y="3"/>
                    <a:pt x="28" y="5"/>
                    <a:pt x="28" y="10"/>
                  </a:cubicBezTo>
                  <a:cubicBezTo>
                    <a:pt x="28" y="113"/>
                    <a:pt x="28" y="113"/>
                    <a:pt x="28" y="113"/>
                  </a:cubicBezTo>
                  <a:cubicBezTo>
                    <a:pt x="28" y="118"/>
                    <a:pt x="30" y="120"/>
                    <a:pt x="38" y="121"/>
                  </a:cubicBezTo>
                  <a:cubicBezTo>
                    <a:pt x="38" y="124"/>
                    <a:pt x="38" y="124"/>
                    <a:pt x="38" y="124"/>
                  </a:cubicBezTo>
                  <a:cubicBezTo>
                    <a:pt x="34" y="124"/>
                    <a:pt x="26" y="122"/>
                    <a:pt x="19" y="122"/>
                  </a:cubicBezTo>
                  <a:cubicBezTo>
                    <a:pt x="11"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10"/>
            <p:cNvSpPr>
              <a:spLocks noEditPoints="1"/>
            </p:cNvSpPr>
            <p:nvPr userDrawn="1"/>
          </p:nvSpPr>
          <p:spPr bwMode="auto">
            <a:xfrm>
              <a:off x="3224213"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0 w 40"/>
                <a:gd name="T17" fmla="*/ 121 h 126"/>
                <a:gd name="T18" fmla="*/ 9 w 40"/>
                <a:gd name="T19" fmla="*/ 114 h 126"/>
                <a:gd name="T20" fmla="*/ 9 w 40"/>
                <a:gd name="T21" fmla="*/ 11 h 126"/>
                <a:gd name="T22" fmla="*/ 0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0 w 40"/>
                <a:gd name="T55" fmla="*/ 122 h 126"/>
                <a:gd name="T56" fmla="*/ 32 w 40"/>
                <a:gd name="T57" fmla="*/ 123 h 126"/>
                <a:gd name="T58" fmla="*/ 38 w 40"/>
                <a:gd name="T59" fmla="*/ 124 h 126"/>
                <a:gd name="T60" fmla="*/ 38 w 40"/>
                <a:gd name="T61" fmla="*/ 123 h 126"/>
                <a:gd name="T62" fmla="*/ 28 w 40"/>
                <a:gd name="T63" fmla="*/ 114 h 126"/>
                <a:gd name="T64" fmla="*/ 28 w 40"/>
                <a:gd name="T65" fmla="*/ 11 h 126"/>
                <a:gd name="T66" fmla="*/ 38 w 40"/>
                <a:gd name="T67" fmla="*/ 2 h 126"/>
                <a:gd name="T68" fmla="*/ 38 w 40"/>
                <a:gd name="T69" fmla="*/ 2 h 126"/>
                <a:gd name="T70" fmla="*/ 32 w 40"/>
                <a:gd name="T71" fmla="*/ 2 h 126"/>
                <a:gd name="T72" fmla="*/ 20 w 40"/>
                <a:gd name="T73" fmla="*/ 3 h 126"/>
                <a:gd name="T74" fmla="*/ 7 w 40"/>
                <a:gd name="T75" fmla="*/ 2 h 126"/>
                <a:gd name="T76" fmla="*/ 2 w 40"/>
                <a:gd name="T77" fmla="*/ 2 h 126"/>
                <a:gd name="T78" fmla="*/ 2 w 40"/>
                <a:gd name="T79" fmla="*/ 2 h 126"/>
                <a:gd name="T80" fmla="*/ 11 w 40"/>
                <a:gd name="T81" fmla="*/ 11 h 126"/>
                <a:gd name="T82" fmla="*/ 11 w 40"/>
                <a:gd name="T83" fmla="*/ 114 h 126"/>
                <a:gd name="T84" fmla="*/ 2 w 40"/>
                <a:gd name="T85" fmla="*/ 123 h 126"/>
                <a:gd name="T86" fmla="*/ 2 w 40"/>
                <a:gd name="T87" fmla="*/ 124 h 126"/>
                <a:gd name="T88" fmla="*/ 7 w 40"/>
                <a:gd name="T89" fmla="*/ 123 h 126"/>
                <a:gd name="T90" fmla="*/ 20 w 40"/>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1" y="125"/>
                    <a:pt x="8" y="125"/>
                  </a:cubicBezTo>
                  <a:cubicBezTo>
                    <a:pt x="5" y="125"/>
                    <a:pt x="2" y="126"/>
                    <a:pt x="1" y="126"/>
                  </a:cubicBezTo>
                  <a:cubicBezTo>
                    <a:pt x="0" y="126"/>
                    <a:pt x="0" y="126"/>
                    <a:pt x="0" y="126"/>
                  </a:cubicBezTo>
                  <a:cubicBezTo>
                    <a:pt x="0" y="121"/>
                    <a:pt x="0" y="121"/>
                    <a:pt x="0" y="121"/>
                  </a:cubicBezTo>
                  <a:cubicBezTo>
                    <a:pt x="0" y="121"/>
                    <a:pt x="0" y="121"/>
                    <a:pt x="0" y="121"/>
                  </a:cubicBezTo>
                  <a:cubicBezTo>
                    <a:pt x="8" y="120"/>
                    <a:pt x="9" y="118"/>
                    <a:pt x="9" y="114"/>
                  </a:cubicBezTo>
                  <a:cubicBezTo>
                    <a:pt x="9" y="11"/>
                    <a:pt x="9" y="11"/>
                    <a:pt x="9" y="11"/>
                  </a:cubicBezTo>
                  <a:cubicBezTo>
                    <a:pt x="9" y="7"/>
                    <a:pt x="8" y="5"/>
                    <a:pt x="0" y="4"/>
                  </a:cubicBezTo>
                  <a:cubicBezTo>
                    <a:pt x="0" y="4"/>
                    <a:pt x="0" y="4"/>
                    <a:pt x="0" y="4"/>
                  </a:cubicBezTo>
                  <a:cubicBezTo>
                    <a:pt x="0" y="0"/>
                    <a:pt x="0" y="0"/>
                    <a:pt x="0" y="0"/>
                  </a:cubicBezTo>
                  <a:cubicBezTo>
                    <a:pt x="1" y="0"/>
                    <a:pt x="1" y="0"/>
                    <a:pt x="1" y="0"/>
                  </a:cubicBezTo>
                  <a:cubicBezTo>
                    <a:pt x="2" y="0"/>
                    <a:pt x="5" y="0"/>
                    <a:pt x="8" y="0"/>
                  </a:cubicBezTo>
                  <a:cubicBezTo>
                    <a:pt x="11"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1" y="5"/>
                    <a:pt x="30" y="7"/>
                    <a:pt x="30" y="11"/>
                  </a:cubicBezTo>
                  <a:cubicBezTo>
                    <a:pt x="30" y="114"/>
                    <a:pt x="30" y="114"/>
                    <a:pt x="30" y="114"/>
                  </a:cubicBezTo>
                  <a:cubicBezTo>
                    <a:pt x="30" y="118"/>
                    <a:pt x="31" y="120"/>
                    <a:pt x="39" y="121"/>
                  </a:cubicBezTo>
                  <a:cubicBezTo>
                    <a:pt x="40" y="121"/>
                    <a:pt x="40" y="121"/>
                    <a:pt x="40" y="121"/>
                  </a:cubicBezTo>
                  <a:lnTo>
                    <a:pt x="40" y="126"/>
                  </a:lnTo>
                  <a:close/>
                  <a:moveTo>
                    <a:pt x="20" y="122"/>
                  </a:moveTo>
                  <a:cubicBezTo>
                    <a:pt x="24" y="122"/>
                    <a:pt x="28" y="123"/>
                    <a:pt x="32" y="123"/>
                  </a:cubicBezTo>
                  <a:cubicBezTo>
                    <a:pt x="34" y="123"/>
                    <a:pt x="36" y="123"/>
                    <a:pt x="38" y="124"/>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6" y="2"/>
                    <a:pt x="34" y="2"/>
                    <a:pt x="32" y="2"/>
                  </a:cubicBezTo>
                  <a:cubicBezTo>
                    <a:pt x="28" y="2"/>
                    <a:pt x="24" y="3"/>
                    <a:pt x="20" y="3"/>
                  </a:cubicBezTo>
                  <a:cubicBezTo>
                    <a:pt x="15" y="3"/>
                    <a:pt x="11" y="2"/>
                    <a:pt x="7" y="2"/>
                  </a:cubicBezTo>
                  <a:cubicBezTo>
                    <a:pt x="5" y="2"/>
                    <a:pt x="3" y="2"/>
                    <a:pt x="2" y="2"/>
                  </a:cubicBezTo>
                  <a:cubicBezTo>
                    <a:pt x="2" y="2"/>
                    <a:pt x="2" y="2"/>
                    <a:pt x="2" y="2"/>
                  </a:cubicBezTo>
                  <a:cubicBezTo>
                    <a:pt x="8" y="4"/>
                    <a:pt x="11" y="5"/>
                    <a:pt x="11" y="11"/>
                  </a:cubicBezTo>
                  <a:cubicBezTo>
                    <a:pt x="11" y="114"/>
                    <a:pt x="11" y="114"/>
                    <a:pt x="11" y="114"/>
                  </a:cubicBezTo>
                  <a:cubicBezTo>
                    <a:pt x="11" y="120"/>
                    <a:pt x="8" y="122"/>
                    <a:pt x="2" y="123"/>
                  </a:cubicBezTo>
                  <a:cubicBezTo>
                    <a:pt x="2" y="124"/>
                    <a:pt x="2" y="124"/>
                    <a:pt x="2" y="124"/>
                  </a:cubicBezTo>
                  <a:cubicBezTo>
                    <a:pt x="3" y="123"/>
                    <a:pt x="5" y="123"/>
                    <a:pt x="7" y="123"/>
                  </a:cubicBezTo>
                  <a:cubicBezTo>
                    <a:pt x="11" y="123"/>
                    <a:pt x="15" y="122"/>
                    <a:pt x="2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Freeform 11"/>
            <p:cNvSpPr>
              <a:spLocks/>
            </p:cNvSpPr>
            <p:nvPr userDrawn="1"/>
          </p:nvSpPr>
          <p:spPr bwMode="auto">
            <a:xfrm>
              <a:off x="3321051" y="3005138"/>
              <a:ext cx="338138" cy="363538"/>
            </a:xfrm>
            <a:custGeom>
              <a:avLst/>
              <a:gdLst>
                <a:gd name="T0" fmla="*/ 0 w 116"/>
                <a:gd name="T1" fmla="*/ 0 h 124"/>
                <a:gd name="T2" fmla="*/ 23 w 116"/>
                <a:gd name="T3" fmla="*/ 1 h 124"/>
                <a:gd name="T4" fmla="*/ 39 w 116"/>
                <a:gd name="T5" fmla="*/ 0 h 124"/>
                <a:gd name="T6" fmla="*/ 39 w 116"/>
                <a:gd name="T7" fmla="*/ 2 h 124"/>
                <a:gd name="T8" fmla="*/ 30 w 116"/>
                <a:gd name="T9" fmla="*/ 8 h 124"/>
                <a:gd name="T10" fmla="*/ 32 w 116"/>
                <a:gd name="T11" fmla="*/ 16 h 124"/>
                <a:gd name="T12" fmla="*/ 62 w 116"/>
                <a:gd name="T13" fmla="*/ 101 h 124"/>
                <a:gd name="T14" fmla="*/ 63 w 116"/>
                <a:gd name="T15" fmla="*/ 101 h 124"/>
                <a:gd name="T16" fmla="*/ 90 w 116"/>
                <a:gd name="T17" fmla="*/ 19 h 124"/>
                <a:gd name="T18" fmla="*/ 93 w 116"/>
                <a:gd name="T19" fmla="*/ 8 h 124"/>
                <a:gd name="T20" fmla="*/ 84 w 116"/>
                <a:gd name="T21" fmla="*/ 2 h 124"/>
                <a:gd name="T22" fmla="*/ 84 w 116"/>
                <a:gd name="T23" fmla="*/ 0 h 124"/>
                <a:gd name="T24" fmla="*/ 101 w 116"/>
                <a:gd name="T25" fmla="*/ 1 h 124"/>
                <a:gd name="T26" fmla="*/ 116 w 116"/>
                <a:gd name="T27" fmla="*/ 0 h 124"/>
                <a:gd name="T28" fmla="*/ 116 w 116"/>
                <a:gd name="T29" fmla="*/ 2 h 124"/>
                <a:gd name="T30" fmla="*/ 104 w 116"/>
                <a:gd name="T31" fmla="*/ 13 h 124"/>
                <a:gd name="T32" fmla="*/ 66 w 116"/>
                <a:gd name="T33" fmla="*/ 124 h 124"/>
                <a:gd name="T34" fmla="*/ 54 w 116"/>
                <a:gd name="T35" fmla="*/ 124 h 124"/>
                <a:gd name="T36" fmla="*/ 11 w 116"/>
                <a:gd name="T37" fmla="*/ 11 h 124"/>
                <a:gd name="T38" fmla="*/ 0 w 116"/>
                <a:gd name="T39" fmla="*/ 2 h 124"/>
                <a:gd name="T40" fmla="*/ 0 w 116"/>
                <a:gd name="T4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24">
                  <a:moveTo>
                    <a:pt x="0" y="0"/>
                  </a:moveTo>
                  <a:cubicBezTo>
                    <a:pt x="7" y="0"/>
                    <a:pt x="15" y="1"/>
                    <a:pt x="23" y="1"/>
                  </a:cubicBezTo>
                  <a:cubicBezTo>
                    <a:pt x="28" y="1"/>
                    <a:pt x="34" y="0"/>
                    <a:pt x="39" y="0"/>
                  </a:cubicBezTo>
                  <a:cubicBezTo>
                    <a:pt x="39" y="2"/>
                    <a:pt x="39" y="2"/>
                    <a:pt x="39" y="2"/>
                  </a:cubicBezTo>
                  <a:cubicBezTo>
                    <a:pt x="32" y="3"/>
                    <a:pt x="30" y="4"/>
                    <a:pt x="30" y="8"/>
                  </a:cubicBezTo>
                  <a:cubicBezTo>
                    <a:pt x="30" y="10"/>
                    <a:pt x="31" y="14"/>
                    <a:pt x="32" y="16"/>
                  </a:cubicBezTo>
                  <a:cubicBezTo>
                    <a:pt x="62" y="101"/>
                    <a:pt x="62" y="101"/>
                    <a:pt x="62" y="101"/>
                  </a:cubicBezTo>
                  <a:cubicBezTo>
                    <a:pt x="63" y="101"/>
                    <a:pt x="63" y="101"/>
                    <a:pt x="63" y="101"/>
                  </a:cubicBezTo>
                  <a:cubicBezTo>
                    <a:pt x="90" y="19"/>
                    <a:pt x="90" y="19"/>
                    <a:pt x="90" y="19"/>
                  </a:cubicBezTo>
                  <a:cubicBezTo>
                    <a:pt x="92" y="14"/>
                    <a:pt x="93" y="10"/>
                    <a:pt x="93" y="8"/>
                  </a:cubicBezTo>
                  <a:cubicBezTo>
                    <a:pt x="93" y="4"/>
                    <a:pt x="88" y="3"/>
                    <a:pt x="84" y="2"/>
                  </a:cubicBezTo>
                  <a:cubicBezTo>
                    <a:pt x="84" y="0"/>
                    <a:pt x="84" y="0"/>
                    <a:pt x="84" y="0"/>
                  </a:cubicBezTo>
                  <a:cubicBezTo>
                    <a:pt x="89" y="0"/>
                    <a:pt x="95" y="1"/>
                    <a:pt x="101" y="1"/>
                  </a:cubicBezTo>
                  <a:cubicBezTo>
                    <a:pt x="106" y="1"/>
                    <a:pt x="111" y="0"/>
                    <a:pt x="116" y="0"/>
                  </a:cubicBezTo>
                  <a:cubicBezTo>
                    <a:pt x="116" y="2"/>
                    <a:pt x="116" y="2"/>
                    <a:pt x="116" y="2"/>
                  </a:cubicBezTo>
                  <a:cubicBezTo>
                    <a:pt x="109" y="3"/>
                    <a:pt x="106" y="7"/>
                    <a:pt x="104" y="13"/>
                  </a:cubicBezTo>
                  <a:cubicBezTo>
                    <a:pt x="66" y="124"/>
                    <a:pt x="66" y="124"/>
                    <a:pt x="66" y="124"/>
                  </a:cubicBezTo>
                  <a:cubicBezTo>
                    <a:pt x="54" y="124"/>
                    <a:pt x="54" y="124"/>
                    <a:pt x="54" y="124"/>
                  </a:cubicBezTo>
                  <a:cubicBezTo>
                    <a:pt x="11" y="11"/>
                    <a:pt x="11" y="11"/>
                    <a:pt x="11" y="11"/>
                  </a:cubicBezTo>
                  <a:cubicBezTo>
                    <a:pt x="10" y="7"/>
                    <a:pt x="8" y="3"/>
                    <a:pt x="0" y="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Freeform 12"/>
            <p:cNvSpPr>
              <a:spLocks noEditPoints="1"/>
            </p:cNvSpPr>
            <p:nvPr userDrawn="1"/>
          </p:nvSpPr>
          <p:spPr bwMode="auto">
            <a:xfrm>
              <a:off x="3317876" y="3001963"/>
              <a:ext cx="342900" cy="369888"/>
            </a:xfrm>
            <a:custGeom>
              <a:avLst/>
              <a:gdLst>
                <a:gd name="T0" fmla="*/ 68 w 118"/>
                <a:gd name="T1" fmla="*/ 126 h 126"/>
                <a:gd name="T2" fmla="*/ 54 w 118"/>
                <a:gd name="T3" fmla="*/ 126 h 126"/>
                <a:gd name="T4" fmla="*/ 12 w 118"/>
                <a:gd name="T5" fmla="*/ 12 h 126"/>
                <a:gd name="T6" fmla="*/ 1 w 118"/>
                <a:gd name="T7" fmla="*/ 4 h 126"/>
                <a:gd name="T8" fmla="*/ 0 w 118"/>
                <a:gd name="T9" fmla="*/ 4 h 126"/>
                <a:gd name="T10" fmla="*/ 0 w 118"/>
                <a:gd name="T11" fmla="*/ 0 h 126"/>
                <a:gd name="T12" fmla="*/ 1 w 118"/>
                <a:gd name="T13" fmla="*/ 0 h 126"/>
                <a:gd name="T14" fmla="*/ 12 w 118"/>
                <a:gd name="T15" fmla="*/ 0 h 126"/>
                <a:gd name="T16" fmla="*/ 24 w 118"/>
                <a:gd name="T17" fmla="*/ 1 h 126"/>
                <a:gd name="T18" fmla="*/ 32 w 118"/>
                <a:gd name="T19" fmla="*/ 0 h 126"/>
                <a:gd name="T20" fmla="*/ 40 w 118"/>
                <a:gd name="T21" fmla="*/ 0 h 126"/>
                <a:gd name="T22" fmla="*/ 41 w 118"/>
                <a:gd name="T23" fmla="*/ 0 h 126"/>
                <a:gd name="T24" fmla="*/ 41 w 118"/>
                <a:gd name="T25" fmla="*/ 4 h 126"/>
                <a:gd name="T26" fmla="*/ 40 w 118"/>
                <a:gd name="T27" fmla="*/ 4 h 126"/>
                <a:gd name="T28" fmla="*/ 32 w 118"/>
                <a:gd name="T29" fmla="*/ 9 h 126"/>
                <a:gd name="T30" fmla="*/ 34 w 118"/>
                <a:gd name="T31" fmla="*/ 17 h 126"/>
                <a:gd name="T32" fmla="*/ 64 w 118"/>
                <a:gd name="T33" fmla="*/ 100 h 126"/>
                <a:gd name="T34" fmla="*/ 90 w 118"/>
                <a:gd name="T35" fmla="*/ 19 h 126"/>
                <a:gd name="T36" fmla="*/ 93 w 118"/>
                <a:gd name="T37" fmla="*/ 9 h 126"/>
                <a:gd name="T38" fmla="*/ 85 w 118"/>
                <a:gd name="T39" fmla="*/ 4 h 126"/>
                <a:gd name="T40" fmla="*/ 84 w 118"/>
                <a:gd name="T41" fmla="*/ 4 h 126"/>
                <a:gd name="T42" fmla="*/ 84 w 118"/>
                <a:gd name="T43" fmla="*/ 0 h 126"/>
                <a:gd name="T44" fmla="*/ 85 w 118"/>
                <a:gd name="T45" fmla="*/ 0 h 126"/>
                <a:gd name="T46" fmla="*/ 94 w 118"/>
                <a:gd name="T47" fmla="*/ 0 h 126"/>
                <a:gd name="T48" fmla="*/ 102 w 118"/>
                <a:gd name="T49" fmla="*/ 1 h 126"/>
                <a:gd name="T50" fmla="*/ 109 w 118"/>
                <a:gd name="T51" fmla="*/ 0 h 126"/>
                <a:gd name="T52" fmla="*/ 117 w 118"/>
                <a:gd name="T53" fmla="*/ 0 h 126"/>
                <a:gd name="T54" fmla="*/ 118 w 118"/>
                <a:gd name="T55" fmla="*/ 0 h 126"/>
                <a:gd name="T56" fmla="*/ 118 w 118"/>
                <a:gd name="T57" fmla="*/ 4 h 126"/>
                <a:gd name="T58" fmla="*/ 117 w 118"/>
                <a:gd name="T59" fmla="*/ 4 h 126"/>
                <a:gd name="T60" fmla="*/ 106 w 118"/>
                <a:gd name="T61" fmla="*/ 14 h 126"/>
                <a:gd name="T62" fmla="*/ 68 w 118"/>
                <a:gd name="T63" fmla="*/ 126 h 126"/>
                <a:gd name="T64" fmla="*/ 55 w 118"/>
                <a:gd name="T65" fmla="*/ 124 h 126"/>
                <a:gd name="T66" fmla="*/ 67 w 118"/>
                <a:gd name="T67" fmla="*/ 124 h 126"/>
                <a:gd name="T68" fmla="*/ 104 w 118"/>
                <a:gd name="T69" fmla="*/ 13 h 126"/>
                <a:gd name="T70" fmla="*/ 116 w 118"/>
                <a:gd name="T71" fmla="*/ 2 h 126"/>
                <a:gd name="T72" fmla="*/ 116 w 118"/>
                <a:gd name="T73" fmla="*/ 2 h 126"/>
                <a:gd name="T74" fmla="*/ 110 w 118"/>
                <a:gd name="T75" fmla="*/ 2 h 126"/>
                <a:gd name="T76" fmla="*/ 102 w 118"/>
                <a:gd name="T77" fmla="*/ 3 h 126"/>
                <a:gd name="T78" fmla="*/ 93 w 118"/>
                <a:gd name="T79" fmla="*/ 2 h 126"/>
                <a:gd name="T80" fmla="*/ 86 w 118"/>
                <a:gd name="T81" fmla="*/ 2 h 126"/>
                <a:gd name="T82" fmla="*/ 86 w 118"/>
                <a:gd name="T83" fmla="*/ 3 h 126"/>
                <a:gd name="T84" fmla="*/ 95 w 118"/>
                <a:gd name="T85" fmla="*/ 9 h 126"/>
                <a:gd name="T86" fmla="*/ 92 w 118"/>
                <a:gd name="T87" fmla="*/ 20 h 126"/>
                <a:gd name="T88" fmla="*/ 65 w 118"/>
                <a:gd name="T89" fmla="*/ 103 h 126"/>
                <a:gd name="T90" fmla="*/ 63 w 118"/>
                <a:gd name="T91" fmla="*/ 103 h 126"/>
                <a:gd name="T92" fmla="*/ 32 w 118"/>
                <a:gd name="T93" fmla="*/ 17 h 126"/>
                <a:gd name="T94" fmla="*/ 30 w 118"/>
                <a:gd name="T95" fmla="*/ 9 h 126"/>
                <a:gd name="T96" fmla="*/ 39 w 118"/>
                <a:gd name="T97" fmla="*/ 2 h 126"/>
                <a:gd name="T98" fmla="*/ 39 w 118"/>
                <a:gd name="T99" fmla="*/ 2 h 126"/>
                <a:gd name="T100" fmla="*/ 32 w 118"/>
                <a:gd name="T101" fmla="*/ 2 h 126"/>
                <a:gd name="T102" fmla="*/ 24 w 118"/>
                <a:gd name="T103" fmla="*/ 3 h 126"/>
                <a:gd name="T104" fmla="*/ 12 w 118"/>
                <a:gd name="T105" fmla="*/ 2 h 126"/>
                <a:gd name="T106" fmla="*/ 2 w 118"/>
                <a:gd name="T107" fmla="*/ 2 h 126"/>
                <a:gd name="T108" fmla="*/ 2 w 118"/>
                <a:gd name="T109" fmla="*/ 2 h 126"/>
                <a:gd name="T110" fmla="*/ 13 w 118"/>
                <a:gd name="T111" fmla="*/ 12 h 126"/>
                <a:gd name="T112" fmla="*/ 55 w 118"/>
                <a:gd name="T113"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26">
                  <a:moveTo>
                    <a:pt x="68" y="126"/>
                  </a:moveTo>
                  <a:cubicBezTo>
                    <a:pt x="54" y="126"/>
                    <a:pt x="54" y="126"/>
                    <a:pt x="54" y="126"/>
                  </a:cubicBezTo>
                  <a:cubicBezTo>
                    <a:pt x="12" y="12"/>
                    <a:pt x="12" y="12"/>
                    <a:pt x="12" y="12"/>
                  </a:cubicBezTo>
                  <a:cubicBezTo>
                    <a:pt x="10" y="8"/>
                    <a:pt x="9" y="5"/>
                    <a:pt x="1" y="4"/>
                  </a:cubicBezTo>
                  <a:cubicBezTo>
                    <a:pt x="0" y="4"/>
                    <a:pt x="0" y="4"/>
                    <a:pt x="0" y="4"/>
                  </a:cubicBezTo>
                  <a:cubicBezTo>
                    <a:pt x="0" y="0"/>
                    <a:pt x="0" y="0"/>
                    <a:pt x="0" y="0"/>
                  </a:cubicBezTo>
                  <a:cubicBezTo>
                    <a:pt x="1" y="0"/>
                    <a:pt x="1" y="0"/>
                    <a:pt x="1" y="0"/>
                  </a:cubicBezTo>
                  <a:cubicBezTo>
                    <a:pt x="4" y="0"/>
                    <a:pt x="8" y="0"/>
                    <a:pt x="12" y="0"/>
                  </a:cubicBezTo>
                  <a:cubicBezTo>
                    <a:pt x="16" y="1"/>
                    <a:pt x="20" y="1"/>
                    <a:pt x="24" y="1"/>
                  </a:cubicBezTo>
                  <a:cubicBezTo>
                    <a:pt x="27" y="1"/>
                    <a:pt x="29" y="1"/>
                    <a:pt x="32" y="0"/>
                  </a:cubicBezTo>
                  <a:cubicBezTo>
                    <a:pt x="35" y="0"/>
                    <a:pt x="38" y="0"/>
                    <a:pt x="40" y="0"/>
                  </a:cubicBezTo>
                  <a:cubicBezTo>
                    <a:pt x="41" y="0"/>
                    <a:pt x="41" y="0"/>
                    <a:pt x="41" y="0"/>
                  </a:cubicBezTo>
                  <a:cubicBezTo>
                    <a:pt x="41" y="4"/>
                    <a:pt x="41" y="4"/>
                    <a:pt x="41" y="4"/>
                  </a:cubicBezTo>
                  <a:cubicBezTo>
                    <a:pt x="40" y="4"/>
                    <a:pt x="40" y="4"/>
                    <a:pt x="40" y="4"/>
                  </a:cubicBezTo>
                  <a:cubicBezTo>
                    <a:pt x="32" y="5"/>
                    <a:pt x="32" y="7"/>
                    <a:pt x="32" y="9"/>
                  </a:cubicBezTo>
                  <a:cubicBezTo>
                    <a:pt x="32" y="10"/>
                    <a:pt x="32" y="13"/>
                    <a:pt x="34" y="17"/>
                  </a:cubicBezTo>
                  <a:cubicBezTo>
                    <a:pt x="64" y="100"/>
                    <a:pt x="64" y="100"/>
                    <a:pt x="64" y="100"/>
                  </a:cubicBezTo>
                  <a:cubicBezTo>
                    <a:pt x="90" y="19"/>
                    <a:pt x="90" y="19"/>
                    <a:pt x="90" y="19"/>
                  </a:cubicBezTo>
                  <a:cubicBezTo>
                    <a:pt x="92" y="16"/>
                    <a:pt x="93" y="12"/>
                    <a:pt x="93" y="9"/>
                  </a:cubicBezTo>
                  <a:cubicBezTo>
                    <a:pt x="93" y="6"/>
                    <a:pt x="89" y="5"/>
                    <a:pt x="85" y="4"/>
                  </a:cubicBezTo>
                  <a:cubicBezTo>
                    <a:pt x="84" y="4"/>
                    <a:pt x="84" y="4"/>
                    <a:pt x="84" y="4"/>
                  </a:cubicBezTo>
                  <a:cubicBezTo>
                    <a:pt x="84" y="0"/>
                    <a:pt x="84" y="0"/>
                    <a:pt x="84" y="0"/>
                  </a:cubicBezTo>
                  <a:cubicBezTo>
                    <a:pt x="85" y="0"/>
                    <a:pt x="85" y="0"/>
                    <a:pt x="85" y="0"/>
                  </a:cubicBezTo>
                  <a:cubicBezTo>
                    <a:pt x="88" y="0"/>
                    <a:pt x="91" y="0"/>
                    <a:pt x="94" y="0"/>
                  </a:cubicBezTo>
                  <a:cubicBezTo>
                    <a:pt x="96" y="1"/>
                    <a:pt x="99" y="1"/>
                    <a:pt x="102" y="1"/>
                  </a:cubicBezTo>
                  <a:cubicBezTo>
                    <a:pt x="105" y="1"/>
                    <a:pt x="107" y="1"/>
                    <a:pt x="109" y="0"/>
                  </a:cubicBezTo>
                  <a:cubicBezTo>
                    <a:pt x="112" y="0"/>
                    <a:pt x="114" y="0"/>
                    <a:pt x="117" y="0"/>
                  </a:cubicBezTo>
                  <a:cubicBezTo>
                    <a:pt x="118" y="0"/>
                    <a:pt x="118" y="0"/>
                    <a:pt x="118" y="0"/>
                  </a:cubicBezTo>
                  <a:cubicBezTo>
                    <a:pt x="118" y="4"/>
                    <a:pt x="118" y="4"/>
                    <a:pt x="118" y="4"/>
                  </a:cubicBezTo>
                  <a:cubicBezTo>
                    <a:pt x="117" y="4"/>
                    <a:pt x="117" y="4"/>
                    <a:pt x="117" y="4"/>
                  </a:cubicBezTo>
                  <a:cubicBezTo>
                    <a:pt x="111" y="5"/>
                    <a:pt x="108" y="8"/>
                    <a:pt x="106" y="14"/>
                  </a:cubicBezTo>
                  <a:lnTo>
                    <a:pt x="68" y="126"/>
                  </a:lnTo>
                  <a:close/>
                  <a:moveTo>
                    <a:pt x="55" y="124"/>
                  </a:moveTo>
                  <a:cubicBezTo>
                    <a:pt x="67" y="124"/>
                    <a:pt x="67" y="124"/>
                    <a:pt x="67" y="124"/>
                  </a:cubicBezTo>
                  <a:cubicBezTo>
                    <a:pt x="104" y="13"/>
                    <a:pt x="104" y="13"/>
                    <a:pt x="104" y="13"/>
                  </a:cubicBezTo>
                  <a:cubicBezTo>
                    <a:pt x="106" y="7"/>
                    <a:pt x="110" y="3"/>
                    <a:pt x="116" y="2"/>
                  </a:cubicBezTo>
                  <a:cubicBezTo>
                    <a:pt x="116" y="2"/>
                    <a:pt x="116" y="2"/>
                    <a:pt x="116" y="2"/>
                  </a:cubicBezTo>
                  <a:cubicBezTo>
                    <a:pt x="114" y="2"/>
                    <a:pt x="112" y="2"/>
                    <a:pt x="110" y="2"/>
                  </a:cubicBezTo>
                  <a:cubicBezTo>
                    <a:pt x="107" y="3"/>
                    <a:pt x="105" y="3"/>
                    <a:pt x="102" y="3"/>
                  </a:cubicBezTo>
                  <a:cubicBezTo>
                    <a:pt x="99" y="3"/>
                    <a:pt x="96" y="3"/>
                    <a:pt x="93" y="2"/>
                  </a:cubicBezTo>
                  <a:cubicBezTo>
                    <a:pt x="91" y="2"/>
                    <a:pt x="88" y="2"/>
                    <a:pt x="86" y="2"/>
                  </a:cubicBezTo>
                  <a:cubicBezTo>
                    <a:pt x="86" y="3"/>
                    <a:pt x="86" y="3"/>
                    <a:pt x="86" y="3"/>
                  </a:cubicBezTo>
                  <a:cubicBezTo>
                    <a:pt x="89" y="3"/>
                    <a:pt x="95" y="5"/>
                    <a:pt x="95" y="9"/>
                  </a:cubicBezTo>
                  <a:cubicBezTo>
                    <a:pt x="95" y="11"/>
                    <a:pt x="94" y="15"/>
                    <a:pt x="92" y="20"/>
                  </a:cubicBezTo>
                  <a:cubicBezTo>
                    <a:pt x="65" y="103"/>
                    <a:pt x="65" y="103"/>
                    <a:pt x="65" y="103"/>
                  </a:cubicBezTo>
                  <a:cubicBezTo>
                    <a:pt x="63" y="103"/>
                    <a:pt x="63" y="103"/>
                    <a:pt x="63" y="103"/>
                  </a:cubicBezTo>
                  <a:cubicBezTo>
                    <a:pt x="32" y="17"/>
                    <a:pt x="32" y="17"/>
                    <a:pt x="32" y="17"/>
                  </a:cubicBezTo>
                  <a:cubicBezTo>
                    <a:pt x="31" y="15"/>
                    <a:pt x="30" y="11"/>
                    <a:pt x="30" y="9"/>
                  </a:cubicBezTo>
                  <a:cubicBezTo>
                    <a:pt x="30" y="4"/>
                    <a:pt x="34" y="3"/>
                    <a:pt x="39" y="2"/>
                  </a:cubicBezTo>
                  <a:cubicBezTo>
                    <a:pt x="39" y="2"/>
                    <a:pt x="39" y="2"/>
                    <a:pt x="39" y="2"/>
                  </a:cubicBezTo>
                  <a:cubicBezTo>
                    <a:pt x="37" y="2"/>
                    <a:pt x="35" y="2"/>
                    <a:pt x="32" y="2"/>
                  </a:cubicBezTo>
                  <a:cubicBezTo>
                    <a:pt x="29" y="3"/>
                    <a:pt x="27" y="3"/>
                    <a:pt x="24" y="3"/>
                  </a:cubicBezTo>
                  <a:cubicBezTo>
                    <a:pt x="20" y="3"/>
                    <a:pt x="16" y="3"/>
                    <a:pt x="12" y="2"/>
                  </a:cubicBezTo>
                  <a:cubicBezTo>
                    <a:pt x="9" y="2"/>
                    <a:pt x="5" y="2"/>
                    <a:pt x="2" y="2"/>
                  </a:cubicBezTo>
                  <a:cubicBezTo>
                    <a:pt x="2" y="2"/>
                    <a:pt x="2" y="2"/>
                    <a:pt x="2" y="2"/>
                  </a:cubicBezTo>
                  <a:cubicBezTo>
                    <a:pt x="10" y="3"/>
                    <a:pt x="12" y="7"/>
                    <a:pt x="13" y="12"/>
                  </a:cubicBezTo>
                  <a:lnTo>
                    <a:pt x="5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Freeform 13"/>
            <p:cNvSpPr>
              <a:spLocks/>
            </p:cNvSpPr>
            <p:nvPr userDrawn="1"/>
          </p:nvSpPr>
          <p:spPr bwMode="auto">
            <a:xfrm>
              <a:off x="3646488" y="3006725"/>
              <a:ext cx="288925" cy="355600"/>
            </a:xfrm>
            <a:custGeom>
              <a:avLst/>
              <a:gdLst>
                <a:gd name="T0" fmla="*/ 10 w 99"/>
                <a:gd name="T1" fmla="*/ 11 h 121"/>
                <a:gd name="T2" fmla="*/ 0 w 99"/>
                <a:gd name="T3" fmla="*/ 3 h 121"/>
                <a:gd name="T4" fmla="*/ 0 w 99"/>
                <a:gd name="T5" fmla="*/ 0 h 121"/>
                <a:gd name="T6" fmla="*/ 92 w 99"/>
                <a:gd name="T7" fmla="*/ 0 h 121"/>
                <a:gd name="T8" fmla="*/ 93 w 99"/>
                <a:gd name="T9" fmla="*/ 28 h 121"/>
                <a:gd name="T10" fmla="*/ 90 w 99"/>
                <a:gd name="T11" fmla="*/ 28 h 121"/>
                <a:gd name="T12" fmla="*/ 72 w 99"/>
                <a:gd name="T13" fmla="*/ 11 h 121"/>
                <a:gd name="T14" fmla="*/ 29 w 99"/>
                <a:gd name="T15" fmla="*/ 11 h 121"/>
                <a:gd name="T16" fmla="*/ 29 w 99"/>
                <a:gd name="T17" fmla="*/ 51 h 121"/>
                <a:gd name="T18" fmla="*/ 56 w 99"/>
                <a:gd name="T19" fmla="*/ 51 h 121"/>
                <a:gd name="T20" fmla="*/ 68 w 99"/>
                <a:gd name="T21" fmla="*/ 40 h 121"/>
                <a:gd name="T22" fmla="*/ 72 w 99"/>
                <a:gd name="T23" fmla="*/ 40 h 121"/>
                <a:gd name="T24" fmla="*/ 70 w 99"/>
                <a:gd name="T25" fmla="*/ 57 h 121"/>
                <a:gd name="T26" fmla="*/ 72 w 99"/>
                <a:gd name="T27" fmla="*/ 73 h 121"/>
                <a:gd name="T28" fmla="*/ 68 w 99"/>
                <a:gd name="T29" fmla="*/ 73 h 121"/>
                <a:gd name="T30" fmla="*/ 56 w 99"/>
                <a:gd name="T31" fmla="*/ 62 h 121"/>
                <a:gd name="T32" fmla="*/ 29 w 99"/>
                <a:gd name="T33" fmla="*/ 62 h 121"/>
                <a:gd name="T34" fmla="*/ 29 w 99"/>
                <a:gd name="T35" fmla="*/ 111 h 121"/>
                <a:gd name="T36" fmla="*/ 69 w 99"/>
                <a:gd name="T37" fmla="*/ 111 h 121"/>
                <a:gd name="T38" fmla="*/ 96 w 99"/>
                <a:gd name="T39" fmla="*/ 90 h 121"/>
                <a:gd name="T40" fmla="*/ 99 w 99"/>
                <a:gd name="T41" fmla="*/ 90 h 121"/>
                <a:gd name="T42" fmla="*/ 97 w 99"/>
                <a:gd name="T43" fmla="*/ 121 h 121"/>
                <a:gd name="T44" fmla="*/ 0 w 99"/>
                <a:gd name="T45" fmla="*/ 121 h 121"/>
                <a:gd name="T46" fmla="*/ 0 w 99"/>
                <a:gd name="T47" fmla="*/ 119 h 121"/>
                <a:gd name="T48" fmla="*/ 10 w 99"/>
                <a:gd name="T49" fmla="*/ 111 h 121"/>
                <a:gd name="T50" fmla="*/ 10 w 99"/>
                <a:gd name="T51"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21">
                  <a:moveTo>
                    <a:pt x="10" y="11"/>
                  </a:moveTo>
                  <a:cubicBezTo>
                    <a:pt x="10" y="5"/>
                    <a:pt x="8" y="4"/>
                    <a:pt x="0" y="3"/>
                  </a:cubicBezTo>
                  <a:cubicBezTo>
                    <a:pt x="0" y="0"/>
                    <a:pt x="0" y="0"/>
                    <a:pt x="0" y="0"/>
                  </a:cubicBezTo>
                  <a:cubicBezTo>
                    <a:pt x="92" y="0"/>
                    <a:pt x="92" y="0"/>
                    <a:pt x="92" y="0"/>
                  </a:cubicBezTo>
                  <a:cubicBezTo>
                    <a:pt x="92" y="9"/>
                    <a:pt x="93" y="19"/>
                    <a:pt x="93" y="28"/>
                  </a:cubicBezTo>
                  <a:cubicBezTo>
                    <a:pt x="90" y="28"/>
                    <a:pt x="90" y="28"/>
                    <a:pt x="90" y="28"/>
                  </a:cubicBezTo>
                  <a:cubicBezTo>
                    <a:pt x="87" y="13"/>
                    <a:pt x="81" y="11"/>
                    <a:pt x="72" y="11"/>
                  </a:cubicBezTo>
                  <a:cubicBezTo>
                    <a:pt x="29" y="11"/>
                    <a:pt x="29" y="11"/>
                    <a:pt x="29" y="11"/>
                  </a:cubicBezTo>
                  <a:cubicBezTo>
                    <a:pt x="29" y="51"/>
                    <a:pt x="29" y="51"/>
                    <a:pt x="29" y="51"/>
                  </a:cubicBezTo>
                  <a:cubicBezTo>
                    <a:pt x="56" y="51"/>
                    <a:pt x="56" y="51"/>
                    <a:pt x="56" y="51"/>
                  </a:cubicBezTo>
                  <a:cubicBezTo>
                    <a:pt x="63" y="51"/>
                    <a:pt x="66" y="51"/>
                    <a:pt x="68" y="40"/>
                  </a:cubicBezTo>
                  <a:cubicBezTo>
                    <a:pt x="72" y="40"/>
                    <a:pt x="72" y="40"/>
                    <a:pt x="72" y="40"/>
                  </a:cubicBezTo>
                  <a:cubicBezTo>
                    <a:pt x="71" y="46"/>
                    <a:pt x="70" y="51"/>
                    <a:pt x="70" y="57"/>
                  </a:cubicBezTo>
                  <a:cubicBezTo>
                    <a:pt x="70" y="63"/>
                    <a:pt x="71" y="68"/>
                    <a:pt x="72" y="73"/>
                  </a:cubicBezTo>
                  <a:cubicBezTo>
                    <a:pt x="68" y="73"/>
                    <a:pt x="68" y="73"/>
                    <a:pt x="68" y="73"/>
                  </a:cubicBezTo>
                  <a:cubicBezTo>
                    <a:pt x="66" y="63"/>
                    <a:pt x="63" y="62"/>
                    <a:pt x="56" y="62"/>
                  </a:cubicBezTo>
                  <a:cubicBezTo>
                    <a:pt x="29" y="62"/>
                    <a:pt x="29" y="62"/>
                    <a:pt x="29" y="62"/>
                  </a:cubicBezTo>
                  <a:cubicBezTo>
                    <a:pt x="29" y="111"/>
                    <a:pt x="29" y="111"/>
                    <a:pt x="29" y="111"/>
                  </a:cubicBezTo>
                  <a:cubicBezTo>
                    <a:pt x="69" y="111"/>
                    <a:pt x="69" y="111"/>
                    <a:pt x="69" y="111"/>
                  </a:cubicBezTo>
                  <a:cubicBezTo>
                    <a:pt x="85" y="111"/>
                    <a:pt x="92" y="107"/>
                    <a:pt x="96" y="90"/>
                  </a:cubicBezTo>
                  <a:cubicBezTo>
                    <a:pt x="99" y="90"/>
                    <a:pt x="99" y="90"/>
                    <a:pt x="99" y="90"/>
                  </a:cubicBezTo>
                  <a:cubicBezTo>
                    <a:pt x="98" y="100"/>
                    <a:pt x="98" y="111"/>
                    <a:pt x="97" y="121"/>
                  </a:cubicBezTo>
                  <a:cubicBezTo>
                    <a:pt x="0" y="121"/>
                    <a:pt x="0" y="121"/>
                    <a:pt x="0" y="121"/>
                  </a:cubicBezTo>
                  <a:cubicBezTo>
                    <a:pt x="0" y="119"/>
                    <a:pt x="0" y="119"/>
                    <a:pt x="0" y="119"/>
                  </a:cubicBezTo>
                  <a:cubicBezTo>
                    <a:pt x="8" y="117"/>
                    <a:pt x="10" y="116"/>
                    <a:pt x="10" y="111"/>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14"/>
            <p:cNvSpPr>
              <a:spLocks noEditPoints="1"/>
            </p:cNvSpPr>
            <p:nvPr userDrawn="1"/>
          </p:nvSpPr>
          <p:spPr bwMode="auto">
            <a:xfrm>
              <a:off x="3643313" y="3005138"/>
              <a:ext cx="295275" cy="360363"/>
            </a:xfrm>
            <a:custGeom>
              <a:avLst/>
              <a:gdLst>
                <a:gd name="T0" fmla="*/ 0 w 101"/>
                <a:gd name="T1" fmla="*/ 123 h 123"/>
                <a:gd name="T2" fmla="*/ 1 w 101"/>
                <a:gd name="T3" fmla="*/ 119 h 123"/>
                <a:gd name="T4" fmla="*/ 10 w 101"/>
                <a:gd name="T5" fmla="*/ 12 h 123"/>
                <a:gd name="T6" fmla="*/ 0 w 101"/>
                <a:gd name="T7" fmla="*/ 4 h 123"/>
                <a:gd name="T8" fmla="*/ 94 w 101"/>
                <a:gd name="T9" fmla="*/ 0 h 123"/>
                <a:gd name="T10" fmla="*/ 95 w 101"/>
                <a:gd name="T11" fmla="*/ 29 h 123"/>
                <a:gd name="T12" fmla="*/ 90 w 101"/>
                <a:gd name="T13" fmla="*/ 30 h 123"/>
                <a:gd name="T14" fmla="*/ 73 w 101"/>
                <a:gd name="T15" fmla="*/ 13 h 123"/>
                <a:gd name="T16" fmla="*/ 31 w 101"/>
                <a:gd name="T17" fmla="*/ 51 h 123"/>
                <a:gd name="T18" fmla="*/ 68 w 101"/>
                <a:gd name="T19" fmla="*/ 41 h 123"/>
                <a:gd name="T20" fmla="*/ 74 w 101"/>
                <a:gd name="T21" fmla="*/ 40 h 123"/>
                <a:gd name="T22" fmla="*/ 72 w 101"/>
                <a:gd name="T23" fmla="*/ 58 h 123"/>
                <a:gd name="T24" fmla="*/ 74 w 101"/>
                <a:gd name="T25" fmla="*/ 75 h 123"/>
                <a:gd name="T26" fmla="*/ 68 w 101"/>
                <a:gd name="T27" fmla="*/ 74 h 123"/>
                <a:gd name="T28" fmla="*/ 31 w 101"/>
                <a:gd name="T29" fmla="*/ 64 h 123"/>
                <a:gd name="T30" fmla="*/ 70 w 101"/>
                <a:gd name="T31" fmla="*/ 111 h 123"/>
                <a:gd name="T32" fmla="*/ 96 w 101"/>
                <a:gd name="T33" fmla="*/ 90 h 123"/>
                <a:gd name="T34" fmla="*/ 101 w 101"/>
                <a:gd name="T35" fmla="*/ 91 h 123"/>
                <a:gd name="T36" fmla="*/ 99 w 101"/>
                <a:gd name="T37" fmla="*/ 123 h 123"/>
                <a:gd name="T38" fmla="*/ 97 w 101"/>
                <a:gd name="T39" fmla="*/ 121 h 123"/>
                <a:gd name="T40" fmla="*/ 98 w 101"/>
                <a:gd name="T41" fmla="*/ 92 h 123"/>
                <a:gd name="T42" fmla="*/ 29 w 101"/>
                <a:gd name="T43" fmla="*/ 113 h 123"/>
                <a:gd name="T44" fmla="*/ 57 w 101"/>
                <a:gd name="T45" fmla="*/ 62 h 123"/>
                <a:gd name="T46" fmla="*/ 71 w 101"/>
                <a:gd name="T47" fmla="*/ 73 h 123"/>
                <a:gd name="T48" fmla="*/ 70 w 101"/>
                <a:gd name="T49" fmla="*/ 58 h 123"/>
                <a:gd name="T50" fmla="*/ 71 w 101"/>
                <a:gd name="T51" fmla="*/ 42 h 123"/>
                <a:gd name="T52" fmla="*/ 57 w 101"/>
                <a:gd name="T53" fmla="*/ 53 h 123"/>
                <a:gd name="T54" fmla="*/ 29 w 101"/>
                <a:gd name="T55" fmla="*/ 11 h 123"/>
                <a:gd name="T56" fmla="*/ 92 w 101"/>
                <a:gd name="T57" fmla="*/ 28 h 123"/>
                <a:gd name="T58" fmla="*/ 92 w 101"/>
                <a:gd name="T59" fmla="*/ 2 h 123"/>
                <a:gd name="T60" fmla="*/ 2 w 101"/>
                <a:gd name="T61" fmla="*/ 3 h 123"/>
                <a:gd name="T62" fmla="*/ 12 w 101"/>
                <a:gd name="T63" fmla="*/ 112 h 123"/>
                <a:gd name="T64" fmla="*/ 2 w 101"/>
                <a:gd name="T65"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123">
                  <a:moveTo>
                    <a:pt x="99" y="123"/>
                  </a:moveTo>
                  <a:cubicBezTo>
                    <a:pt x="0" y="123"/>
                    <a:pt x="0" y="123"/>
                    <a:pt x="0" y="123"/>
                  </a:cubicBezTo>
                  <a:cubicBezTo>
                    <a:pt x="0" y="119"/>
                    <a:pt x="0" y="119"/>
                    <a:pt x="0" y="119"/>
                  </a:cubicBezTo>
                  <a:cubicBezTo>
                    <a:pt x="1" y="119"/>
                    <a:pt x="1" y="119"/>
                    <a:pt x="1" y="119"/>
                  </a:cubicBezTo>
                  <a:cubicBezTo>
                    <a:pt x="9" y="117"/>
                    <a:pt x="10" y="116"/>
                    <a:pt x="10" y="112"/>
                  </a:cubicBezTo>
                  <a:cubicBezTo>
                    <a:pt x="10" y="12"/>
                    <a:pt x="10" y="12"/>
                    <a:pt x="10" y="12"/>
                  </a:cubicBezTo>
                  <a:cubicBezTo>
                    <a:pt x="10" y="7"/>
                    <a:pt x="9" y="6"/>
                    <a:pt x="1" y="5"/>
                  </a:cubicBezTo>
                  <a:cubicBezTo>
                    <a:pt x="0" y="4"/>
                    <a:pt x="0" y="4"/>
                    <a:pt x="0" y="4"/>
                  </a:cubicBezTo>
                  <a:cubicBezTo>
                    <a:pt x="0" y="0"/>
                    <a:pt x="0" y="0"/>
                    <a:pt x="0" y="0"/>
                  </a:cubicBezTo>
                  <a:cubicBezTo>
                    <a:pt x="94" y="0"/>
                    <a:pt x="94" y="0"/>
                    <a:pt x="94" y="0"/>
                  </a:cubicBezTo>
                  <a:cubicBezTo>
                    <a:pt x="94" y="1"/>
                    <a:pt x="94" y="1"/>
                    <a:pt x="94" y="1"/>
                  </a:cubicBezTo>
                  <a:cubicBezTo>
                    <a:pt x="94" y="10"/>
                    <a:pt x="95" y="20"/>
                    <a:pt x="95" y="29"/>
                  </a:cubicBezTo>
                  <a:cubicBezTo>
                    <a:pt x="96" y="30"/>
                    <a:pt x="96" y="30"/>
                    <a:pt x="96" y="30"/>
                  </a:cubicBezTo>
                  <a:cubicBezTo>
                    <a:pt x="90" y="30"/>
                    <a:pt x="90" y="30"/>
                    <a:pt x="90" y="30"/>
                  </a:cubicBezTo>
                  <a:cubicBezTo>
                    <a:pt x="90" y="29"/>
                    <a:pt x="90" y="29"/>
                    <a:pt x="90" y="29"/>
                  </a:cubicBezTo>
                  <a:cubicBezTo>
                    <a:pt x="87" y="14"/>
                    <a:pt x="81" y="13"/>
                    <a:pt x="73" y="13"/>
                  </a:cubicBezTo>
                  <a:cubicBezTo>
                    <a:pt x="31" y="13"/>
                    <a:pt x="31" y="13"/>
                    <a:pt x="31" y="13"/>
                  </a:cubicBezTo>
                  <a:cubicBezTo>
                    <a:pt x="31" y="51"/>
                    <a:pt x="31" y="51"/>
                    <a:pt x="31" y="51"/>
                  </a:cubicBezTo>
                  <a:cubicBezTo>
                    <a:pt x="57" y="51"/>
                    <a:pt x="57" y="51"/>
                    <a:pt x="57" y="51"/>
                  </a:cubicBezTo>
                  <a:cubicBezTo>
                    <a:pt x="63" y="51"/>
                    <a:pt x="67" y="51"/>
                    <a:pt x="68" y="41"/>
                  </a:cubicBezTo>
                  <a:cubicBezTo>
                    <a:pt x="68" y="40"/>
                    <a:pt x="68" y="40"/>
                    <a:pt x="68" y="40"/>
                  </a:cubicBezTo>
                  <a:cubicBezTo>
                    <a:pt x="74" y="40"/>
                    <a:pt x="74" y="40"/>
                    <a:pt x="74" y="40"/>
                  </a:cubicBezTo>
                  <a:cubicBezTo>
                    <a:pt x="73" y="44"/>
                    <a:pt x="73" y="44"/>
                    <a:pt x="73" y="44"/>
                  </a:cubicBezTo>
                  <a:cubicBezTo>
                    <a:pt x="73" y="49"/>
                    <a:pt x="72" y="53"/>
                    <a:pt x="72" y="58"/>
                  </a:cubicBezTo>
                  <a:cubicBezTo>
                    <a:pt x="72" y="63"/>
                    <a:pt x="73" y="67"/>
                    <a:pt x="73" y="72"/>
                  </a:cubicBezTo>
                  <a:cubicBezTo>
                    <a:pt x="74" y="75"/>
                    <a:pt x="74" y="75"/>
                    <a:pt x="74" y="75"/>
                  </a:cubicBezTo>
                  <a:cubicBezTo>
                    <a:pt x="68" y="75"/>
                    <a:pt x="68" y="75"/>
                    <a:pt x="68" y="75"/>
                  </a:cubicBezTo>
                  <a:cubicBezTo>
                    <a:pt x="68" y="74"/>
                    <a:pt x="68" y="74"/>
                    <a:pt x="68" y="74"/>
                  </a:cubicBezTo>
                  <a:cubicBezTo>
                    <a:pt x="67" y="65"/>
                    <a:pt x="63" y="64"/>
                    <a:pt x="57" y="64"/>
                  </a:cubicBezTo>
                  <a:cubicBezTo>
                    <a:pt x="31" y="64"/>
                    <a:pt x="31" y="64"/>
                    <a:pt x="31" y="64"/>
                  </a:cubicBezTo>
                  <a:cubicBezTo>
                    <a:pt x="31" y="111"/>
                    <a:pt x="31" y="111"/>
                    <a:pt x="31" y="111"/>
                  </a:cubicBezTo>
                  <a:cubicBezTo>
                    <a:pt x="70" y="111"/>
                    <a:pt x="70" y="111"/>
                    <a:pt x="70" y="111"/>
                  </a:cubicBezTo>
                  <a:cubicBezTo>
                    <a:pt x="86" y="111"/>
                    <a:pt x="92" y="107"/>
                    <a:pt x="96" y="91"/>
                  </a:cubicBezTo>
                  <a:cubicBezTo>
                    <a:pt x="96" y="90"/>
                    <a:pt x="96" y="90"/>
                    <a:pt x="96" y="90"/>
                  </a:cubicBezTo>
                  <a:cubicBezTo>
                    <a:pt x="101" y="90"/>
                    <a:pt x="101" y="90"/>
                    <a:pt x="101" y="90"/>
                  </a:cubicBezTo>
                  <a:cubicBezTo>
                    <a:pt x="101" y="91"/>
                    <a:pt x="101" y="91"/>
                    <a:pt x="101" y="91"/>
                  </a:cubicBezTo>
                  <a:cubicBezTo>
                    <a:pt x="100" y="103"/>
                    <a:pt x="100" y="113"/>
                    <a:pt x="99" y="122"/>
                  </a:cubicBezTo>
                  <a:lnTo>
                    <a:pt x="99" y="123"/>
                  </a:lnTo>
                  <a:close/>
                  <a:moveTo>
                    <a:pt x="2" y="121"/>
                  </a:moveTo>
                  <a:cubicBezTo>
                    <a:pt x="97" y="121"/>
                    <a:pt x="97" y="121"/>
                    <a:pt x="97" y="121"/>
                  </a:cubicBezTo>
                  <a:cubicBezTo>
                    <a:pt x="98" y="113"/>
                    <a:pt x="98" y="103"/>
                    <a:pt x="99" y="92"/>
                  </a:cubicBezTo>
                  <a:cubicBezTo>
                    <a:pt x="98" y="92"/>
                    <a:pt x="98" y="92"/>
                    <a:pt x="98" y="92"/>
                  </a:cubicBezTo>
                  <a:cubicBezTo>
                    <a:pt x="94" y="109"/>
                    <a:pt x="86" y="113"/>
                    <a:pt x="70" y="113"/>
                  </a:cubicBezTo>
                  <a:cubicBezTo>
                    <a:pt x="29" y="113"/>
                    <a:pt x="29" y="113"/>
                    <a:pt x="29" y="113"/>
                  </a:cubicBezTo>
                  <a:cubicBezTo>
                    <a:pt x="29" y="62"/>
                    <a:pt x="29" y="62"/>
                    <a:pt x="29" y="62"/>
                  </a:cubicBezTo>
                  <a:cubicBezTo>
                    <a:pt x="57" y="62"/>
                    <a:pt x="57" y="62"/>
                    <a:pt x="57" y="62"/>
                  </a:cubicBezTo>
                  <a:cubicBezTo>
                    <a:pt x="64" y="62"/>
                    <a:pt x="68" y="63"/>
                    <a:pt x="70" y="73"/>
                  </a:cubicBezTo>
                  <a:cubicBezTo>
                    <a:pt x="71" y="73"/>
                    <a:pt x="71" y="73"/>
                    <a:pt x="71" y="73"/>
                  </a:cubicBezTo>
                  <a:cubicBezTo>
                    <a:pt x="71" y="72"/>
                    <a:pt x="71" y="72"/>
                    <a:pt x="71" y="72"/>
                  </a:cubicBezTo>
                  <a:cubicBezTo>
                    <a:pt x="71" y="67"/>
                    <a:pt x="70" y="63"/>
                    <a:pt x="70" y="58"/>
                  </a:cubicBezTo>
                  <a:cubicBezTo>
                    <a:pt x="70" y="53"/>
                    <a:pt x="71" y="49"/>
                    <a:pt x="71" y="44"/>
                  </a:cubicBezTo>
                  <a:cubicBezTo>
                    <a:pt x="71" y="42"/>
                    <a:pt x="71" y="42"/>
                    <a:pt x="71" y="42"/>
                  </a:cubicBezTo>
                  <a:cubicBezTo>
                    <a:pt x="70" y="42"/>
                    <a:pt x="70" y="42"/>
                    <a:pt x="70" y="42"/>
                  </a:cubicBezTo>
                  <a:cubicBezTo>
                    <a:pt x="68" y="53"/>
                    <a:pt x="64" y="53"/>
                    <a:pt x="57" y="53"/>
                  </a:cubicBezTo>
                  <a:cubicBezTo>
                    <a:pt x="29" y="53"/>
                    <a:pt x="29" y="53"/>
                    <a:pt x="29" y="53"/>
                  </a:cubicBezTo>
                  <a:cubicBezTo>
                    <a:pt x="29" y="11"/>
                    <a:pt x="29" y="11"/>
                    <a:pt x="29" y="11"/>
                  </a:cubicBezTo>
                  <a:cubicBezTo>
                    <a:pt x="73" y="11"/>
                    <a:pt x="73" y="11"/>
                    <a:pt x="73" y="11"/>
                  </a:cubicBezTo>
                  <a:cubicBezTo>
                    <a:pt x="82" y="11"/>
                    <a:pt x="89" y="14"/>
                    <a:pt x="92" y="28"/>
                  </a:cubicBezTo>
                  <a:cubicBezTo>
                    <a:pt x="93" y="28"/>
                    <a:pt x="93" y="28"/>
                    <a:pt x="93" y="28"/>
                  </a:cubicBezTo>
                  <a:cubicBezTo>
                    <a:pt x="93" y="20"/>
                    <a:pt x="92" y="11"/>
                    <a:pt x="92" y="2"/>
                  </a:cubicBezTo>
                  <a:cubicBezTo>
                    <a:pt x="2" y="2"/>
                    <a:pt x="2" y="2"/>
                    <a:pt x="2" y="2"/>
                  </a:cubicBezTo>
                  <a:cubicBezTo>
                    <a:pt x="2" y="3"/>
                    <a:pt x="2" y="3"/>
                    <a:pt x="2" y="3"/>
                  </a:cubicBezTo>
                  <a:cubicBezTo>
                    <a:pt x="9" y="4"/>
                    <a:pt x="12" y="6"/>
                    <a:pt x="12" y="12"/>
                  </a:cubicBezTo>
                  <a:cubicBezTo>
                    <a:pt x="12" y="112"/>
                    <a:pt x="12" y="112"/>
                    <a:pt x="12" y="112"/>
                  </a:cubicBezTo>
                  <a:cubicBezTo>
                    <a:pt x="12" y="118"/>
                    <a:pt x="9" y="119"/>
                    <a:pt x="2" y="120"/>
                  </a:cubicBezTo>
                  <a:lnTo>
                    <a:pt x="2"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15"/>
            <p:cNvSpPr>
              <a:spLocks/>
            </p:cNvSpPr>
            <p:nvPr userDrawn="1"/>
          </p:nvSpPr>
          <p:spPr bwMode="auto">
            <a:xfrm>
              <a:off x="3956051" y="3006725"/>
              <a:ext cx="307975" cy="361950"/>
            </a:xfrm>
            <a:custGeom>
              <a:avLst/>
              <a:gdLst>
                <a:gd name="T0" fmla="*/ 9 w 106"/>
                <a:gd name="T1" fmla="*/ 11 h 123"/>
                <a:gd name="T2" fmla="*/ 0 w 106"/>
                <a:gd name="T3" fmla="*/ 3 h 123"/>
                <a:gd name="T4" fmla="*/ 0 w 106"/>
                <a:gd name="T5" fmla="*/ 0 h 123"/>
                <a:gd name="T6" fmla="*/ 55 w 106"/>
                <a:gd name="T7" fmla="*/ 0 h 123"/>
                <a:gd name="T8" fmla="*/ 90 w 106"/>
                <a:gd name="T9" fmla="*/ 29 h 123"/>
                <a:gd name="T10" fmla="*/ 55 w 106"/>
                <a:gd name="T11" fmla="*/ 61 h 123"/>
                <a:gd name="T12" fmla="*/ 90 w 106"/>
                <a:gd name="T13" fmla="*/ 107 h 123"/>
                <a:gd name="T14" fmla="*/ 106 w 106"/>
                <a:gd name="T15" fmla="*/ 120 h 123"/>
                <a:gd name="T16" fmla="*/ 106 w 106"/>
                <a:gd name="T17" fmla="*/ 123 h 123"/>
                <a:gd name="T18" fmla="*/ 96 w 106"/>
                <a:gd name="T19" fmla="*/ 121 h 123"/>
                <a:gd name="T20" fmla="*/ 81 w 106"/>
                <a:gd name="T21" fmla="*/ 123 h 123"/>
                <a:gd name="T22" fmla="*/ 62 w 106"/>
                <a:gd name="T23" fmla="*/ 97 h 123"/>
                <a:gd name="T24" fmla="*/ 37 w 106"/>
                <a:gd name="T25" fmla="*/ 64 h 123"/>
                <a:gd name="T26" fmla="*/ 33 w 106"/>
                <a:gd name="T27" fmla="*/ 58 h 123"/>
                <a:gd name="T28" fmla="*/ 37 w 106"/>
                <a:gd name="T29" fmla="*/ 56 h 123"/>
                <a:gd name="T30" fmla="*/ 71 w 106"/>
                <a:gd name="T31" fmla="*/ 31 h 123"/>
                <a:gd name="T32" fmla="*/ 38 w 106"/>
                <a:gd name="T33" fmla="*/ 11 h 123"/>
                <a:gd name="T34" fmla="*/ 28 w 106"/>
                <a:gd name="T35" fmla="*/ 11 h 123"/>
                <a:gd name="T36" fmla="*/ 28 w 106"/>
                <a:gd name="T37" fmla="*/ 112 h 123"/>
                <a:gd name="T38" fmla="*/ 38 w 106"/>
                <a:gd name="T39" fmla="*/ 120 h 123"/>
                <a:gd name="T40" fmla="*/ 38 w 106"/>
                <a:gd name="T41" fmla="*/ 123 h 123"/>
                <a:gd name="T42" fmla="*/ 19 w 106"/>
                <a:gd name="T43" fmla="*/ 121 h 123"/>
                <a:gd name="T44" fmla="*/ 0 w 106"/>
                <a:gd name="T45" fmla="*/ 123 h 123"/>
                <a:gd name="T46" fmla="*/ 0 w 106"/>
                <a:gd name="T47" fmla="*/ 120 h 123"/>
                <a:gd name="T48" fmla="*/ 9 w 106"/>
                <a:gd name="T49" fmla="*/ 112 h 123"/>
                <a:gd name="T50" fmla="*/ 9 w 106"/>
                <a:gd name="T5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23">
                  <a:moveTo>
                    <a:pt x="9" y="11"/>
                  </a:moveTo>
                  <a:cubicBezTo>
                    <a:pt x="9" y="5"/>
                    <a:pt x="7" y="4"/>
                    <a:pt x="0" y="3"/>
                  </a:cubicBezTo>
                  <a:cubicBezTo>
                    <a:pt x="0" y="0"/>
                    <a:pt x="0" y="0"/>
                    <a:pt x="0" y="0"/>
                  </a:cubicBezTo>
                  <a:cubicBezTo>
                    <a:pt x="55" y="0"/>
                    <a:pt x="55" y="0"/>
                    <a:pt x="55" y="0"/>
                  </a:cubicBezTo>
                  <a:cubicBezTo>
                    <a:pt x="81" y="0"/>
                    <a:pt x="90" y="13"/>
                    <a:pt x="90" y="29"/>
                  </a:cubicBezTo>
                  <a:cubicBezTo>
                    <a:pt x="90" y="48"/>
                    <a:pt x="73" y="60"/>
                    <a:pt x="55" y="61"/>
                  </a:cubicBezTo>
                  <a:cubicBezTo>
                    <a:pt x="90" y="107"/>
                    <a:pt x="90" y="107"/>
                    <a:pt x="90" y="107"/>
                  </a:cubicBezTo>
                  <a:cubicBezTo>
                    <a:pt x="96" y="114"/>
                    <a:pt x="101" y="119"/>
                    <a:pt x="106" y="120"/>
                  </a:cubicBezTo>
                  <a:cubicBezTo>
                    <a:pt x="106" y="123"/>
                    <a:pt x="106" y="123"/>
                    <a:pt x="106" y="123"/>
                  </a:cubicBezTo>
                  <a:cubicBezTo>
                    <a:pt x="103" y="123"/>
                    <a:pt x="99" y="121"/>
                    <a:pt x="96" y="121"/>
                  </a:cubicBezTo>
                  <a:cubicBezTo>
                    <a:pt x="91" y="121"/>
                    <a:pt x="86" y="123"/>
                    <a:pt x="81" y="123"/>
                  </a:cubicBezTo>
                  <a:cubicBezTo>
                    <a:pt x="79" y="122"/>
                    <a:pt x="77" y="119"/>
                    <a:pt x="62" y="97"/>
                  </a:cubicBezTo>
                  <a:cubicBezTo>
                    <a:pt x="37" y="64"/>
                    <a:pt x="37" y="64"/>
                    <a:pt x="37" y="64"/>
                  </a:cubicBezTo>
                  <a:cubicBezTo>
                    <a:pt x="35" y="61"/>
                    <a:pt x="33" y="59"/>
                    <a:pt x="33" y="58"/>
                  </a:cubicBezTo>
                  <a:cubicBezTo>
                    <a:pt x="33" y="57"/>
                    <a:pt x="35" y="56"/>
                    <a:pt x="37" y="56"/>
                  </a:cubicBezTo>
                  <a:cubicBezTo>
                    <a:pt x="57" y="56"/>
                    <a:pt x="71" y="48"/>
                    <a:pt x="71" y="31"/>
                  </a:cubicBezTo>
                  <a:cubicBezTo>
                    <a:pt x="71" y="13"/>
                    <a:pt x="55" y="11"/>
                    <a:pt x="38" y="11"/>
                  </a:cubicBezTo>
                  <a:cubicBezTo>
                    <a:pt x="28" y="11"/>
                    <a:pt x="28" y="11"/>
                    <a:pt x="28" y="11"/>
                  </a:cubicBezTo>
                  <a:cubicBezTo>
                    <a:pt x="28" y="112"/>
                    <a:pt x="28" y="112"/>
                    <a:pt x="28" y="112"/>
                  </a:cubicBezTo>
                  <a:cubicBezTo>
                    <a:pt x="28" y="117"/>
                    <a:pt x="30" y="119"/>
                    <a:pt x="38" y="120"/>
                  </a:cubicBezTo>
                  <a:cubicBezTo>
                    <a:pt x="38" y="123"/>
                    <a:pt x="38" y="123"/>
                    <a:pt x="38" y="123"/>
                  </a:cubicBezTo>
                  <a:cubicBezTo>
                    <a:pt x="34" y="123"/>
                    <a:pt x="26" y="121"/>
                    <a:pt x="19" y="121"/>
                  </a:cubicBezTo>
                  <a:cubicBezTo>
                    <a:pt x="11" y="121"/>
                    <a:pt x="4" y="123"/>
                    <a:pt x="0" y="123"/>
                  </a:cubicBezTo>
                  <a:cubicBezTo>
                    <a:pt x="0" y="120"/>
                    <a:pt x="0" y="120"/>
                    <a:pt x="0" y="120"/>
                  </a:cubicBezTo>
                  <a:cubicBezTo>
                    <a:pt x="7" y="119"/>
                    <a:pt x="9" y="117"/>
                    <a:pt x="9" y="112"/>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16"/>
            <p:cNvSpPr>
              <a:spLocks noEditPoints="1"/>
            </p:cNvSpPr>
            <p:nvPr userDrawn="1"/>
          </p:nvSpPr>
          <p:spPr bwMode="auto">
            <a:xfrm>
              <a:off x="3952876" y="3005138"/>
              <a:ext cx="314325" cy="366713"/>
            </a:xfrm>
            <a:custGeom>
              <a:avLst/>
              <a:gdLst>
                <a:gd name="T0" fmla="*/ 107 w 108"/>
                <a:gd name="T1" fmla="*/ 125 h 125"/>
                <a:gd name="T2" fmla="*/ 97 w 108"/>
                <a:gd name="T3" fmla="*/ 123 h 125"/>
                <a:gd name="T4" fmla="*/ 82 w 108"/>
                <a:gd name="T5" fmla="*/ 125 h 125"/>
                <a:gd name="T6" fmla="*/ 68 w 108"/>
                <a:gd name="T7" fmla="*/ 107 h 125"/>
                <a:gd name="T8" fmla="*/ 37 w 108"/>
                <a:gd name="T9" fmla="*/ 65 h 125"/>
                <a:gd name="T10" fmla="*/ 33 w 108"/>
                <a:gd name="T11" fmla="*/ 59 h 125"/>
                <a:gd name="T12" fmla="*/ 71 w 108"/>
                <a:gd name="T13" fmla="*/ 32 h 125"/>
                <a:gd name="T14" fmla="*/ 30 w 108"/>
                <a:gd name="T15" fmla="*/ 13 h 125"/>
                <a:gd name="T16" fmla="*/ 39 w 108"/>
                <a:gd name="T17" fmla="*/ 120 h 125"/>
                <a:gd name="T18" fmla="*/ 40 w 108"/>
                <a:gd name="T19" fmla="*/ 125 h 125"/>
                <a:gd name="T20" fmla="*/ 32 w 108"/>
                <a:gd name="T21" fmla="*/ 124 h 125"/>
                <a:gd name="T22" fmla="*/ 8 w 108"/>
                <a:gd name="T23" fmla="*/ 124 h 125"/>
                <a:gd name="T24" fmla="*/ 0 w 108"/>
                <a:gd name="T25" fmla="*/ 125 h 125"/>
                <a:gd name="T26" fmla="*/ 0 w 108"/>
                <a:gd name="T27" fmla="*/ 120 h 125"/>
                <a:gd name="T28" fmla="*/ 9 w 108"/>
                <a:gd name="T29" fmla="*/ 12 h 125"/>
                <a:gd name="T30" fmla="*/ 0 w 108"/>
                <a:gd name="T31" fmla="*/ 4 h 125"/>
                <a:gd name="T32" fmla="*/ 56 w 108"/>
                <a:gd name="T33" fmla="*/ 0 h 125"/>
                <a:gd name="T34" fmla="*/ 58 w 108"/>
                <a:gd name="T35" fmla="*/ 63 h 125"/>
                <a:gd name="T36" fmla="*/ 107 w 108"/>
                <a:gd name="T37" fmla="*/ 120 h 125"/>
                <a:gd name="T38" fmla="*/ 108 w 108"/>
                <a:gd name="T39" fmla="*/ 125 h 125"/>
                <a:gd name="T40" fmla="*/ 39 w 108"/>
                <a:gd name="T41" fmla="*/ 11 h 125"/>
                <a:gd name="T42" fmla="*/ 38 w 108"/>
                <a:gd name="T43" fmla="*/ 58 h 125"/>
                <a:gd name="T44" fmla="*/ 37 w 108"/>
                <a:gd name="T45" fmla="*/ 62 h 125"/>
                <a:gd name="T46" fmla="*/ 64 w 108"/>
                <a:gd name="T47" fmla="*/ 98 h 125"/>
                <a:gd name="T48" fmla="*/ 83 w 108"/>
                <a:gd name="T49" fmla="*/ 123 h 125"/>
                <a:gd name="T50" fmla="*/ 97 w 108"/>
                <a:gd name="T51" fmla="*/ 121 h 125"/>
                <a:gd name="T52" fmla="*/ 106 w 108"/>
                <a:gd name="T53" fmla="*/ 122 h 125"/>
                <a:gd name="T54" fmla="*/ 90 w 108"/>
                <a:gd name="T55" fmla="*/ 109 h 125"/>
                <a:gd name="T56" fmla="*/ 56 w 108"/>
                <a:gd name="T57" fmla="*/ 61 h 125"/>
                <a:gd name="T58" fmla="*/ 56 w 108"/>
                <a:gd name="T59" fmla="*/ 2 h 125"/>
                <a:gd name="T60" fmla="*/ 2 w 108"/>
                <a:gd name="T61" fmla="*/ 3 h 125"/>
                <a:gd name="T62" fmla="*/ 11 w 108"/>
                <a:gd name="T63" fmla="*/ 113 h 125"/>
                <a:gd name="T64" fmla="*/ 2 w 108"/>
                <a:gd name="T65" fmla="*/ 123 h 125"/>
                <a:gd name="T66" fmla="*/ 20 w 108"/>
                <a:gd name="T67" fmla="*/ 121 h 125"/>
                <a:gd name="T68" fmla="*/ 38 w 108"/>
                <a:gd name="T69" fmla="*/ 123 h 125"/>
                <a:gd name="T70" fmla="*/ 28 w 108"/>
                <a:gd name="T71" fmla="*/ 1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25">
                  <a:moveTo>
                    <a:pt x="108" y="125"/>
                  </a:moveTo>
                  <a:cubicBezTo>
                    <a:pt x="107" y="125"/>
                    <a:pt x="107" y="125"/>
                    <a:pt x="107" y="125"/>
                  </a:cubicBezTo>
                  <a:cubicBezTo>
                    <a:pt x="105" y="125"/>
                    <a:pt x="103" y="124"/>
                    <a:pt x="102" y="124"/>
                  </a:cubicBezTo>
                  <a:cubicBezTo>
                    <a:pt x="100" y="124"/>
                    <a:pt x="99" y="123"/>
                    <a:pt x="97" y="123"/>
                  </a:cubicBezTo>
                  <a:cubicBezTo>
                    <a:pt x="95" y="123"/>
                    <a:pt x="92" y="124"/>
                    <a:pt x="90" y="124"/>
                  </a:cubicBezTo>
                  <a:cubicBezTo>
                    <a:pt x="87" y="124"/>
                    <a:pt x="85" y="125"/>
                    <a:pt x="82" y="125"/>
                  </a:cubicBezTo>
                  <a:cubicBezTo>
                    <a:pt x="82" y="124"/>
                    <a:pt x="82" y="124"/>
                    <a:pt x="82" y="124"/>
                  </a:cubicBezTo>
                  <a:cubicBezTo>
                    <a:pt x="80" y="124"/>
                    <a:pt x="79" y="122"/>
                    <a:pt x="68" y="107"/>
                  </a:cubicBezTo>
                  <a:cubicBezTo>
                    <a:pt x="62" y="99"/>
                    <a:pt x="62" y="99"/>
                    <a:pt x="62" y="99"/>
                  </a:cubicBezTo>
                  <a:cubicBezTo>
                    <a:pt x="37" y="65"/>
                    <a:pt x="37" y="65"/>
                    <a:pt x="37" y="65"/>
                  </a:cubicBezTo>
                  <a:cubicBezTo>
                    <a:pt x="37" y="65"/>
                    <a:pt x="36" y="64"/>
                    <a:pt x="36" y="63"/>
                  </a:cubicBezTo>
                  <a:cubicBezTo>
                    <a:pt x="34" y="61"/>
                    <a:pt x="33" y="60"/>
                    <a:pt x="33" y="59"/>
                  </a:cubicBezTo>
                  <a:cubicBezTo>
                    <a:pt x="33" y="57"/>
                    <a:pt x="36" y="56"/>
                    <a:pt x="38" y="56"/>
                  </a:cubicBezTo>
                  <a:cubicBezTo>
                    <a:pt x="59" y="56"/>
                    <a:pt x="71" y="48"/>
                    <a:pt x="71" y="32"/>
                  </a:cubicBezTo>
                  <a:cubicBezTo>
                    <a:pt x="71" y="15"/>
                    <a:pt x="55" y="13"/>
                    <a:pt x="39" y="13"/>
                  </a:cubicBezTo>
                  <a:cubicBezTo>
                    <a:pt x="30" y="13"/>
                    <a:pt x="30" y="13"/>
                    <a:pt x="30" y="13"/>
                  </a:cubicBezTo>
                  <a:cubicBezTo>
                    <a:pt x="30" y="113"/>
                    <a:pt x="30" y="113"/>
                    <a:pt x="30" y="113"/>
                  </a:cubicBezTo>
                  <a:cubicBezTo>
                    <a:pt x="30" y="117"/>
                    <a:pt x="32" y="119"/>
                    <a:pt x="39" y="120"/>
                  </a:cubicBezTo>
                  <a:cubicBezTo>
                    <a:pt x="40" y="120"/>
                    <a:pt x="40" y="120"/>
                    <a:pt x="40" y="120"/>
                  </a:cubicBezTo>
                  <a:cubicBezTo>
                    <a:pt x="40" y="125"/>
                    <a:pt x="40" y="125"/>
                    <a:pt x="40" y="125"/>
                  </a:cubicBezTo>
                  <a:cubicBezTo>
                    <a:pt x="39" y="125"/>
                    <a:pt x="39" y="125"/>
                    <a:pt x="39" y="125"/>
                  </a:cubicBezTo>
                  <a:cubicBezTo>
                    <a:pt x="37" y="125"/>
                    <a:pt x="35" y="124"/>
                    <a:pt x="32" y="124"/>
                  </a:cubicBezTo>
                  <a:cubicBezTo>
                    <a:pt x="28" y="124"/>
                    <a:pt x="24" y="123"/>
                    <a:pt x="20" y="123"/>
                  </a:cubicBezTo>
                  <a:cubicBezTo>
                    <a:pt x="16" y="123"/>
                    <a:pt x="11" y="124"/>
                    <a:pt x="8" y="124"/>
                  </a:cubicBezTo>
                  <a:cubicBezTo>
                    <a:pt x="5" y="124"/>
                    <a:pt x="2" y="125"/>
                    <a:pt x="1" y="125"/>
                  </a:cubicBezTo>
                  <a:cubicBezTo>
                    <a:pt x="0" y="125"/>
                    <a:pt x="0" y="125"/>
                    <a:pt x="0" y="125"/>
                  </a:cubicBezTo>
                  <a:cubicBezTo>
                    <a:pt x="0" y="120"/>
                    <a:pt x="0" y="120"/>
                    <a:pt x="0" y="120"/>
                  </a:cubicBezTo>
                  <a:cubicBezTo>
                    <a:pt x="0" y="120"/>
                    <a:pt x="0" y="120"/>
                    <a:pt x="0" y="120"/>
                  </a:cubicBezTo>
                  <a:cubicBezTo>
                    <a:pt x="8" y="119"/>
                    <a:pt x="9" y="117"/>
                    <a:pt x="9" y="113"/>
                  </a:cubicBezTo>
                  <a:cubicBezTo>
                    <a:pt x="9" y="12"/>
                    <a:pt x="9" y="12"/>
                    <a:pt x="9" y="12"/>
                  </a:cubicBezTo>
                  <a:cubicBezTo>
                    <a:pt x="9" y="7"/>
                    <a:pt x="8" y="6"/>
                    <a:pt x="0" y="5"/>
                  </a:cubicBezTo>
                  <a:cubicBezTo>
                    <a:pt x="0" y="4"/>
                    <a:pt x="0" y="4"/>
                    <a:pt x="0" y="4"/>
                  </a:cubicBezTo>
                  <a:cubicBezTo>
                    <a:pt x="0" y="0"/>
                    <a:pt x="0" y="0"/>
                    <a:pt x="0" y="0"/>
                  </a:cubicBezTo>
                  <a:cubicBezTo>
                    <a:pt x="56" y="0"/>
                    <a:pt x="56" y="0"/>
                    <a:pt x="56" y="0"/>
                  </a:cubicBezTo>
                  <a:cubicBezTo>
                    <a:pt x="87" y="0"/>
                    <a:pt x="92" y="19"/>
                    <a:pt x="92" y="30"/>
                  </a:cubicBezTo>
                  <a:cubicBezTo>
                    <a:pt x="92" y="50"/>
                    <a:pt x="75" y="61"/>
                    <a:pt x="58" y="63"/>
                  </a:cubicBezTo>
                  <a:cubicBezTo>
                    <a:pt x="92" y="108"/>
                    <a:pt x="92" y="108"/>
                    <a:pt x="92" y="108"/>
                  </a:cubicBezTo>
                  <a:cubicBezTo>
                    <a:pt x="97" y="115"/>
                    <a:pt x="102" y="119"/>
                    <a:pt x="107" y="120"/>
                  </a:cubicBezTo>
                  <a:cubicBezTo>
                    <a:pt x="108" y="120"/>
                    <a:pt x="108" y="120"/>
                    <a:pt x="108" y="120"/>
                  </a:cubicBezTo>
                  <a:lnTo>
                    <a:pt x="108" y="125"/>
                  </a:lnTo>
                  <a:close/>
                  <a:moveTo>
                    <a:pt x="28" y="11"/>
                  </a:moveTo>
                  <a:cubicBezTo>
                    <a:pt x="39" y="11"/>
                    <a:pt x="39" y="11"/>
                    <a:pt x="39" y="11"/>
                  </a:cubicBezTo>
                  <a:cubicBezTo>
                    <a:pt x="55" y="11"/>
                    <a:pt x="73" y="13"/>
                    <a:pt x="73" y="32"/>
                  </a:cubicBezTo>
                  <a:cubicBezTo>
                    <a:pt x="73" y="49"/>
                    <a:pt x="60" y="58"/>
                    <a:pt x="38" y="58"/>
                  </a:cubicBezTo>
                  <a:cubicBezTo>
                    <a:pt x="37" y="58"/>
                    <a:pt x="35" y="59"/>
                    <a:pt x="35" y="59"/>
                  </a:cubicBezTo>
                  <a:cubicBezTo>
                    <a:pt x="35" y="60"/>
                    <a:pt x="36" y="61"/>
                    <a:pt x="37" y="62"/>
                  </a:cubicBezTo>
                  <a:cubicBezTo>
                    <a:pt x="38" y="63"/>
                    <a:pt x="38" y="64"/>
                    <a:pt x="39" y="64"/>
                  </a:cubicBezTo>
                  <a:cubicBezTo>
                    <a:pt x="64" y="98"/>
                    <a:pt x="64" y="98"/>
                    <a:pt x="64" y="98"/>
                  </a:cubicBezTo>
                  <a:cubicBezTo>
                    <a:pt x="69" y="106"/>
                    <a:pt x="69" y="106"/>
                    <a:pt x="69" y="106"/>
                  </a:cubicBezTo>
                  <a:cubicBezTo>
                    <a:pt x="79" y="119"/>
                    <a:pt x="81" y="122"/>
                    <a:pt x="83" y="123"/>
                  </a:cubicBezTo>
                  <a:cubicBezTo>
                    <a:pt x="85" y="123"/>
                    <a:pt x="87" y="122"/>
                    <a:pt x="90" y="122"/>
                  </a:cubicBezTo>
                  <a:cubicBezTo>
                    <a:pt x="92" y="122"/>
                    <a:pt x="95" y="121"/>
                    <a:pt x="97" y="121"/>
                  </a:cubicBezTo>
                  <a:cubicBezTo>
                    <a:pt x="99" y="121"/>
                    <a:pt x="101" y="122"/>
                    <a:pt x="102" y="122"/>
                  </a:cubicBezTo>
                  <a:cubicBezTo>
                    <a:pt x="103" y="122"/>
                    <a:pt x="105" y="122"/>
                    <a:pt x="106" y="122"/>
                  </a:cubicBezTo>
                  <a:cubicBezTo>
                    <a:pt x="106" y="122"/>
                    <a:pt x="106" y="122"/>
                    <a:pt x="106" y="122"/>
                  </a:cubicBezTo>
                  <a:cubicBezTo>
                    <a:pt x="101" y="121"/>
                    <a:pt x="96" y="116"/>
                    <a:pt x="90" y="109"/>
                  </a:cubicBezTo>
                  <a:cubicBezTo>
                    <a:pt x="54" y="62"/>
                    <a:pt x="54" y="62"/>
                    <a:pt x="54" y="62"/>
                  </a:cubicBezTo>
                  <a:cubicBezTo>
                    <a:pt x="56" y="61"/>
                    <a:pt x="56" y="61"/>
                    <a:pt x="56" y="61"/>
                  </a:cubicBezTo>
                  <a:cubicBezTo>
                    <a:pt x="73" y="60"/>
                    <a:pt x="90" y="50"/>
                    <a:pt x="90" y="30"/>
                  </a:cubicBezTo>
                  <a:cubicBezTo>
                    <a:pt x="90" y="12"/>
                    <a:pt x="78" y="2"/>
                    <a:pt x="56" y="2"/>
                  </a:cubicBezTo>
                  <a:cubicBezTo>
                    <a:pt x="2" y="2"/>
                    <a:pt x="2" y="2"/>
                    <a:pt x="2" y="2"/>
                  </a:cubicBezTo>
                  <a:cubicBezTo>
                    <a:pt x="2" y="3"/>
                    <a:pt x="2" y="3"/>
                    <a:pt x="2" y="3"/>
                  </a:cubicBezTo>
                  <a:cubicBezTo>
                    <a:pt x="8" y="4"/>
                    <a:pt x="11" y="6"/>
                    <a:pt x="11" y="12"/>
                  </a:cubicBezTo>
                  <a:cubicBezTo>
                    <a:pt x="11" y="113"/>
                    <a:pt x="11" y="113"/>
                    <a:pt x="11" y="113"/>
                  </a:cubicBezTo>
                  <a:cubicBezTo>
                    <a:pt x="11" y="119"/>
                    <a:pt x="8" y="121"/>
                    <a:pt x="2" y="122"/>
                  </a:cubicBezTo>
                  <a:cubicBezTo>
                    <a:pt x="2" y="123"/>
                    <a:pt x="2" y="123"/>
                    <a:pt x="2" y="123"/>
                  </a:cubicBezTo>
                  <a:cubicBezTo>
                    <a:pt x="3" y="122"/>
                    <a:pt x="5" y="122"/>
                    <a:pt x="7" y="122"/>
                  </a:cubicBezTo>
                  <a:cubicBezTo>
                    <a:pt x="11" y="122"/>
                    <a:pt x="16" y="121"/>
                    <a:pt x="20" y="121"/>
                  </a:cubicBezTo>
                  <a:cubicBezTo>
                    <a:pt x="24" y="121"/>
                    <a:pt x="28" y="122"/>
                    <a:pt x="32" y="122"/>
                  </a:cubicBezTo>
                  <a:cubicBezTo>
                    <a:pt x="34" y="122"/>
                    <a:pt x="36" y="122"/>
                    <a:pt x="38" y="123"/>
                  </a:cubicBezTo>
                  <a:cubicBezTo>
                    <a:pt x="38" y="122"/>
                    <a:pt x="38" y="122"/>
                    <a:pt x="38" y="122"/>
                  </a:cubicBezTo>
                  <a:cubicBezTo>
                    <a:pt x="31" y="121"/>
                    <a:pt x="28" y="119"/>
                    <a:pt x="28" y="113"/>
                  </a:cubicBezTo>
                  <a:lnTo>
                    <a:pt x="2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7"/>
            <p:cNvSpPr>
              <a:spLocks/>
            </p:cNvSpPr>
            <p:nvPr userDrawn="1"/>
          </p:nvSpPr>
          <p:spPr bwMode="auto">
            <a:xfrm>
              <a:off x="4276726" y="2998788"/>
              <a:ext cx="261938" cy="373063"/>
            </a:xfrm>
            <a:custGeom>
              <a:avLst/>
              <a:gdLst>
                <a:gd name="T0" fmla="*/ 6 w 90"/>
                <a:gd name="T1" fmla="*/ 89 h 127"/>
                <a:gd name="T2" fmla="*/ 43 w 90"/>
                <a:gd name="T3" fmla="*/ 117 h 127"/>
                <a:gd name="T4" fmla="*/ 73 w 90"/>
                <a:gd name="T5" fmla="*/ 92 h 127"/>
                <a:gd name="T6" fmla="*/ 51 w 90"/>
                <a:gd name="T7" fmla="*/ 71 h 127"/>
                <a:gd name="T8" fmla="*/ 0 w 90"/>
                <a:gd name="T9" fmla="*/ 35 h 127"/>
                <a:gd name="T10" fmla="*/ 51 w 90"/>
                <a:gd name="T11" fmla="*/ 0 h 127"/>
                <a:gd name="T12" fmla="*/ 82 w 90"/>
                <a:gd name="T13" fmla="*/ 6 h 127"/>
                <a:gd name="T14" fmla="*/ 83 w 90"/>
                <a:gd name="T15" fmla="*/ 33 h 127"/>
                <a:gd name="T16" fmla="*/ 79 w 90"/>
                <a:gd name="T17" fmla="*/ 33 h 127"/>
                <a:gd name="T18" fmla="*/ 48 w 90"/>
                <a:gd name="T19" fmla="*/ 11 h 127"/>
                <a:gd name="T20" fmla="*/ 16 w 90"/>
                <a:gd name="T21" fmla="*/ 32 h 127"/>
                <a:gd name="T22" fmla="*/ 47 w 90"/>
                <a:gd name="T23" fmla="*/ 53 h 127"/>
                <a:gd name="T24" fmla="*/ 90 w 90"/>
                <a:gd name="T25" fmla="*/ 88 h 127"/>
                <a:gd name="T26" fmla="*/ 38 w 90"/>
                <a:gd name="T27" fmla="*/ 127 h 127"/>
                <a:gd name="T28" fmla="*/ 3 w 90"/>
                <a:gd name="T29" fmla="*/ 118 h 127"/>
                <a:gd name="T30" fmla="*/ 2 w 90"/>
                <a:gd name="T31" fmla="*/ 89 h 127"/>
                <a:gd name="T32" fmla="*/ 6 w 90"/>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7">
                  <a:moveTo>
                    <a:pt x="6"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6" y="2"/>
                    <a:pt x="82" y="6"/>
                  </a:cubicBezTo>
                  <a:cubicBezTo>
                    <a:pt x="82" y="15"/>
                    <a:pt x="83"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90" y="63"/>
                    <a:pt x="90" y="88"/>
                  </a:cubicBezTo>
                  <a:cubicBezTo>
                    <a:pt x="90" y="109"/>
                    <a:pt x="74" y="127"/>
                    <a:pt x="38" y="127"/>
                  </a:cubicBezTo>
                  <a:cubicBezTo>
                    <a:pt x="26" y="127"/>
                    <a:pt x="14" y="125"/>
                    <a:pt x="3" y="118"/>
                  </a:cubicBezTo>
                  <a:cubicBezTo>
                    <a:pt x="3" y="108"/>
                    <a:pt x="3" y="99"/>
                    <a:pt x="2" y="89"/>
                  </a:cubicBezTo>
                  <a:lnTo>
                    <a:pt x="6"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8"/>
            <p:cNvSpPr>
              <a:spLocks noEditPoints="1"/>
            </p:cNvSpPr>
            <p:nvPr userDrawn="1"/>
          </p:nvSpPr>
          <p:spPr bwMode="auto">
            <a:xfrm>
              <a:off x="4273551" y="2995613"/>
              <a:ext cx="268288" cy="379413"/>
            </a:xfrm>
            <a:custGeom>
              <a:avLst/>
              <a:gdLst>
                <a:gd name="T0" fmla="*/ 39 w 92"/>
                <a:gd name="T1" fmla="*/ 129 h 129"/>
                <a:gd name="T2" fmla="*/ 3 w 92"/>
                <a:gd name="T3" fmla="*/ 120 h 129"/>
                <a:gd name="T4" fmla="*/ 3 w 92"/>
                <a:gd name="T5" fmla="*/ 120 h 129"/>
                <a:gd name="T6" fmla="*/ 3 w 92"/>
                <a:gd name="T7" fmla="*/ 119 h 129"/>
                <a:gd name="T8" fmla="*/ 2 w 92"/>
                <a:gd name="T9" fmla="*/ 90 h 129"/>
                <a:gd name="T10" fmla="*/ 2 w 92"/>
                <a:gd name="T11" fmla="*/ 89 h 129"/>
                <a:gd name="T12" fmla="*/ 7 w 92"/>
                <a:gd name="T13" fmla="*/ 89 h 129"/>
                <a:gd name="T14" fmla="*/ 8 w 92"/>
                <a:gd name="T15" fmla="*/ 89 h 129"/>
                <a:gd name="T16" fmla="*/ 44 w 92"/>
                <a:gd name="T17" fmla="*/ 117 h 129"/>
                <a:gd name="T18" fmla="*/ 73 w 92"/>
                <a:gd name="T19" fmla="*/ 93 h 129"/>
                <a:gd name="T20" fmla="*/ 52 w 92"/>
                <a:gd name="T21" fmla="*/ 73 h 129"/>
                <a:gd name="T22" fmla="*/ 0 w 92"/>
                <a:gd name="T23" fmla="*/ 36 h 129"/>
                <a:gd name="T24" fmla="*/ 52 w 92"/>
                <a:gd name="T25" fmla="*/ 0 h 129"/>
                <a:gd name="T26" fmla="*/ 84 w 92"/>
                <a:gd name="T27" fmla="*/ 6 h 129"/>
                <a:gd name="T28" fmla="*/ 84 w 92"/>
                <a:gd name="T29" fmla="*/ 7 h 129"/>
                <a:gd name="T30" fmla="*/ 84 w 92"/>
                <a:gd name="T31" fmla="*/ 7 h 129"/>
                <a:gd name="T32" fmla="*/ 85 w 92"/>
                <a:gd name="T33" fmla="*/ 34 h 129"/>
                <a:gd name="T34" fmla="*/ 85 w 92"/>
                <a:gd name="T35" fmla="*/ 35 h 129"/>
                <a:gd name="T36" fmla="*/ 80 w 92"/>
                <a:gd name="T37" fmla="*/ 35 h 129"/>
                <a:gd name="T38" fmla="*/ 79 w 92"/>
                <a:gd name="T39" fmla="*/ 34 h 129"/>
                <a:gd name="T40" fmla="*/ 49 w 92"/>
                <a:gd name="T41" fmla="*/ 13 h 129"/>
                <a:gd name="T42" fmla="*/ 18 w 92"/>
                <a:gd name="T43" fmla="*/ 33 h 129"/>
                <a:gd name="T44" fmla="*/ 49 w 92"/>
                <a:gd name="T45" fmla="*/ 53 h 129"/>
                <a:gd name="T46" fmla="*/ 92 w 92"/>
                <a:gd name="T47" fmla="*/ 89 h 129"/>
                <a:gd name="T48" fmla="*/ 39 w 92"/>
                <a:gd name="T49" fmla="*/ 129 h 129"/>
                <a:gd name="T50" fmla="*/ 5 w 92"/>
                <a:gd name="T51" fmla="*/ 119 h 129"/>
                <a:gd name="T52" fmla="*/ 39 w 92"/>
                <a:gd name="T53" fmla="*/ 127 h 129"/>
                <a:gd name="T54" fmla="*/ 90 w 92"/>
                <a:gd name="T55" fmla="*/ 89 h 129"/>
                <a:gd name="T56" fmla="*/ 48 w 92"/>
                <a:gd name="T57" fmla="*/ 55 h 129"/>
                <a:gd name="T58" fmla="*/ 16 w 92"/>
                <a:gd name="T59" fmla="*/ 33 h 129"/>
                <a:gd name="T60" fmla="*/ 49 w 92"/>
                <a:gd name="T61" fmla="*/ 11 h 129"/>
                <a:gd name="T62" fmla="*/ 81 w 92"/>
                <a:gd name="T63" fmla="*/ 33 h 129"/>
                <a:gd name="T64" fmla="*/ 83 w 92"/>
                <a:gd name="T65" fmla="*/ 33 h 129"/>
                <a:gd name="T66" fmla="*/ 82 w 92"/>
                <a:gd name="T67" fmla="*/ 8 h 129"/>
                <a:gd name="T68" fmla="*/ 52 w 92"/>
                <a:gd name="T69" fmla="*/ 2 h 129"/>
                <a:gd name="T70" fmla="*/ 2 w 92"/>
                <a:gd name="T71" fmla="*/ 36 h 129"/>
                <a:gd name="T72" fmla="*/ 52 w 92"/>
                <a:gd name="T73" fmla="*/ 71 h 129"/>
                <a:gd name="T74" fmla="*/ 75 w 92"/>
                <a:gd name="T75" fmla="*/ 93 h 129"/>
                <a:gd name="T76" fmla="*/ 44 w 92"/>
                <a:gd name="T77" fmla="*/ 119 h 129"/>
                <a:gd name="T78" fmla="*/ 6 w 92"/>
                <a:gd name="T79" fmla="*/ 91 h 129"/>
                <a:gd name="T80" fmla="*/ 4 w 92"/>
                <a:gd name="T81" fmla="*/ 91 h 129"/>
                <a:gd name="T82" fmla="*/ 5 w 92"/>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29">
                  <a:moveTo>
                    <a:pt x="39" y="129"/>
                  </a:moveTo>
                  <a:cubicBezTo>
                    <a:pt x="25" y="129"/>
                    <a:pt x="13" y="126"/>
                    <a:pt x="3" y="120"/>
                  </a:cubicBezTo>
                  <a:cubicBezTo>
                    <a:pt x="3" y="120"/>
                    <a:pt x="3" y="120"/>
                    <a:pt x="3" y="120"/>
                  </a:cubicBezTo>
                  <a:cubicBezTo>
                    <a:pt x="3" y="119"/>
                    <a:pt x="3" y="119"/>
                    <a:pt x="3" y="119"/>
                  </a:cubicBezTo>
                  <a:cubicBezTo>
                    <a:pt x="3" y="110"/>
                    <a:pt x="3" y="100"/>
                    <a:pt x="2" y="90"/>
                  </a:cubicBezTo>
                  <a:cubicBezTo>
                    <a:pt x="2" y="89"/>
                    <a:pt x="2" y="89"/>
                    <a:pt x="2" y="89"/>
                  </a:cubicBezTo>
                  <a:cubicBezTo>
                    <a:pt x="7" y="89"/>
                    <a:pt x="7" y="89"/>
                    <a:pt x="7" y="89"/>
                  </a:cubicBezTo>
                  <a:cubicBezTo>
                    <a:pt x="8" y="89"/>
                    <a:pt x="8" y="89"/>
                    <a:pt x="8" y="89"/>
                  </a:cubicBezTo>
                  <a:cubicBezTo>
                    <a:pt x="12" y="107"/>
                    <a:pt x="25" y="117"/>
                    <a:pt x="44" y="117"/>
                  </a:cubicBezTo>
                  <a:cubicBezTo>
                    <a:pt x="58" y="117"/>
                    <a:pt x="73" y="109"/>
                    <a:pt x="73" y="93"/>
                  </a:cubicBezTo>
                  <a:cubicBezTo>
                    <a:pt x="73" y="78"/>
                    <a:pt x="65" y="76"/>
                    <a:pt x="52" y="73"/>
                  </a:cubicBezTo>
                  <a:cubicBezTo>
                    <a:pt x="20" y="67"/>
                    <a:pt x="0" y="61"/>
                    <a:pt x="0" y="36"/>
                  </a:cubicBezTo>
                  <a:cubicBezTo>
                    <a:pt x="0" y="15"/>
                    <a:pt x="22" y="0"/>
                    <a:pt x="52" y="0"/>
                  </a:cubicBezTo>
                  <a:cubicBezTo>
                    <a:pt x="59" y="0"/>
                    <a:pt x="77" y="2"/>
                    <a:pt x="84" y="6"/>
                  </a:cubicBezTo>
                  <a:cubicBezTo>
                    <a:pt x="84" y="7"/>
                    <a:pt x="84" y="7"/>
                    <a:pt x="84" y="7"/>
                  </a:cubicBezTo>
                  <a:cubicBezTo>
                    <a:pt x="84" y="7"/>
                    <a:pt x="84" y="7"/>
                    <a:pt x="84" y="7"/>
                  </a:cubicBezTo>
                  <a:cubicBezTo>
                    <a:pt x="84" y="15"/>
                    <a:pt x="85" y="23"/>
                    <a:pt x="85" y="34"/>
                  </a:cubicBezTo>
                  <a:cubicBezTo>
                    <a:pt x="85" y="35"/>
                    <a:pt x="85" y="35"/>
                    <a:pt x="85" y="35"/>
                  </a:cubicBezTo>
                  <a:cubicBezTo>
                    <a:pt x="80" y="35"/>
                    <a:pt x="80" y="35"/>
                    <a:pt x="80" y="35"/>
                  </a:cubicBezTo>
                  <a:cubicBezTo>
                    <a:pt x="79" y="34"/>
                    <a:pt x="79" y="34"/>
                    <a:pt x="79" y="34"/>
                  </a:cubicBezTo>
                  <a:cubicBezTo>
                    <a:pt x="77" y="18"/>
                    <a:pt x="62" y="13"/>
                    <a:pt x="49" y="13"/>
                  </a:cubicBezTo>
                  <a:cubicBezTo>
                    <a:pt x="30" y="13"/>
                    <a:pt x="18" y="21"/>
                    <a:pt x="18" y="33"/>
                  </a:cubicBezTo>
                  <a:cubicBezTo>
                    <a:pt x="18" y="46"/>
                    <a:pt x="25" y="48"/>
                    <a:pt x="49" y="53"/>
                  </a:cubicBezTo>
                  <a:cubicBezTo>
                    <a:pt x="75" y="58"/>
                    <a:pt x="92" y="64"/>
                    <a:pt x="92" y="89"/>
                  </a:cubicBezTo>
                  <a:cubicBezTo>
                    <a:pt x="92" y="109"/>
                    <a:pt x="78" y="129"/>
                    <a:pt x="39" y="129"/>
                  </a:cubicBezTo>
                  <a:close/>
                  <a:moveTo>
                    <a:pt x="5" y="119"/>
                  </a:moveTo>
                  <a:cubicBezTo>
                    <a:pt x="15" y="125"/>
                    <a:pt x="26" y="127"/>
                    <a:pt x="39" y="127"/>
                  </a:cubicBezTo>
                  <a:cubicBezTo>
                    <a:pt x="76" y="127"/>
                    <a:pt x="90" y="108"/>
                    <a:pt x="90" y="89"/>
                  </a:cubicBezTo>
                  <a:cubicBezTo>
                    <a:pt x="90" y="65"/>
                    <a:pt x="73" y="60"/>
                    <a:pt x="48" y="55"/>
                  </a:cubicBezTo>
                  <a:cubicBezTo>
                    <a:pt x="25" y="50"/>
                    <a:pt x="16" y="48"/>
                    <a:pt x="16" y="33"/>
                  </a:cubicBezTo>
                  <a:cubicBezTo>
                    <a:pt x="16" y="20"/>
                    <a:pt x="29" y="11"/>
                    <a:pt x="49" y="11"/>
                  </a:cubicBezTo>
                  <a:cubicBezTo>
                    <a:pt x="62" y="11"/>
                    <a:pt x="78" y="16"/>
                    <a:pt x="81" y="33"/>
                  </a:cubicBezTo>
                  <a:cubicBezTo>
                    <a:pt x="83" y="33"/>
                    <a:pt x="83" y="33"/>
                    <a:pt x="83" y="33"/>
                  </a:cubicBezTo>
                  <a:cubicBezTo>
                    <a:pt x="83" y="23"/>
                    <a:pt x="82" y="15"/>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5" y="119"/>
                    <a:pt x="11" y="108"/>
                    <a:pt x="6" y="91"/>
                  </a:cubicBezTo>
                  <a:cubicBezTo>
                    <a:pt x="4" y="91"/>
                    <a:pt x="4" y="91"/>
                    <a:pt x="4" y="91"/>
                  </a:cubicBezTo>
                  <a:cubicBezTo>
                    <a:pt x="5"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9"/>
            <p:cNvSpPr>
              <a:spLocks/>
            </p:cNvSpPr>
            <p:nvPr userDrawn="1"/>
          </p:nvSpPr>
          <p:spPr bwMode="auto">
            <a:xfrm>
              <a:off x="4556126" y="3005138"/>
              <a:ext cx="111125" cy="363538"/>
            </a:xfrm>
            <a:custGeom>
              <a:avLst/>
              <a:gdLst>
                <a:gd name="T0" fmla="*/ 0 w 38"/>
                <a:gd name="T1" fmla="*/ 121 h 124"/>
                <a:gd name="T2" fmla="*/ 10 w 38"/>
                <a:gd name="T3" fmla="*/ 113 h 124"/>
                <a:gd name="T4" fmla="*/ 10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10" y="118"/>
                    <a:pt x="10" y="113"/>
                  </a:cubicBezTo>
                  <a:cubicBezTo>
                    <a:pt x="10" y="10"/>
                    <a:pt x="10" y="10"/>
                    <a:pt x="10" y="10"/>
                  </a:cubicBezTo>
                  <a:cubicBezTo>
                    <a:pt x="10" y="5"/>
                    <a:pt x="7" y="3"/>
                    <a:pt x="0" y="2"/>
                  </a:cubicBezTo>
                  <a:cubicBezTo>
                    <a:pt x="0" y="0"/>
                    <a:pt x="0" y="0"/>
                    <a:pt x="0" y="0"/>
                  </a:cubicBezTo>
                  <a:cubicBezTo>
                    <a:pt x="4" y="0"/>
                    <a:pt x="12" y="1"/>
                    <a:pt x="19" y="1"/>
                  </a:cubicBezTo>
                  <a:cubicBezTo>
                    <a:pt x="26" y="1"/>
                    <a:pt x="34" y="0"/>
                    <a:pt x="38" y="0"/>
                  </a:cubicBezTo>
                  <a:cubicBezTo>
                    <a:pt x="38" y="2"/>
                    <a:pt x="38" y="2"/>
                    <a:pt x="38" y="2"/>
                  </a:cubicBezTo>
                  <a:cubicBezTo>
                    <a:pt x="31" y="3"/>
                    <a:pt x="28" y="5"/>
                    <a:pt x="28" y="10"/>
                  </a:cubicBezTo>
                  <a:cubicBezTo>
                    <a:pt x="28" y="113"/>
                    <a:pt x="28" y="113"/>
                    <a:pt x="28" y="113"/>
                  </a:cubicBezTo>
                  <a:cubicBezTo>
                    <a:pt x="28" y="118"/>
                    <a:pt x="31" y="120"/>
                    <a:pt x="38" y="121"/>
                  </a:cubicBezTo>
                  <a:cubicBezTo>
                    <a:pt x="38" y="124"/>
                    <a:pt x="38" y="124"/>
                    <a:pt x="38" y="124"/>
                  </a:cubicBezTo>
                  <a:cubicBezTo>
                    <a:pt x="34" y="124"/>
                    <a:pt x="26" y="122"/>
                    <a:pt x="19"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20"/>
            <p:cNvSpPr>
              <a:spLocks noEditPoints="1"/>
            </p:cNvSpPr>
            <p:nvPr userDrawn="1"/>
          </p:nvSpPr>
          <p:spPr bwMode="auto">
            <a:xfrm>
              <a:off x="4552951"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1 w 40"/>
                <a:gd name="T17" fmla="*/ 121 h 126"/>
                <a:gd name="T18" fmla="*/ 10 w 40"/>
                <a:gd name="T19" fmla="*/ 114 h 126"/>
                <a:gd name="T20" fmla="*/ 10 w 40"/>
                <a:gd name="T21" fmla="*/ 11 h 126"/>
                <a:gd name="T22" fmla="*/ 1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 w 40"/>
                <a:gd name="T55" fmla="*/ 123 h 126"/>
                <a:gd name="T56" fmla="*/ 2 w 40"/>
                <a:gd name="T57" fmla="*/ 124 h 126"/>
                <a:gd name="T58" fmla="*/ 8 w 40"/>
                <a:gd name="T59" fmla="*/ 123 h 126"/>
                <a:gd name="T60" fmla="*/ 20 w 40"/>
                <a:gd name="T61" fmla="*/ 122 h 126"/>
                <a:gd name="T62" fmla="*/ 32 w 40"/>
                <a:gd name="T63" fmla="*/ 123 h 126"/>
                <a:gd name="T64" fmla="*/ 38 w 40"/>
                <a:gd name="T65" fmla="*/ 123 h 126"/>
                <a:gd name="T66" fmla="*/ 38 w 40"/>
                <a:gd name="T67" fmla="*/ 123 h 126"/>
                <a:gd name="T68" fmla="*/ 28 w 40"/>
                <a:gd name="T69" fmla="*/ 114 h 126"/>
                <a:gd name="T70" fmla="*/ 28 w 40"/>
                <a:gd name="T71" fmla="*/ 11 h 126"/>
                <a:gd name="T72" fmla="*/ 38 w 40"/>
                <a:gd name="T73" fmla="*/ 2 h 126"/>
                <a:gd name="T74" fmla="*/ 38 w 40"/>
                <a:gd name="T75" fmla="*/ 2 h 126"/>
                <a:gd name="T76" fmla="*/ 32 w 40"/>
                <a:gd name="T77" fmla="*/ 2 h 126"/>
                <a:gd name="T78" fmla="*/ 20 w 40"/>
                <a:gd name="T79" fmla="*/ 3 h 126"/>
                <a:gd name="T80" fmla="*/ 8 w 40"/>
                <a:gd name="T81" fmla="*/ 2 h 126"/>
                <a:gd name="T82" fmla="*/ 2 w 40"/>
                <a:gd name="T83" fmla="*/ 2 h 126"/>
                <a:gd name="T84" fmla="*/ 2 w 40"/>
                <a:gd name="T85" fmla="*/ 2 h 126"/>
                <a:gd name="T86" fmla="*/ 12 w 40"/>
                <a:gd name="T87" fmla="*/ 11 h 126"/>
                <a:gd name="T88" fmla="*/ 12 w 40"/>
                <a:gd name="T89" fmla="*/ 114 h 126"/>
                <a:gd name="T90" fmla="*/ 2 w 40"/>
                <a:gd name="T91"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2" y="125"/>
                    <a:pt x="8" y="125"/>
                  </a:cubicBezTo>
                  <a:cubicBezTo>
                    <a:pt x="5" y="125"/>
                    <a:pt x="3"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2" y="5"/>
                    <a:pt x="30" y="7"/>
                    <a:pt x="30" y="11"/>
                  </a:cubicBezTo>
                  <a:cubicBezTo>
                    <a:pt x="30" y="114"/>
                    <a:pt x="30" y="114"/>
                    <a:pt x="30" y="114"/>
                  </a:cubicBezTo>
                  <a:cubicBezTo>
                    <a:pt x="30" y="118"/>
                    <a:pt x="32" y="120"/>
                    <a:pt x="39" y="121"/>
                  </a:cubicBezTo>
                  <a:cubicBezTo>
                    <a:pt x="40" y="121"/>
                    <a:pt x="40" y="121"/>
                    <a:pt x="40" y="121"/>
                  </a:cubicBezTo>
                  <a:lnTo>
                    <a:pt x="40" y="126"/>
                  </a:lnTo>
                  <a:close/>
                  <a:moveTo>
                    <a:pt x="2" y="123"/>
                  </a:moveTo>
                  <a:cubicBezTo>
                    <a:pt x="2" y="124"/>
                    <a:pt x="2" y="124"/>
                    <a:pt x="2" y="124"/>
                  </a:cubicBezTo>
                  <a:cubicBezTo>
                    <a:pt x="3" y="123"/>
                    <a:pt x="5" y="123"/>
                    <a:pt x="8" y="123"/>
                  </a:cubicBezTo>
                  <a:cubicBezTo>
                    <a:pt x="12" y="123"/>
                    <a:pt x="16" y="122"/>
                    <a:pt x="20" y="122"/>
                  </a:cubicBezTo>
                  <a:cubicBezTo>
                    <a:pt x="24" y="122"/>
                    <a:pt x="29" y="123"/>
                    <a:pt x="32" y="123"/>
                  </a:cubicBezTo>
                  <a:cubicBezTo>
                    <a:pt x="35" y="123"/>
                    <a:pt x="37" y="123"/>
                    <a:pt x="38" y="123"/>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7" y="2"/>
                    <a:pt x="35" y="2"/>
                    <a:pt x="32" y="2"/>
                  </a:cubicBezTo>
                  <a:cubicBezTo>
                    <a:pt x="29" y="2"/>
                    <a:pt x="24" y="3"/>
                    <a:pt x="20" y="3"/>
                  </a:cubicBezTo>
                  <a:cubicBezTo>
                    <a:pt x="16" y="3"/>
                    <a:pt x="12" y="2"/>
                    <a:pt x="8" y="2"/>
                  </a:cubicBezTo>
                  <a:cubicBezTo>
                    <a:pt x="5" y="2"/>
                    <a:pt x="3" y="2"/>
                    <a:pt x="2" y="2"/>
                  </a:cubicBezTo>
                  <a:cubicBezTo>
                    <a:pt x="2" y="2"/>
                    <a:pt x="2" y="2"/>
                    <a:pt x="2" y="2"/>
                  </a:cubicBezTo>
                  <a:cubicBezTo>
                    <a:pt x="9" y="4"/>
                    <a:pt x="12" y="5"/>
                    <a:pt x="12" y="11"/>
                  </a:cubicBezTo>
                  <a:cubicBezTo>
                    <a:pt x="12" y="114"/>
                    <a:pt x="12" y="114"/>
                    <a:pt x="12" y="114"/>
                  </a:cubicBezTo>
                  <a:cubicBezTo>
                    <a:pt x="12" y="120"/>
                    <a:pt x="9" y="122"/>
                    <a:pt x="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21"/>
            <p:cNvSpPr>
              <a:spLocks/>
            </p:cNvSpPr>
            <p:nvPr userDrawn="1"/>
          </p:nvSpPr>
          <p:spPr bwMode="auto">
            <a:xfrm>
              <a:off x="4699001" y="3006725"/>
              <a:ext cx="290513" cy="361950"/>
            </a:xfrm>
            <a:custGeom>
              <a:avLst/>
              <a:gdLst>
                <a:gd name="T0" fmla="*/ 41 w 100"/>
                <a:gd name="T1" fmla="*/ 11 h 123"/>
                <a:gd name="T2" fmla="*/ 23 w 100"/>
                <a:gd name="T3" fmla="*/ 11 h 123"/>
                <a:gd name="T4" fmla="*/ 3 w 100"/>
                <a:gd name="T5" fmla="*/ 31 h 123"/>
                <a:gd name="T6" fmla="*/ 0 w 100"/>
                <a:gd name="T7" fmla="*/ 31 h 123"/>
                <a:gd name="T8" fmla="*/ 3 w 100"/>
                <a:gd name="T9" fmla="*/ 0 h 123"/>
                <a:gd name="T10" fmla="*/ 97 w 100"/>
                <a:gd name="T11" fmla="*/ 0 h 123"/>
                <a:gd name="T12" fmla="*/ 100 w 100"/>
                <a:gd name="T13" fmla="*/ 31 h 123"/>
                <a:gd name="T14" fmla="*/ 96 w 100"/>
                <a:gd name="T15" fmla="*/ 31 h 123"/>
                <a:gd name="T16" fmla="*/ 77 w 100"/>
                <a:gd name="T17" fmla="*/ 11 h 123"/>
                <a:gd name="T18" fmla="*/ 59 w 100"/>
                <a:gd name="T19" fmla="*/ 11 h 123"/>
                <a:gd name="T20" fmla="*/ 59 w 100"/>
                <a:gd name="T21" fmla="*/ 109 h 123"/>
                <a:gd name="T22" fmla="*/ 71 w 100"/>
                <a:gd name="T23" fmla="*/ 120 h 123"/>
                <a:gd name="T24" fmla="*/ 71 w 100"/>
                <a:gd name="T25" fmla="*/ 123 h 123"/>
                <a:gd name="T26" fmla="*/ 50 w 100"/>
                <a:gd name="T27" fmla="*/ 121 h 123"/>
                <a:gd name="T28" fmla="*/ 28 w 100"/>
                <a:gd name="T29" fmla="*/ 123 h 123"/>
                <a:gd name="T30" fmla="*/ 28 w 100"/>
                <a:gd name="T31" fmla="*/ 120 h 123"/>
                <a:gd name="T32" fmla="*/ 41 w 100"/>
                <a:gd name="T33" fmla="*/ 109 h 123"/>
                <a:gd name="T34" fmla="*/ 41 w 100"/>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23">
                  <a:moveTo>
                    <a:pt x="41" y="11"/>
                  </a:moveTo>
                  <a:cubicBezTo>
                    <a:pt x="23" y="11"/>
                    <a:pt x="23" y="11"/>
                    <a:pt x="23" y="11"/>
                  </a:cubicBezTo>
                  <a:cubicBezTo>
                    <a:pt x="12" y="11"/>
                    <a:pt x="7" y="14"/>
                    <a:pt x="3" y="31"/>
                  </a:cubicBezTo>
                  <a:cubicBezTo>
                    <a:pt x="0" y="31"/>
                    <a:pt x="0" y="31"/>
                    <a:pt x="0" y="31"/>
                  </a:cubicBezTo>
                  <a:cubicBezTo>
                    <a:pt x="1" y="21"/>
                    <a:pt x="2" y="10"/>
                    <a:pt x="3" y="0"/>
                  </a:cubicBezTo>
                  <a:cubicBezTo>
                    <a:pt x="97" y="0"/>
                    <a:pt x="97" y="0"/>
                    <a:pt x="97" y="0"/>
                  </a:cubicBezTo>
                  <a:cubicBezTo>
                    <a:pt x="98" y="10"/>
                    <a:pt x="99" y="21"/>
                    <a:pt x="100" y="31"/>
                  </a:cubicBezTo>
                  <a:cubicBezTo>
                    <a:pt x="96" y="31"/>
                    <a:pt x="96" y="31"/>
                    <a:pt x="96" y="31"/>
                  </a:cubicBezTo>
                  <a:cubicBezTo>
                    <a:pt x="93" y="14"/>
                    <a:pt x="88" y="11"/>
                    <a:pt x="77" y="11"/>
                  </a:cubicBezTo>
                  <a:cubicBezTo>
                    <a:pt x="59" y="11"/>
                    <a:pt x="59" y="11"/>
                    <a:pt x="59" y="11"/>
                  </a:cubicBezTo>
                  <a:cubicBezTo>
                    <a:pt x="59" y="109"/>
                    <a:pt x="59" y="109"/>
                    <a:pt x="59" y="109"/>
                  </a:cubicBezTo>
                  <a:cubicBezTo>
                    <a:pt x="59" y="115"/>
                    <a:pt x="62" y="119"/>
                    <a:pt x="71" y="120"/>
                  </a:cubicBezTo>
                  <a:cubicBezTo>
                    <a:pt x="71" y="123"/>
                    <a:pt x="71" y="123"/>
                    <a:pt x="71" y="123"/>
                  </a:cubicBezTo>
                  <a:cubicBezTo>
                    <a:pt x="64" y="123"/>
                    <a:pt x="56" y="121"/>
                    <a:pt x="50" y="121"/>
                  </a:cubicBezTo>
                  <a:cubicBezTo>
                    <a:pt x="44" y="121"/>
                    <a:pt x="36" y="123"/>
                    <a:pt x="28" y="123"/>
                  </a:cubicBezTo>
                  <a:cubicBezTo>
                    <a:pt x="28" y="120"/>
                    <a:pt x="28" y="120"/>
                    <a:pt x="28" y="120"/>
                  </a:cubicBezTo>
                  <a:cubicBezTo>
                    <a:pt x="38"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22"/>
            <p:cNvSpPr>
              <a:spLocks noEditPoints="1"/>
            </p:cNvSpPr>
            <p:nvPr userDrawn="1"/>
          </p:nvSpPr>
          <p:spPr bwMode="auto">
            <a:xfrm>
              <a:off x="4692651" y="3005138"/>
              <a:ext cx="300038" cy="366713"/>
            </a:xfrm>
            <a:custGeom>
              <a:avLst/>
              <a:gdLst>
                <a:gd name="T0" fmla="*/ 74 w 103"/>
                <a:gd name="T1" fmla="*/ 125 h 125"/>
                <a:gd name="T2" fmla="*/ 73 w 103"/>
                <a:gd name="T3" fmla="*/ 125 h 125"/>
                <a:gd name="T4" fmla="*/ 61 w 103"/>
                <a:gd name="T5" fmla="*/ 124 h 125"/>
                <a:gd name="T6" fmla="*/ 52 w 103"/>
                <a:gd name="T7" fmla="*/ 123 h 125"/>
                <a:gd name="T8" fmla="*/ 43 w 103"/>
                <a:gd name="T9" fmla="*/ 124 h 125"/>
                <a:gd name="T10" fmla="*/ 30 w 103"/>
                <a:gd name="T11" fmla="*/ 125 h 125"/>
                <a:gd name="T12" fmla="*/ 29 w 103"/>
                <a:gd name="T13" fmla="*/ 125 h 125"/>
                <a:gd name="T14" fmla="*/ 29 w 103"/>
                <a:gd name="T15" fmla="*/ 120 h 125"/>
                <a:gd name="T16" fmla="*/ 30 w 103"/>
                <a:gd name="T17" fmla="*/ 120 h 125"/>
                <a:gd name="T18" fmla="*/ 42 w 103"/>
                <a:gd name="T19" fmla="*/ 110 h 125"/>
                <a:gd name="T20" fmla="*/ 42 w 103"/>
                <a:gd name="T21" fmla="*/ 13 h 125"/>
                <a:gd name="T22" fmla="*/ 25 w 103"/>
                <a:gd name="T23" fmla="*/ 13 h 125"/>
                <a:gd name="T24" fmla="*/ 6 w 103"/>
                <a:gd name="T25" fmla="*/ 33 h 125"/>
                <a:gd name="T26" fmla="*/ 6 w 103"/>
                <a:gd name="T27" fmla="*/ 33 h 125"/>
                <a:gd name="T28" fmla="*/ 0 w 103"/>
                <a:gd name="T29" fmla="*/ 33 h 125"/>
                <a:gd name="T30" fmla="*/ 1 w 103"/>
                <a:gd name="T31" fmla="*/ 32 h 125"/>
                <a:gd name="T32" fmla="*/ 4 w 103"/>
                <a:gd name="T33" fmla="*/ 1 h 125"/>
                <a:gd name="T34" fmla="*/ 4 w 103"/>
                <a:gd name="T35" fmla="*/ 0 h 125"/>
                <a:gd name="T36" fmla="*/ 100 w 103"/>
                <a:gd name="T37" fmla="*/ 0 h 125"/>
                <a:gd name="T38" fmla="*/ 100 w 103"/>
                <a:gd name="T39" fmla="*/ 1 h 125"/>
                <a:gd name="T40" fmla="*/ 103 w 103"/>
                <a:gd name="T41" fmla="*/ 32 h 125"/>
                <a:gd name="T42" fmla="*/ 103 w 103"/>
                <a:gd name="T43" fmla="*/ 33 h 125"/>
                <a:gd name="T44" fmla="*/ 98 w 103"/>
                <a:gd name="T45" fmla="*/ 33 h 125"/>
                <a:gd name="T46" fmla="*/ 98 w 103"/>
                <a:gd name="T47" fmla="*/ 33 h 125"/>
                <a:gd name="T48" fmla="*/ 79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31 w 103"/>
                <a:gd name="T61" fmla="*/ 122 h 125"/>
                <a:gd name="T62" fmla="*/ 31 w 103"/>
                <a:gd name="T63" fmla="*/ 123 h 125"/>
                <a:gd name="T64" fmla="*/ 43 w 103"/>
                <a:gd name="T65" fmla="*/ 122 h 125"/>
                <a:gd name="T66" fmla="*/ 52 w 103"/>
                <a:gd name="T67" fmla="*/ 121 h 125"/>
                <a:gd name="T68" fmla="*/ 61 w 103"/>
                <a:gd name="T69" fmla="*/ 122 h 125"/>
                <a:gd name="T70" fmla="*/ 72 w 103"/>
                <a:gd name="T71" fmla="*/ 123 h 125"/>
                <a:gd name="T72" fmla="*/ 72 w 103"/>
                <a:gd name="T73" fmla="*/ 122 h 125"/>
                <a:gd name="T74" fmla="*/ 60 w 103"/>
                <a:gd name="T75" fmla="*/ 110 h 125"/>
                <a:gd name="T76" fmla="*/ 60 w 103"/>
                <a:gd name="T77" fmla="*/ 11 h 125"/>
                <a:gd name="T78" fmla="*/ 79 w 103"/>
                <a:gd name="T79" fmla="*/ 11 h 125"/>
                <a:gd name="T80" fmla="*/ 99 w 103"/>
                <a:gd name="T81" fmla="*/ 31 h 125"/>
                <a:gd name="T82" fmla="*/ 101 w 103"/>
                <a:gd name="T83" fmla="*/ 31 h 125"/>
                <a:gd name="T84" fmla="*/ 98 w 103"/>
                <a:gd name="T85" fmla="*/ 2 h 125"/>
                <a:gd name="T86" fmla="*/ 6 w 103"/>
                <a:gd name="T87" fmla="*/ 2 h 125"/>
                <a:gd name="T88" fmla="*/ 3 w 103"/>
                <a:gd name="T89" fmla="*/ 31 h 125"/>
                <a:gd name="T90" fmla="*/ 5 w 103"/>
                <a:gd name="T91" fmla="*/ 31 h 125"/>
                <a:gd name="T92" fmla="*/ 25 w 103"/>
                <a:gd name="T93" fmla="*/ 11 h 125"/>
                <a:gd name="T94" fmla="*/ 44 w 103"/>
                <a:gd name="T95" fmla="*/ 11 h 125"/>
                <a:gd name="T96" fmla="*/ 44 w 103"/>
                <a:gd name="T97" fmla="*/ 110 h 125"/>
                <a:gd name="T98" fmla="*/ 31 w 103"/>
                <a:gd name="T9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8" y="124"/>
                    <a:pt x="55" y="123"/>
                    <a:pt x="52" y="123"/>
                  </a:cubicBezTo>
                  <a:cubicBezTo>
                    <a:pt x="49" y="123"/>
                    <a:pt x="46" y="124"/>
                    <a:pt x="43" y="124"/>
                  </a:cubicBezTo>
                  <a:cubicBezTo>
                    <a:pt x="39" y="124"/>
                    <a:pt x="35" y="125"/>
                    <a:pt x="30" y="125"/>
                  </a:cubicBezTo>
                  <a:cubicBezTo>
                    <a:pt x="29" y="125"/>
                    <a:pt x="29" y="125"/>
                    <a:pt x="29" y="125"/>
                  </a:cubicBezTo>
                  <a:cubicBezTo>
                    <a:pt x="29" y="120"/>
                    <a:pt x="29" y="120"/>
                    <a:pt x="29" y="120"/>
                  </a:cubicBezTo>
                  <a:cubicBezTo>
                    <a:pt x="30" y="120"/>
                    <a:pt x="30" y="120"/>
                    <a:pt x="30" y="120"/>
                  </a:cubicBezTo>
                  <a:cubicBezTo>
                    <a:pt x="40" y="119"/>
                    <a:pt x="42" y="116"/>
                    <a:pt x="42" y="110"/>
                  </a:cubicBezTo>
                  <a:cubicBezTo>
                    <a:pt x="42" y="13"/>
                    <a:pt x="42" y="13"/>
                    <a:pt x="42" y="13"/>
                  </a:cubicBezTo>
                  <a:cubicBezTo>
                    <a:pt x="25" y="13"/>
                    <a:pt x="25" y="13"/>
                    <a:pt x="25" y="13"/>
                  </a:cubicBezTo>
                  <a:cubicBezTo>
                    <a:pt x="15" y="13"/>
                    <a:pt x="10" y="16"/>
                    <a:pt x="6" y="33"/>
                  </a:cubicBezTo>
                  <a:cubicBezTo>
                    <a:pt x="6" y="33"/>
                    <a:pt x="6" y="33"/>
                    <a:pt x="6" y="33"/>
                  </a:cubicBezTo>
                  <a:cubicBezTo>
                    <a:pt x="0" y="33"/>
                    <a:pt x="0" y="33"/>
                    <a:pt x="0" y="33"/>
                  </a:cubicBezTo>
                  <a:cubicBezTo>
                    <a:pt x="1" y="32"/>
                    <a:pt x="1" y="32"/>
                    <a:pt x="1" y="32"/>
                  </a:cubicBezTo>
                  <a:cubicBezTo>
                    <a:pt x="2" y="23"/>
                    <a:pt x="3" y="12"/>
                    <a:pt x="4" y="1"/>
                  </a:cubicBezTo>
                  <a:cubicBezTo>
                    <a:pt x="4" y="0"/>
                    <a:pt x="4" y="0"/>
                    <a:pt x="4" y="0"/>
                  </a:cubicBezTo>
                  <a:cubicBezTo>
                    <a:pt x="100" y="0"/>
                    <a:pt x="100" y="0"/>
                    <a:pt x="100" y="0"/>
                  </a:cubicBezTo>
                  <a:cubicBezTo>
                    <a:pt x="100" y="1"/>
                    <a:pt x="100" y="1"/>
                    <a:pt x="100" y="1"/>
                  </a:cubicBezTo>
                  <a:cubicBezTo>
                    <a:pt x="101" y="12"/>
                    <a:pt x="102" y="23"/>
                    <a:pt x="103" y="32"/>
                  </a:cubicBezTo>
                  <a:cubicBezTo>
                    <a:pt x="103" y="33"/>
                    <a:pt x="103" y="33"/>
                    <a:pt x="103" y="33"/>
                  </a:cubicBezTo>
                  <a:cubicBezTo>
                    <a:pt x="98" y="33"/>
                    <a:pt x="98" y="33"/>
                    <a:pt x="98" y="33"/>
                  </a:cubicBezTo>
                  <a:cubicBezTo>
                    <a:pt x="98" y="33"/>
                    <a:pt x="98" y="33"/>
                    <a:pt x="98" y="33"/>
                  </a:cubicBezTo>
                  <a:cubicBezTo>
                    <a:pt x="94" y="16"/>
                    <a:pt x="89" y="13"/>
                    <a:pt x="79" y="13"/>
                  </a:cubicBezTo>
                  <a:cubicBezTo>
                    <a:pt x="62" y="13"/>
                    <a:pt x="62" y="13"/>
                    <a:pt x="62" y="13"/>
                  </a:cubicBezTo>
                  <a:cubicBezTo>
                    <a:pt x="62" y="110"/>
                    <a:pt x="62" y="110"/>
                    <a:pt x="62" y="110"/>
                  </a:cubicBezTo>
                  <a:cubicBezTo>
                    <a:pt x="62" y="116"/>
                    <a:pt x="64" y="119"/>
                    <a:pt x="73" y="120"/>
                  </a:cubicBezTo>
                  <a:cubicBezTo>
                    <a:pt x="74" y="120"/>
                    <a:pt x="74" y="120"/>
                    <a:pt x="74" y="120"/>
                  </a:cubicBezTo>
                  <a:lnTo>
                    <a:pt x="74" y="125"/>
                  </a:lnTo>
                  <a:close/>
                  <a:moveTo>
                    <a:pt x="31" y="122"/>
                  </a:moveTo>
                  <a:cubicBezTo>
                    <a:pt x="31" y="123"/>
                    <a:pt x="31" y="123"/>
                    <a:pt x="31" y="123"/>
                  </a:cubicBezTo>
                  <a:cubicBezTo>
                    <a:pt x="35" y="122"/>
                    <a:pt x="39" y="122"/>
                    <a:pt x="43" y="122"/>
                  </a:cubicBezTo>
                  <a:cubicBezTo>
                    <a:pt x="46" y="122"/>
                    <a:pt x="49" y="121"/>
                    <a:pt x="52" y="121"/>
                  </a:cubicBezTo>
                  <a:cubicBezTo>
                    <a:pt x="55" y="121"/>
                    <a:pt x="58" y="122"/>
                    <a:pt x="61" y="122"/>
                  </a:cubicBezTo>
                  <a:cubicBezTo>
                    <a:pt x="65" y="122"/>
                    <a:pt x="69" y="122"/>
                    <a:pt x="72" y="123"/>
                  </a:cubicBezTo>
                  <a:cubicBezTo>
                    <a:pt x="72" y="122"/>
                    <a:pt x="72" y="122"/>
                    <a:pt x="72" y="122"/>
                  </a:cubicBezTo>
                  <a:cubicBezTo>
                    <a:pt x="64" y="121"/>
                    <a:pt x="60" y="117"/>
                    <a:pt x="60" y="110"/>
                  </a:cubicBezTo>
                  <a:cubicBezTo>
                    <a:pt x="60" y="11"/>
                    <a:pt x="60" y="11"/>
                    <a:pt x="60" y="11"/>
                  </a:cubicBezTo>
                  <a:cubicBezTo>
                    <a:pt x="79" y="11"/>
                    <a:pt x="79" y="11"/>
                    <a:pt x="79" y="11"/>
                  </a:cubicBezTo>
                  <a:cubicBezTo>
                    <a:pt x="90" y="11"/>
                    <a:pt x="96" y="14"/>
                    <a:pt x="99" y="31"/>
                  </a:cubicBezTo>
                  <a:cubicBezTo>
                    <a:pt x="101" y="31"/>
                    <a:pt x="101" y="31"/>
                    <a:pt x="101" y="31"/>
                  </a:cubicBezTo>
                  <a:cubicBezTo>
                    <a:pt x="100" y="23"/>
                    <a:pt x="99" y="13"/>
                    <a:pt x="98" y="2"/>
                  </a:cubicBezTo>
                  <a:cubicBezTo>
                    <a:pt x="6" y="2"/>
                    <a:pt x="6" y="2"/>
                    <a:pt x="6" y="2"/>
                  </a:cubicBezTo>
                  <a:cubicBezTo>
                    <a:pt x="5" y="12"/>
                    <a:pt x="4" y="23"/>
                    <a:pt x="3" y="31"/>
                  </a:cubicBezTo>
                  <a:cubicBezTo>
                    <a:pt x="5" y="31"/>
                    <a:pt x="5" y="31"/>
                    <a:pt x="5" y="31"/>
                  </a:cubicBezTo>
                  <a:cubicBezTo>
                    <a:pt x="8" y="14"/>
                    <a:pt x="14" y="11"/>
                    <a:pt x="25" y="11"/>
                  </a:cubicBezTo>
                  <a:cubicBezTo>
                    <a:pt x="44" y="11"/>
                    <a:pt x="44" y="11"/>
                    <a:pt x="44" y="11"/>
                  </a:cubicBezTo>
                  <a:cubicBezTo>
                    <a:pt x="44" y="110"/>
                    <a:pt x="44" y="110"/>
                    <a:pt x="44" y="110"/>
                  </a:cubicBezTo>
                  <a:cubicBezTo>
                    <a:pt x="44" y="117"/>
                    <a:pt x="40" y="121"/>
                    <a:pt x="3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3"/>
            <p:cNvSpPr>
              <a:spLocks/>
            </p:cNvSpPr>
            <p:nvPr userDrawn="1"/>
          </p:nvSpPr>
          <p:spPr bwMode="auto">
            <a:xfrm>
              <a:off x="4995863" y="3005138"/>
              <a:ext cx="320675" cy="363538"/>
            </a:xfrm>
            <a:custGeom>
              <a:avLst/>
              <a:gdLst>
                <a:gd name="T0" fmla="*/ 12 w 110"/>
                <a:gd name="T1" fmla="*/ 12 h 124"/>
                <a:gd name="T2" fmla="*/ 0 w 110"/>
                <a:gd name="T3" fmla="*/ 2 h 124"/>
                <a:gd name="T4" fmla="*/ 0 w 110"/>
                <a:gd name="T5" fmla="*/ 0 h 124"/>
                <a:gd name="T6" fmla="*/ 20 w 110"/>
                <a:gd name="T7" fmla="*/ 1 h 124"/>
                <a:gd name="T8" fmla="*/ 40 w 110"/>
                <a:gd name="T9" fmla="*/ 0 h 124"/>
                <a:gd name="T10" fmla="*/ 40 w 110"/>
                <a:gd name="T11" fmla="*/ 2 h 124"/>
                <a:gd name="T12" fmla="*/ 31 w 110"/>
                <a:gd name="T13" fmla="*/ 7 h 124"/>
                <a:gd name="T14" fmla="*/ 33 w 110"/>
                <a:gd name="T15" fmla="*/ 14 h 124"/>
                <a:gd name="T16" fmla="*/ 59 w 110"/>
                <a:gd name="T17" fmla="*/ 65 h 124"/>
                <a:gd name="T18" fmla="*/ 83 w 110"/>
                <a:gd name="T19" fmla="*/ 14 h 124"/>
                <a:gd name="T20" fmla="*/ 85 w 110"/>
                <a:gd name="T21" fmla="*/ 7 h 124"/>
                <a:gd name="T22" fmla="*/ 75 w 110"/>
                <a:gd name="T23" fmla="*/ 2 h 124"/>
                <a:gd name="T24" fmla="*/ 75 w 110"/>
                <a:gd name="T25" fmla="*/ 0 h 124"/>
                <a:gd name="T26" fmla="*/ 94 w 110"/>
                <a:gd name="T27" fmla="*/ 1 h 124"/>
                <a:gd name="T28" fmla="*/ 110 w 110"/>
                <a:gd name="T29" fmla="*/ 0 h 124"/>
                <a:gd name="T30" fmla="*/ 110 w 110"/>
                <a:gd name="T31" fmla="*/ 2 h 124"/>
                <a:gd name="T32" fmla="*/ 95 w 110"/>
                <a:gd name="T33" fmla="*/ 15 h 124"/>
                <a:gd name="T34" fmla="*/ 65 w 110"/>
                <a:gd name="T35" fmla="*/ 75 h 124"/>
                <a:gd name="T36" fmla="*/ 65 w 110"/>
                <a:gd name="T37" fmla="*/ 110 h 124"/>
                <a:gd name="T38" fmla="*/ 77 w 110"/>
                <a:gd name="T39" fmla="*/ 121 h 124"/>
                <a:gd name="T40" fmla="*/ 77 w 110"/>
                <a:gd name="T41" fmla="*/ 124 h 124"/>
                <a:gd name="T42" fmla="*/ 56 w 110"/>
                <a:gd name="T43" fmla="*/ 122 h 124"/>
                <a:gd name="T44" fmla="*/ 34 w 110"/>
                <a:gd name="T45" fmla="*/ 124 h 124"/>
                <a:gd name="T46" fmla="*/ 34 w 110"/>
                <a:gd name="T47" fmla="*/ 121 h 124"/>
                <a:gd name="T48" fmla="*/ 47 w 110"/>
                <a:gd name="T49" fmla="*/ 110 h 124"/>
                <a:gd name="T50" fmla="*/ 47 w 110"/>
                <a:gd name="T51" fmla="*/ 75 h 124"/>
                <a:gd name="T52" fmla="*/ 12 w 110"/>
                <a:gd name="T53"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24">
                  <a:moveTo>
                    <a:pt x="12" y="12"/>
                  </a:moveTo>
                  <a:cubicBezTo>
                    <a:pt x="9" y="7"/>
                    <a:pt x="6" y="3"/>
                    <a:pt x="0" y="2"/>
                  </a:cubicBezTo>
                  <a:cubicBezTo>
                    <a:pt x="0" y="0"/>
                    <a:pt x="0" y="0"/>
                    <a:pt x="0" y="0"/>
                  </a:cubicBezTo>
                  <a:cubicBezTo>
                    <a:pt x="6" y="0"/>
                    <a:pt x="13" y="1"/>
                    <a:pt x="20" y="1"/>
                  </a:cubicBezTo>
                  <a:cubicBezTo>
                    <a:pt x="26" y="1"/>
                    <a:pt x="33" y="0"/>
                    <a:pt x="40" y="0"/>
                  </a:cubicBezTo>
                  <a:cubicBezTo>
                    <a:pt x="40" y="2"/>
                    <a:pt x="40" y="2"/>
                    <a:pt x="40" y="2"/>
                  </a:cubicBezTo>
                  <a:cubicBezTo>
                    <a:pt x="34" y="3"/>
                    <a:pt x="31" y="4"/>
                    <a:pt x="31" y="7"/>
                  </a:cubicBezTo>
                  <a:cubicBezTo>
                    <a:pt x="31" y="9"/>
                    <a:pt x="31" y="11"/>
                    <a:pt x="33" y="14"/>
                  </a:cubicBezTo>
                  <a:cubicBezTo>
                    <a:pt x="59" y="65"/>
                    <a:pt x="59" y="65"/>
                    <a:pt x="59" y="65"/>
                  </a:cubicBezTo>
                  <a:cubicBezTo>
                    <a:pt x="83" y="14"/>
                    <a:pt x="83" y="14"/>
                    <a:pt x="83" y="14"/>
                  </a:cubicBezTo>
                  <a:cubicBezTo>
                    <a:pt x="85" y="11"/>
                    <a:pt x="85" y="9"/>
                    <a:pt x="85" y="7"/>
                  </a:cubicBezTo>
                  <a:cubicBezTo>
                    <a:pt x="85" y="4"/>
                    <a:pt x="82" y="3"/>
                    <a:pt x="75" y="2"/>
                  </a:cubicBezTo>
                  <a:cubicBezTo>
                    <a:pt x="75" y="0"/>
                    <a:pt x="75" y="0"/>
                    <a:pt x="75" y="0"/>
                  </a:cubicBezTo>
                  <a:cubicBezTo>
                    <a:pt x="80" y="0"/>
                    <a:pt x="88" y="1"/>
                    <a:pt x="94" y="1"/>
                  </a:cubicBezTo>
                  <a:cubicBezTo>
                    <a:pt x="99" y="1"/>
                    <a:pt x="103" y="0"/>
                    <a:pt x="110" y="0"/>
                  </a:cubicBezTo>
                  <a:cubicBezTo>
                    <a:pt x="110" y="2"/>
                    <a:pt x="110" y="2"/>
                    <a:pt x="110" y="2"/>
                  </a:cubicBezTo>
                  <a:cubicBezTo>
                    <a:pt x="102" y="3"/>
                    <a:pt x="100" y="6"/>
                    <a:pt x="95" y="15"/>
                  </a:cubicBezTo>
                  <a:cubicBezTo>
                    <a:pt x="65" y="75"/>
                    <a:pt x="65" y="75"/>
                    <a:pt x="65" y="75"/>
                  </a:cubicBezTo>
                  <a:cubicBezTo>
                    <a:pt x="65" y="110"/>
                    <a:pt x="65" y="110"/>
                    <a:pt x="65" y="110"/>
                  </a:cubicBezTo>
                  <a:cubicBezTo>
                    <a:pt x="65" y="116"/>
                    <a:pt x="68" y="120"/>
                    <a:pt x="77" y="121"/>
                  </a:cubicBezTo>
                  <a:cubicBezTo>
                    <a:pt x="77" y="124"/>
                    <a:pt x="77" y="124"/>
                    <a:pt x="77" y="124"/>
                  </a:cubicBezTo>
                  <a:cubicBezTo>
                    <a:pt x="70" y="124"/>
                    <a:pt x="62" y="122"/>
                    <a:pt x="56" y="122"/>
                  </a:cubicBezTo>
                  <a:cubicBezTo>
                    <a:pt x="50" y="122"/>
                    <a:pt x="42" y="124"/>
                    <a:pt x="34" y="124"/>
                  </a:cubicBezTo>
                  <a:cubicBezTo>
                    <a:pt x="34" y="121"/>
                    <a:pt x="34" y="121"/>
                    <a:pt x="34" y="121"/>
                  </a:cubicBezTo>
                  <a:cubicBezTo>
                    <a:pt x="44" y="120"/>
                    <a:pt x="47" y="116"/>
                    <a:pt x="47" y="110"/>
                  </a:cubicBezTo>
                  <a:cubicBezTo>
                    <a:pt x="47" y="75"/>
                    <a:pt x="47" y="75"/>
                    <a:pt x="47" y="75"/>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4"/>
            <p:cNvSpPr>
              <a:spLocks noEditPoints="1"/>
            </p:cNvSpPr>
            <p:nvPr userDrawn="1"/>
          </p:nvSpPr>
          <p:spPr bwMode="auto">
            <a:xfrm>
              <a:off x="4992688" y="3001963"/>
              <a:ext cx="327025" cy="369888"/>
            </a:xfrm>
            <a:custGeom>
              <a:avLst/>
              <a:gdLst>
                <a:gd name="T0" fmla="*/ 78 w 112"/>
                <a:gd name="T1" fmla="*/ 126 h 126"/>
                <a:gd name="T2" fmla="*/ 57 w 112"/>
                <a:gd name="T3" fmla="*/ 124 h 126"/>
                <a:gd name="T4" fmla="*/ 35 w 112"/>
                <a:gd name="T5" fmla="*/ 126 h 126"/>
                <a:gd name="T6" fmla="*/ 34 w 112"/>
                <a:gd name="T7" fmla="*/ 121 h 126"/>
                <a:gd name="T8" fmla="*/ 47 w 112"/>
                <a:gd name="T9" fmla="*/ 111 h 126"/>
                <a:gd name="T10" fmla="*/ 12 w 112"/>
                <a:gd name="T11" fmla="*/ 14 h 126"/>
                <a:gd name="T12" fmla="*/ 0 w 112"/>
                <a:gd name="T13" fmla="*/ 4 h 126"/>
                <a:gd name="T14" fmla="*/ 1 w 112"/>
                <a:gd name="T15" fmla="*/ 0 h 126"/>
                <a:gd name="T16" fmla="*/ 21 w 112"/>
                <a:gd name="T17" fmla="*/ 1 h 126"/>
                <a:gd name="T18" fmla="*/ 41 w 112"/>
                <a:gd name="T19" fmla="*/ 0 h 126"/>
                <a:gd name="T20" fmla="*/ 42 w 112"/>
                <a:gd name="T21" fmla="*/ 4 h 126"/>
                <a:gd name="T22" fmla="*/ 33 w 112"/>
                <a:gd name="T23" fmla="*/ 8 h 126"/>
                <a:gd name="T24" fmla="*/ 60 w 112"/>
                <a:gd name="T25" fmla="*/ 64 h 126"/>
                <a:gd name="T26" fmla="*/ 85 w 112"/>
                <a:gd name="T27" fmla="*/ 8 h 126"/>
                <a:gd name="T28" fmla="*/ 75 w 112"/>
                <a:gd name="T29" fmla="*/ 4 h 126"/>
                <a:gd name="T30" fmla="*/ 76 w 112"/>
                <a:gd name="T31" fmla="*/ 0 h 126"/>
                <a:gd name="T32" fmla="*/ 95 w 112"/>
                <a:gd name="T33" fmla="*/ 1 h 126"/>
                <a:gd name="T34" fmla="*/ 111 w 112"/>
                <a:gd name="T35" fmla="*/ 0 h 126"/>
                <a:gd name="T36" fmla="*/ 112 w 112"/>
                <a:gd name="T37" fmla="*/ 4 h 126"/>
                <a:gd name="T38" fmla="*/ 97 w 112"/>
                <a:gd name="T39" fmla="*/ 17 h 126"/>
                <a:gd name="T40" fmla="*/ 67 w 112"/>
                <a:gd name="T41" fmla="*/ 111 h 126"/>
                <a:gd name="T42" fmla="*/ 79 w 112"/>
                <a:gd name="T43" fmla="*/ 121 h 126"/>
                <a:gd name="T44" fmla="*/ 57 w 112"/>
                <a:gd name="T45" fmla="*/ 122 h 126"/>
                <a:gd name="T46" fmla="*/ 77 w 112"/>
                <a:gd name="T47" fmla="*/ 124 h 126"/>
                <a:gd name="T48" fmla="*/ 65 w 112"/>
                <a:gd name="T49" fmla="*/ 111 h 126"/>
                <a:gd name="T50" fmla="*/ 95 w 112"/>
                <a:gd name="T51" fmla="*/ 16 h 126"/>
                <a:gd name="T52" fmla="*/ 110 w 112"/>
                <a:gd name="T53" fmla="*/ 2 h 126"/>
                <a:gd name="T54" fmla="*/ 95 w 112"/>
                <a:gd name="T55" fmla="*/ 3 h 126"/>
                <a:gd name="T56" fmla="*/ 77 w 112"/>
                <a:gd name="T57" fmla="*/ 2 h 126"/>
                <a:gd name="T58" fmla="*/ 87 w 112"/>
                <a:gd name="T59" fmla="*/ 8 h 126"/>
                <a:gd name="T60" fmla="*/ 60 w 112"/>
                <a:gd name="T61" fmla="*/ 68 h 126"/>
                <a:gd name="T62" fmla="*/ 31 w 112"/>
                <a:gd name="T63" fmla="*/ 8 h 126"/>
                <a:gd name="T64" fmla="*/ 40 w 112"/>
                <a:gd name="T65" fmla="*/ 2 h 126"/>
                <a:gd name="T66" fmla="*/ 21 w 112"/>
                <a:gd name="T67" fmla="*/ 3 h 126"/>
                <a:gd name="T68" fmla="*/ 2 w 112"/>
                <a:gd name="T69" fmla="*/ 2 h 126"/>
                <a:gd name="T70" fmla="*/ 14 w 112"/>
                <a:gd name="T71" fmla="*/ 13 h 126"/>
                <a:gd name="T72" fmla="*/ 49 w 112"/>
                <a:gd name="T73" fmla="*/ 76 h 126"/>
                <a:gd name="T74" fmla="*/ 36 w 112"/>
                <a:gd name="T75" fmla="*/ 123 h 126"/>
                <a:gd name="T76" fmla="*/ 47 w 112"/>
                <a:gd name="T77"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26">
                  <a:moveTo>
                    <a:pt x="79" y="126"/>
                  </a:moveTo>
                  <a:cubicBezTo>
                    <a:pt x="78" y="126"/>
                    <a:pt x="78" y="126"/>
                    <a:pt x="78" y="126"/>
                  </a:cubicBezTo>
                  <a:cubicBezTo>
                    <a:pt x="74" y="126"/>
                    <a:pt x="70" y="125"/>
                    <a:pt x="66" y="125"/>
                  </a:cubicBezTo>
                  <a:cubicBezTo>
                    <a:pt x="63" y="125"/>
                    <a:pt x="60" y="124"/>
                    <a:pt x="57" y="124"/>
                  </a:cubicBezTo>
                  <a:cubicBezTo>
                    <a:pt x="54" y="124"/>
                    <a:pt x="51" y="125"/>
                    <a:pt x="48" y="125"/>
                  </a:cubicBezTo>
                  <a:cubicBezTo>
                    <a:pt x="44" y="125"/>
                    <a:pt x="40" y="126"/>
                    <a:pt x="35" y="126"/>
                  </a:cubicBezTo>
                  <a:cubicBezTo>
                    <a:pt x="34" y="126"/>
                    <a:pt x="34" y="126"/>
                    <a:pt x="34" y="126"/>
                  </a:cubicBezTo>
                  <a:cubicBezTo>
                    <a:pt x="34" y="121"/>
                    <a:pt x="34" y="121"/>
                    <a:pt x="34" y="121"/>
                  </a:cubicBezTo>
                  <a:cubicBezTo>
                    <a:pt x="35" y="121"/>
                    <a:pt x="35" y="121"/>
                    <a:pt x="35" y="121"/>
                  </a:cubicBezTo>
                  <a:cubicBezTo>
                    <a:pt x="45" y="120"/>
                    <a:pt x="47" y="117"/>
                    <a:pt x="47" y="111"/>
                  </a:cubicBezTo>
                  <a:cubicBezTo>
                    <a:pt x="47" y="77"/>
                    <a:pt x="47" y="77"/>
                    <a:pt x="47" y="77"/>
                  </a:cubicBezTo>
                  <a:cubicBezTo>
                    <a:pt x="12" y="14"/>
                    <a:pt x="12" y="14"/>
                    <a:pt x="12" y="14"/>
                  </a:cubicBezTo>
                  <a:cubicBezTo>
                    <a:pt x="9" y="8"/>
                    <a:pt x="7" y="5"/>
                    <a:pt x="0" y="4"/>
                  </a:cubicBezTo>
                  <a:cubicBezTo>
                    <a:pt x="0" y="4"/>
                    <a:pt x="0" y="4"/>
                    <a:pt x="0" y="4"/>
                  </a:cubicBezTo>
                  <a:cubicBezTo>
                    <a:pt x="0" y="0"/>
                    <a:pt x="0" y="0"/>
                    <a:pt x="0" y="0"/>
                  </a:cubicBezTo>
                  <a:cubicBezTo>
                    <a:pt x="1" y="0"/>
                    <a:pt x="1" y="0"/>
                    <a:pt x="1" y="0"/>
                  </a:cubicBezTo>
                  <a:cubicBezTo>
                    <a:pt x="4" y="0"/>
                    <a:pt x="8" y="0"/>
                    <a:pt x="11" y="0"/>
                  </a:cubicBezTo>
                  <a:cubicBezTo>
                    <a:pt x="14" y="1"/>
                    <a:pt x="18" y="1"/>
                    <a:pt x="21" y="1"/>
                  </a:cubicBezTo>
                  <a:cubicBezTo>
                    <a:pt x="24" y="1"/>
                    <a:pt x="27" y="1"/>
                    <a:pt x="31" y="0"/>
                  </a:cubicBezTo>
                  <a:cubicBezTo>
                    <a:pt x="34" y="0"/>
                    <a:pt x="37" y="0"/>
                    <a:pt x="41" y="0"/>
                  </a:cubicBezTo>
                  <a:cubicBezTo>
                    <a:pt x="42" y="0"/>
                    <a:pt x="42" y="0"/>
                    <a:pt x="42" y="0"/>
                  </a:cubicBezTo>
                  <a:cubicBezTo>
                    <a:pt x="42" y="4"/>
                    <a:pt x="42" y="4"/>
                    <a:pt x="42" y="4"/>
                  </a:cubicBezTo>
                  <a:cubicBezTo>
                    <a:pt x="41" y="4"/>
                    <a:pt x="41" y="4"/>
                    <a:pt x="41" y="4"/>
                  </a:cubicBezTo>
                  <a:cubicBezTo>
                    <a:pt x="34" y="5"/>
                    <a:pt x="33" y="6"/>
                    <a:pt x="33" y="8"/>
                  </a:cubicBezTo>
                  <a:cubicBezTo>
                    <a:pt x="33" y="10"/>
                    <a:pt x="33" y="12"/>
                    <a:pt x="35" y="15"/>
                  </a:cubicBezTo>
                  <a:cubicBezTo>
                    <a:pt x="60" y="64"/>
                    <a:pt x="60" y="64"/>
                    <a:pt x="60" y="64"/>
                  </a:cubicBezTo>
                  <a:cubicBezTo>
                    <a:pt x="83" y="14"/>
                    <a:pt x="83" y="14"/>
                    <a:pt x="83" y="14"/>
                  </a:cubicBezTo>
                  <a:cubicBezTo>
                    <a:pt x="85" y="12"/>
                    <a:pt x="85" y="10"/>
                    <a:pt x="85" y="8"/>
                  </a:cubicBezTo>
                  <a:cubicBezTo>
                    <a:pt x="85" y="6"/>
                    <a:pt x="83" y="5"/>
                    <a:pt x="76" y="4"/>
                  </a:cubicBezTo>
                  <a:cubicBezTo>
                    <a:pt x="75" y="4"/>
                    <a:pt x="75" y="4"/>
                    <a:pt x="75" y="4"/>
                  </a:cubicBezTo>
                  <a:cubicBezTo>
                    <a:pt x="75" y="0"/>
                    <a:pt x="75" y="0"/>
                    <a:pt x="75" y="0"/>
                  </a:cubicBezTo>
                  <a:cubicBezTo>
                    <a:pt x="76" y="0"/>
                    <a:pt x="76" y="0"/>
                    <a:pt x="76" y="0"/>
                  </a:cubicBezTo>
                  <a:cubicBezTo>
                    <a:pt x="79" y="0"/>
                    <a:pt x="82" y="0"/>
                    <a:pt x="85" y="0"/>
                  </a:cubicBezTo>
                  <a:cubicBezTo>
                    <a:pt x="88" y="1"/>
                    <a:pt x="92" y="1"/>
                    <a:pt x="95" y="1"/>
                  </a:cubicBezTo>
                  <a:cubicBezTo>
                    <a:pt x="97" y="1"/>
                    <a:pt x="99" y="1"/>
                    <a:pt x="102" y="0"/>
                  </a:cubicBezTo>
                  <a:cubicBezTo>
                    <a:pt x="104" y="0"/>
                    <a:pt x="107" y="0"/>
                    <a:pt x="111" y="0"/>
                  </a:cubicBezTo>
                  <a:cubicBezTo>
                    <a:pt x="112" y="0"/>
                    <a:pt x="112" y="0"/>
                    <a:pt x="112" y="0"/>
                  </a:cubicBezTo>
                  <a:cubicBezTo>
                    <a:pt x="112" y="4"/>
                    <a:pt x="112" y="4"/>
                    <a:pt x="112" y="4"/>
                  </a:cubicBezTo>
                  <a:cubicBezTo>
                    <a:pt x="111" y="4"/>
                    <a:pt x="111" y="4"/>
                    <a:pt x="111" y="4"/>
                  </a:cubicBezTo>
                  <a:cubicBezTo>
                    <a:pt x="104" y="5"/>
                    <a:pt x="102" y="7"/>
                    <a:pt x="97" y="17"/>
                  </a:cubicBezTo>
                  <a:cubicBezTo>
                    <a:pt x="67" y="77"/>
                    <a:pt x="67" y="77"/>
                    <a:pt x="67" y="77"/>
                  </a:cubicBezTo>
                  <a:cubicBezTo>
                    <a:pt x="67" y="111"/>
                    <a:pt x="67" y="111"/>
                    <a:pt x="67" y="111"/>
                  </a:cubicBezTo>
                  <a:cubicBezTo>
                    <a:pt x="67" y="117"/>
                    <a:pt x="69" y="120"/>
                    <a:pt x="78" y="121"/>
                  </a:cubicBezTo>
                  <a:cubicBezTo>
                    <a:pt x="79" y="121"/>
                    <a:pt x="79" y="121"/>
                    <a:pt x="79" y="121"/>
                  </a:cubicBezTo>
                  <a:lnTo>
                    <a:pt x="79" y="126"/>
                  </a:lnTo>
                  <a:close/>
                  <a:moveTo>
                    <a:pt x="57" y="122"/>
                  </a:moveTo>
                  <a:cubicBezTo>
                    <a:pt x="60" y="122"/>
                    <a:pt x="63" y="123"/>
                    <a:pt x="66" y="123"/>
                  </a:cubicBezTo>
                  <a:cubicBezTo>
                    <a:pt x="70" y="123"/>
                    <a:pt x="74" y="123"/>
                    <a:pt x="77" y="124"/>
                  </a:cubicBezTo>
                  <a:cubicBezTo>
                    <a:pt x="77" y="123"/>
                    <a:pt x="77" y="123"/>
                    <a:pt x="77" y="123"/>
                  </a:cubicBezTo>
                  <a:cubicBezTo>
                    <a:pt x="69" y="122"/>
                    <a:pt x="65" y="118"/>
                    <a:pt x="65" y="111"/>
                  </a:cubicBezTo>
                  <a:cubicBezTo>
                    <a:pt x="65" y="76"/>
                    <a:pt x="65" y="76"/>
                    <a:pt x="65" y="76"/>
                  </a:cubicBezTo>
                  <a:cubicBezTo>
                    <a:pt x="95" y="16"/>
                    <a:pt x="95" y="16"/>
                    <a:pt x="95" y="16"/>
                  </a:cubicBezTo>
                  <a:cubicBezTo>
                    <a:pt x="100" y="7"/>
                    <a:pt x="102" y="3"/>
                    <a:pt x="110" y="2"/>
                  </a:cubicBezTo>
                  <a:cubicBezTo>
                    <a:pt x="110" y="2"/>
                    <a:pt x="110" y="2"/>
                    <a:pt x="110" y="2"/>
                  </a:cubicBezTo>
                  <a:cubicBezTo>
                    <a:pt x="107" y="2"/>
                    <a:pt x="104" y="2"/>
                    <a:pt x="102" y="2"/>
                  </a:cubicBezTo>
                  <a:cubicBezTo>
                    <a:pt x="100" y="3"/>
                    <a:pt x="97" y="3"/>
                    <a:pt x="95" y="3"/>
                  </a:cubicBezTo>
                  <a:cubicBezTo>
                    <a:pt x="92" y="3"/>
                    <a:pt x="88" y="3"/>
                    <a:pt x="85" y="2"/>
                  </a:cubicBezTo>
                  <a:cubicBezTo>
                    <a:pt x="82" y="2"/>
                    <a:pt x="80" y="2"/>
                    <a:pt x="77" y="2"/>
                  </a:cubicBezTo>
                  <a:cubicBezTo>
                    <a:pt x="77" y="2"/>
                    <a:pt x="77" y="2"/>
                    <a:pt x="77" y="2"/>
                  </a:cubicBezTo>
                  <a:cubicBezTo>
                    <a:pt x="82" y="3"/>
                    <a:pt x="87" y="4"/>
                    <a:pt x="87" y="8"/>
                  </a:cubicBezTo>
                  <a:cubicBezTo>
                    <a:pt x="87" y="10"/>
                    <a:pt x="87" y="12"/>
                    <a:pt x="85" y="15"/>
                  </a:cubicBezTo>
                  <a:cubicBezTo>
                    <a:pt x="60" y="68"/>
                    <a:pt x="60" y="68"/>
                    <a:pt x="60" y="68"/>
                  </a:cubicBezTo>
                  <a:cubicBezTo>
                    <a:pt x="33" y="16"/>
                    <a:pt x="33" y="16"/>
                    <a:pt x="33" y="16"/>
                  </a:cubicBezTo>
                  <a:cubicBezTo>
                    <a:pt x="31" y="12"/>
                    <a:pt x="31" y="10"/>
                    <a:pt x="31" y="8"/>
                  </a:cubicBezTo>
                  <a:cubicBezTo>
                    <a:pt x="31" y="4"/>
                    <a:pt x="35" y="3"/>
                    <a:pt x="40" y="2"/>
                  </a:cubicBezTo>
                  <a:cubicBezTo>
                    <a:pt x="40" y="2"/>
                    <a:pt x="40" y="2"/>
                    <a:pt x="40" y="2"/>
                  </a:cubicBezTo>
                  <a:cubicBezTo>
                    <a:pt x="37" y="2"/>
                    <a:pt x="34" y="2"/>
                    <a:pt x="31" y="2"/>
                  </a:cubicBezTo>
                  <a:cubicBezTo>
                    <a:pt x="28" y="3"/>
                    <a:pt x="24" y="3"/>
                    <a:pt x="21" y="3"/>
                  </a:cubicBezTo>
                  <a:cubicBezTo>
                    <a:pt x="18" y="3"/>
                    <a:pt x="14" y="3"/>
                    <a:pt x="11" y="2"/>
                  </a:cubicBezTo>
                  <a:cubicBezTo>
                    <a:pt x="8" y="2"/>
                    <a:pt x="5" y="2"/>
                    <a:pt x="2" y="2"/>
                  </a:cubicBezTo>
                  <a:cubicBezTo>
                    <a:pt x="2" y="2"/>
                    <a:pt x="2" y="2"/>
                    <a:pt x="2" y="2"/>
                  </a:cubicBezTo>
                  <a:cubicBezTo>
                    <a:pt x="8" y="4"/>
                    <a:pt x="11" y="7"/>
                    <a:pt x="14" y="13"/>
                  </a:cubicBezTo>
                  <a:cubicBezTo>
                    <a:pt x="14" y="13"/>
                    <a:pt x="14" y="13"/>
                    <a:pt x="14" y="13"/>
                  </a:cubicBezTo>
                  <a:cubicBezTo>
                    <a:pt x="49" y="76"/>
                    <a:pt x="49" y="76"/>
                    <a:pt x="49" y="76"/>
                  </a:cubicBezTo>
                  <a:cubicBezTo>
                    <a:pt x="49" y="111"/>
                    <a:pt x="49" y="111"/>
                    <a:pt x="49" y="111"/>
                  </a:cubicBezTo>
                  <a:cubicBezTo>
                    <a:pt x="49" y="118"/>
                    <a:pt x="45" y="122"/>
                    <a:pt x="36" y="123"/>
                  </a:cubicBezTo>
                  <a:cubicBezTo>
                    <a:pt x="36" y="124"/>
                    <a:pt x="36" y="124"/>
                    <a:pt x="36" y="124"/>
                  </a:cubicBezTo>
                  <a:cubicBezTo>
                    <a:pt x="40" y="123"/>
                    <a:pt x="44" y="123"/>
                    <a:pt x="47" y="123"/>
                  </a:cubicBezTo>
                  <a:cubicBezTo>
                    <a:pt x="51" y="123"/>
                    <a:pt x="54" y="122"/>
                    <a:pt x="57"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5"/>
            <p:cNvSpPr>
              <a:spLocks/>
            </p:cNvSpPr>
            <p:nvPr userDrawn="1"/>
          </p:nvSpPr>
          <p:spPr bwMode="auto">
            <a:xfrm>
              <a:off x="5467351" y="2957513"/>
              <a:ext cx="388938" cy="411163"/>
            </a:xfrm>
            <a:custGeom>
              <a:avLst/>
              <a:gdLst>
                <a:gd name="T0" fmla="*/ 0 w 133"/>
                <a:gd name="T1" fmla="*/ 137 h 140"/>
                <a:gd name="T2" fmla="*/ 11 w 133"/>
                <a:gd name="T3" fmla="*/ 128 h 140"/>
                <a:gd name="T4" fmla="*/ 11 w 133"/>
                <a:gd name="T5" fmla="*/ 12 h 140"/>
                <a:gd name="T6" fmla="*/ 0 w 133"/>
                <a:gd name="T7" fmla="*/ 3 h 140"/>
                <a:gd name="T8" fmla="*/ 0 w 133"/>
                <a:gd name="T9" fmla="*/ 0 h 140"/>
                <a:gd name="T10" fmla="*/ 22 w 133"/>
                <a:gd name="T11" fmla="*/ 1 h 140"/>
                <a:gd name="T12" fmla="*/ 43 w 133"/>
                <a:gd name="T13" fmla="*/ 0 h 140"/>
                <a:gd name="T14" fmla="*/ 43 w 133"/>
                <a:gd name="T15" fmla="*/ 3 h 140"/>
                <a:gd name="T16" fmla="*/ 32 w 133"/>
                <a:gd name="T17" fmla="*/ 12 h 140"/>
                <a:gd name="T18" fmla="*/ 32 w 133"/>
                <a:gd name="T19" fmla="*/ 60 h 140"/>
                <a:gd name="T20" fmla="*/ 101 w 133"/>
                <a:gd name="T21" fmla="*/ 60 h 140"/>
                <a:gd name="T22" fmla="*/ 101 w 133"/>
                <a:gd name="T23" fmla="*/ 12 h 140"/>
                <a:gd name="T24" fmla="*/ 90 w 133"/>
                <a:gd name="T25" fmla="*/ 3 h 140"/>
                <a:gd name="T26" fmla="*/ 90 w 133"/>
                <a:gd name="T27" fmla="*/ 0 h 140"/>
                <a:gd name="T28" fmla="*/ 111 w 133"/>
                <a:gd name="T29" fmla="*/ 1 h 140"/>
                <a:gd name="T30" fmla="*/ 133 w 133"/>
                <a:gd name="T31" fmla="*/ 0 h 140"/>
                <a:gd name="T32" fmla="*/ 133 w 133"/>
                <a:gd name="T33" fmla="*/ 3 h 140"/>
                <a:gd name="T34" fmla="*/ 122 w 133"/>
                <a:gd name="T35" fmla="*/ 12 h 140"/>
                <a:gd name="T36" fmla="*/ 122 w 133"/>
                <a:gd name="T37" fmla="*/ 128 h 140"/>
                <a:gd name="T38" fmla="*/ 133 w 133"/>
                <a:gd name="T39" fmla="*/ 137 h 140"/>
                <a:gd name="T40" fmla="*/ 133 w 133"/>
                <a:gd name="T41" fmla="*/ 140 h 140"/>
                <a:gd name="T42" fmla="*/ 111 w 133"/>
                <a:gd name="T43" fmla="*/ 138 h 140"/>
                <a:gd name="T44" fmla="*/ 90 w 133"/>
                <a:gd name="T45" fmla="*/ 140 h 140"/>
                <a:gd name="T46" fmla="*/ 90 w 133"/>
                <a:gd name="T47" fmla="*/ 137 h 140"/>
                <a:gd name="T48" fmla="*/ 101 w 133"/>
                <a:gd name="T49" fmla="*/ 128 h 140"/>
                <a:gd name="T50" fmla="*/ 101 w 133"/>
                <a:gd name="T51" fmla="*/ 73 h 140"/>
                <a:gd name="T52" fmla="*/ 32 w 133"/>
                <a:gd name="T53" fmla="*/ 73 h 140"/>
                <a:gd name="T54" fmla="*/ 32 w 133"/>
                <a:gd name="T55" fmla="*/ 128 h 140"/>
                <a:gd name="T56" fmla="*/ 43 w 133"/>
                <a:gd name="T57" fmla="*/ 137 h 140"/>
                <a:gd name="T58" fmla="*/ 43 w 133"/>
                <a:gd name="T59" fmla="*/ 140 h 140"/>
                <a:gd name="T60" fmla="*/ 22 w 133"/>
                <a:gd name="T61" fmla="*/ 138 h 140"/>
                <a:gd name="T62" fmla="*/ 0 w 133"/>
                <a:gd name="T63" fmla="*/ 140 h 140"/>
                <a:gd name="T64" fmla="*/ 0 w 133"/>
                <a:gd name="T65" fmla="*/ 13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40">
                  <a:moveTo>
                    <a:pt x="0" y="137"/>
                  </a:moveTo>
                  <a:cubicBezTo>
                    <a:pt x="9" y="135"/>
                    <a:pt x="11" y="134"/>
                    <a:pt x="11" y="128"/>
                  </a:cubicBezTo>
                  <a:cubicBezTo>
                    <a:pt x="11" y="12"/>
                    <a:pt x="11" y="12"/>
                    <a:pt x="11" y="12"/>
                  </a:cubicBezTo>
                  <a:cubicBezTo>
                    <a:pt x="11" y="6"/>
                    <a:pt x="9" y="4"/>
                    <a:pt x="0" y="3"/>
                  </a:cubicBezTo>
                  <a:cubicBezTo>
                    <a:pt x="0" y="0"/>
                    <a:pt x="0" y="0"/>
                    <a:pt x="0" y="0"/>
                  </a:cubicBezTo>
                  <a:cubicBezTo>
                    <a:pt x="5" y="0"/>
                    <a:pt x="14" y="1"/>
                    <a:pt x="22" y="1"/>
                  </a:cubicBezTo>
                  <a:cubicBezTo>
                    <a:pt x="30" y="1"/>
                    <a:pt x="39" y="0"/>
                    <a:pt x="43" y="0"/>
                  </a:cubicBezTo>
                  <a:cubicBezTo>
                    <a:pt x="43" y="3"/>
                    <a:pt x="43" y="3"/>
                    <a:pt x="43" y="3"/>
                  </a:cubicBezTo>
                  <a:cubicBezTo>
                    <a:pt x="35" y="4"/>
                    <a:pt x="32" y="6"/>
                    <a:pt x="32" y="12"/>
                  </a:cubicBezTo>
                  <a:cubicBezTo>
                    <a:pt x="32" y="60"/>
                    <a:pt x="32" y="60"/>
                    <a:pt x="32" y="60"/>
                  </a:cubicBezTo>
                  <a:cubicBezTo>
                    <a:pt x="101" y="60"/>
                    <a:pt x="101" y="60"/>
                    <a:pt x="101" y="60"/>
                  </a:cubicBezTo>
                  <a:cubicBezTo>
                    <a:pt x="101" y="12"/>
                    <a:pt x="101" y="12"/>
                    <a:pt x="101" y="12"/>
                  </a:cubicBezTo>
                  <a:cubicBezTo>
                    <a:pt x="101" y="6"/>
                    <a:pt x="98" y="4"/>
                    <a:pt x="90" y="3"/>
                  </a:cubicBezTo>
                  <a:cubicBezTo>
                    <a:pt x="90" y="0"/>
                    <a:pt x="90" y="0"/>
                    <a:pt x="90" y="0"/>
                  </a:cubicBezTo>
                  <a:cubicBezTo>
                    <a:pt x="94" y="0"/>
                    <a:pt x="103" y="1"/>
                    <a:pt x="111" y="1"/>
                  </a:cubicBezTo>
                  <a:cubicBezTo>
                    <a:pt x="119" y="1"/>
                    <a:pt x="128" y="0"/>
                    <a:pt x="133" y="0"/>
                  </a:cubicBezTo>
                  <a:cubicBezTo>
                    <a:pt x="133" y="3"/>
                    <a:pt x="133" y="3"/>
                    <a:pt x="133" y="3"/>
                  </a:cubicBezTo>
                  <a:cubicBezTo>
                    <a:pt x="124" y="4"/>
                    <a:pt x="122" y="6"/>
                    <a:pt x="122" y="12"/>
                  </a:cubicBezTo>
                  <a:cubicBezTo>
                    <a:pt x="122" y="128"/>
                    <a:pt x="122" y="128"/>
                    <a:pt x="122" y="128"/>
                  </a:cubicBezTo>
                  <a:cubicBezTo>
                    <a:pt x="122" y="134"/>
                    <a:pt x="124" y="135"/>
                    <a:pt x="133" y="137"/>
                  </a:cubicBezTo>
                  <a:cubicBezTo>
                    <a:pt x="133" y="140"/>
                    <a:pt x="133" y="140"/>
                    <a:pt x="133" y="140"/>
                  </a:cubicBezTo>
                  <a:cubicBezTo>
                    <a:pt x="128" y="140"/>
                    <a:pt x="119" y="138"/>
                    <a:pt x="111" y="138"/>
                  </a:cubicBezTo>
                  <a:cubicBezTo>
                    <a:pt x="103" y="138"/>
                    <a:pt x="94" y="140"/>
                    <a:pt x="90" y="140"/>
                  </a:cubicBezTo>
                  <a:cubicBezTo>
                    <a:pt x="90" y="137"/>
                    <a:pt x="90" y="137"/>
                    <a:pt x="90" y="137"/>
                  </a:cubicBezTo>
                  <a:cubicBezTo>
                    <a:pt x="98" y="135"/>
                    <a:pt x="101" y="134"/>
                    <a:pt x="101" y="128"/>
                  </a:cubicBezTo>
                  <a:cubicBezTo>
                    <a:pt x="101" y="73"/>
                    <a:pt x="101" y="73"/>
                    <a:pt x="101" y="73"/>
                  </a:cubicBezTo>
                  <a:cubicBezTo>
                    <a:pt x="32" y="73"/>
                    <a:pt x="32" y="73"/>
                    <a:pt x="32" y="73"/>
                  </a:cubicBezTo>
                  <a:cubicBezTo>
                    <a:pt x="32" y="128"/>
                    <a:pt x="32" y="128"/>
                    <a:pt x="32" y="128"/>
                  </a:cubicBezTo>
                  <a:cubicBezTo>
                    <a:pt x="32" y="134"/>
                    <a:pt x="35" y="135"/>
                    <a:pt x="43" y="137"/>
                  </a:cubicBezTo>
                  <a:cubicBezTo>
                    <a:pt x="43" y="140"/>
                    <a:pt x="43" y="140"/>
                    <a:pt x="43" y="140"/>
                  </a:cubicBezTo>
                  <a:cubicBezTo>
                    <a:pt x="39" y="140"/>
                    <a:pt x="30" y="138"/>
                    <a:pt x="22" y="138"/>
                  </a:cubicBezTo>
                  <a:cubicBezTo>
                    <a:pt x="14" y="138"/>
                    <a:pt x="5" y="140"/>
                    <a:pt x="0" y="140"/>
                  </a:cubicBezTo>
                  <a:lnTo>
                    <a:pt x="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26"/>
            <p:cNvSpPr>
              <a:spLocks noEditPoints="1"/>
            </p:cNvSpPr>
            <p:nvPr userDrawn="1"/>
          </p:nvSpPr>
          <p:spPr bwMode="auto">
            <a:xfrm>
              <a:off x="5465763" y="2954338"/>
              <a:ext cx="392113" cy="417513"/>
            </a:xfrm>
            <a:custGeom>
              <a:avLst/>
              <a:gdLst>
                <a:gd name="T0" fmla="*/ 134 w 135"/>
                <a:gd name="T1" fmla="*/ 142 h 142"/>
                <a:gd name="T2" fmla="*/ 112 w 135"/>
                <a:gd name="T3" fmla="*/ 140 h 142"/>
                <a:gd name="T4" fmla="*/ 91 w 135"/>
                <a:gd name="T5" fmla="*/ 142 h 142"/>
                <a:gd name="T6" fmla="*/ 90 w 135"/>
                <a:gd name="T7" fmla="*/ 137 h 142"/>
                <a:gd name="T8" fmla="*/ 101 w 135"/>
                <a:gd name="T9" fmla="*/ 129 h 142"/>
                <a:gd name="T10" fmla="*/ 34 w 135"/>
                <a:gd name="T11" fmla="*/ 75 h 142"/>
                <a:gd name="T12" fmla="*/ 45 w 135"/>
                <a:gd name="T13" fmla="*/ 137 h 142"/>
                <a:gd name="T14" fmla="*/ 45 w 135"/>
                <a:gd name="T15" fmla="*/ 142 h 142"/>
                <a:gd name="T16" fmla="*/ 37 w 135"/>
                <a:gd name="T17" fmla="*/ 141 h 142"/>
                <a:gd name="T18" fmla="*/ 9 w 135"/>
                <a:gd name="T19" fmla="*/ 141 h 142"/>
                <a:gd name="T20" fmla="*/ 0 w 135"/>
                <a:gd name="T21" fmla="*/ 142 h 142"/>
                <a:gd name="T22" fmla="*/ 1 w 135"/>
                <a:gd name="T23" fmla="*/ 137 h 142"/>
                <a:gd name="T24" fmla="*/ 11 w 135"/>
                <a:gd name="T25" fmla="*/ 13 h 142"/>
                <a:gd name="T26" fmla="*/ 0 w 135"/>
                <a:gd name="T27" fmla="*/ 5 h 142"/>
                <a:gd name="T28" fmla="*/ 1 w 135"/>
                <a:gd name="T29" fmla="*/ 0 h 142"/>
                <a:gd name="T30" fmla="*/ 23 w 135"/>
                <a:gd name="T31" fmla="*/ 1 h 142"/>
                <a:gd name="T32" fmla="*/ 44 w 135"/>
                <a:gd name="T33" fmla="*/ 0 h 142"/>
                <a:gd name="T34" fmla="*/ 45 w 135"/>
                <a:gd name="T35" fmla="*/ 5 h 142"/>
                <a:gd name="T36" fmla="*/ 34 w 135"/>
                <a:gd name="T37" fmla="*/ 13 h 142"/>
                <a:gd name="T38" fmla="*/ 101 w 135"/>
                <a:gd name="T39" fmla="*/ 60 h 142"/>
                <a:gd name="T40" fmla="*/ 91 w 135"/>
                <a:gd name="T41" fmla="*/ 5 h 142"/>
                <a:gd name="T42" fmla="*/ 90 w 135"/>
                <a:gd name="T43" fmla="*/ 0 h 142"/>
                <a:gd name="T44" fmla="*/ 99 w 135"/>
                <a:gd name="T45" fmla="*/ 1 h 142"/>
                <a:gd name="T46" fmla="*/ 126 w 135"/>
                <a:gd name="T47" fmla="*/ 1 h 142"/>
                <a:gd name="T48" fmla="*/ 135 w 135"/>
                <a:gd name="T49" fmla="*/ 0 h 142"/>
                <a:gd name="T50" fmla="*/ 134 w 135"/>
                <a:gd name="T51" fmla="*/ 5 h 142"/>
                <a:gd name="T52" fmla="*/ 124 w 135"/>
                <a:gd name="T53" fmla="*/ 129 h 142"/>
                <a:gd name="T54" fmla="*/ 135 w 135"/>
                <a:gd name="T55" fmla="*/ 137 h 142"/>
                <a:gd name="T56" fmla="*/ 23 w 135"/>
                <a:gd name="T57" fmla="*/ 138 h 142"/>
                <a:gd name="T58" fmla="*/ 43 w 135"/>
                <a:gd name="T59" fmla="*/ 140 h 142"/>
                <a:gd name="T60" fmla="*/ 32 w 135"/>
                <a:gd name="T61" fmla="*/ 129 h 142"/>
                <a:gd name="T62" fmla="*/ 103 w 135"/>
                <a:gd name="T63" fmla="*/ 73 h 142"/>
                <a:gd name="T64" fmla="*/ 92 w 135"/>
                <a:gd name="T65" fmla="*/ 138 h 142"/>
                <a:gd name="T66" fmla="*/ 98 w 135"/>
                <a:gd name="T67" fmla="*/ 139 h 142"/>
                <a:gd name="T68" fmla="*/ 126 w 135"/>
                <a:gd name="T69" fmla="*/ 139 h 142"/>
                <a:gd name="T70" fmla="*/ 133 w 135"/>
                <a:gd name="T71" fmla="*/ 138 h 142"/>
                <a:gd name="T72" fmla="*/ 122 w 135"/>
                <a:gd name="T73" fmla="*/ 13 h 142"/>
                <a:gd name="T74" fmla="*/ 133 w 135"/>
                <a:gd name="T75" fmla="*/ 2 h 142"/>
                <a:gd name="T76" fmla="*/ 112 w 135"/>
                <a:gd name="T77" fmla="*/ 3 h 142"/>
                <a:gd name="T78" fmla="*/ 92 w 135"/>
                <a:gd name="T79" fmla="*/ 2 h 142"/>
                <a:gd name="T80" fmla="*/ 103 w 135"/>
                <a:gd name="T81" fmla="*/ 13 h 142"/>
                <a:gd name="T82" fmla="*/ 32 w 135"/>
                <a:gd name="T83" fmla="*/ 62 h 142"/>
                <a:gd name="T84" fmla="*/ 43 w 135"/>
                <a:gd name="T85" fmla="*/ 3 h 142"/>
                <a:gd name="T86" fmla="*/ 37 w 135"/>
                <a:gd name="T87" fmla="*/ 3 h 142"/>
                <a:gd name="T88" fmla="*/ 9 w 135"/>
                <a:gd name="T89" fmla="*/ 3 h 142"/>
                <a:gd name="T90" fmla="*/ 2 w 135"/>
                <a:gd name="T91" fmla="*/ 3 h 142"/>
                <a:gd name="T92" fmla="*/ 13 w 135"/>
                <a:gd name="T93" fmla="*/ 129 h 142"/>
                <a:gd name="T94" fmla="*/ 2 w 135"/>
                <a:gd name="T95" fmla="*/ 140 h 142"/>
                <a:gd name="T96" fmla="*/ 23 w 135"/>
                <a:gd name="T97"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42">
                  <a:moveTo>
                    <a:pt x="135" y="142"/>
                  </a:moveTo>
                  <a:cubicBezTo>
                    <a:pt x="134" y="142"/>
                    <a:pt x="134" y="142"/>
                    <a:pt x="134" y="142"/>
                  </a:cubicBezTo>
                  <a:cubicBezTo>
                    <a:pt x="132" y="142"/>
                    <a:pt x="129" y="141"/>
                    <a:pt x="126" y="141"/>
                  </a:cubicBezTo>
                  <a:cubicBezTo>
                    <a:pt x="122" y="141"/>
                    <a:pt x="117" y="140"/>
                    <a:pt x="112" y="140"/>
                  </a:cubicBezTo>
                  <a:cubicBezTo>
                    <a:pt x="108" y="140"/>
                    <a:pt x="103" y="141"/>
                    <a:pt x="99" y="141"/>
                  </a:cubicBezTo>
                  <a:cubicBezTo>
                    <a:pt x="95" y="141"/>
                    <a:pt x="93" y="142"/>
                    <a:pt x="91" y="142"/>
                  </a:cubicBezTo>
                  <a:cubicBezTo>
                    <a:pt x="90" y="142"/>
                    <a:pt x="90" y="142"/>
                    <a:pt x="90" y="142"/>
                  </a:cubicBezTo>
                  <a:cubicBezTo>
                    <a:pt x="90" y="137"/>
                    <a:pt x="90" y="137"/>
                    <a:pt x="90" y="137"/>
                  </a:cubicBezTo>
                  <a:cubicBezTo>
                    <a:pt x="91" y="137"/>
                    <a:pt x="91" y="137"/>
                    <a:pt x="91" y="137"/>
                  </a:cubicBezTo>
                  <a:cubicBezTo>
                    <a:pt x="99" y="135"/>
                    <a:pt x="101" y="134"/>
                    <a:pt x="101" y="129"/>
                  </a:cubicBezTo>
                  <a:cubicBezTo>
                    <a:pt x="101" y="75"/>
                    <a:pt x="101" y="75"/>
                    <a:pt x="101" y="75"/>
                  </a:cubicBezTo>
                  <a:cubicBezTo>
                    <a:pt x="34" y="75"/>
                    <a:pt x="34" y="75"/>
                    <a:pt x="34" y="75"/>
                  </a:cubicBezTo>
                  <a:cubicBezTo>
                    <a:pt x="34" y="129"/>
                    <a:pt x="34" y="129"/>
                    <a:pt x="34" y="129"/>
                  </a:cubicBezTo>
                  <a:cubicBezTo>
                    <a:pt x="34" y="134"/>
                    <a:pt x="36" y="135"/>
                    <a:pt x="45" y="137"/>
                  </a:cubicBezTo>
                  <a:cubicBezTo>
                    <a:pt x="45" y="137"/>
                    <a:pt x="45" y="137"/>
                    <a:pt x="45" y="137"/>
                  </a:cubicBezTo>
                  <a:cubicBezTo>
                    <a:pt x="45" y="142"/>
                    <a:pt x="45" y="142"/>
                    <a:pt x="45" y="142"/>
                  </a:cubicBezTo>
                  <a:cubicBezTo>
                    <a:pt x="44" y="142"/>
                    <a:pt x="44" y="142"/>
                    <a:pt x="44" y="142"/>
                  </a:cubicBezTo>
                  <a:cubicBezTo>
                    <a:pt x="43" y="142"/>
                    <a:pt x="40" y="141"/>
                    <a:pt x="37" y="141"/>
                  </a:cubicBezTo>
                  <a:cubicBezTo>
                    <a:pt x="32" y="141"/>
                    <a:pt x="28" y="140"/>
                    <a:pt x="23" y="140"/>
                  </a:cubicBezTo>
                  <a:cubicBezTo>
                    <a:pt x="18" y="140"/>
                    <a:pt x="13" y="141"/>
                    <a:pt x="9" y="141"/>
                  </a:cubicBezTo>
                  <a:cubicBezTo>
                    <a:pt x="6" y="141"/>
                    <a:pt x="3" y="142"/>
                    <a:pt x="1" y="142"/>
                  </a:cubicBezTo>
                  <a:cubicBezTo>
                    <a:pt x="0" y="142"/>
                    <a:pt x="0" y="142"/>
                    <a:pt x="0" y="142"/>
                  </a:cubicBezTo>
                  <a:cubicBezTo>
                    <a:pt x="0" y="137"/>
                    <a:pt x="0" y="137"/>
                    <a:pt x="0" y="137"/>
                  </a:cubicBezTo>
                  <a:cubicBezTo>
                    <a:pt x="1" y="137"/>
                    <a:pt x="1" y="137"/>
                    <a:pt x="1" y="137"/>
                  </a:cubicBezTo>
                  <a:cubicBezTo>
                    <a:pt x="9" y="135"/>
                    <a:pt x="11" y="134"/>
                    <a:pt x="11" y="129"/>
                  </a:cubicBezTo>
                  <a:cubicBezTo>
                    <a:pt x="11" y="13"/>
                    <a:pt x="11" y="13"/>
                    <a:pt x="11" y="13"/>
                  </a:cubicBezTo>
                  <a:cubicBezTo>
                    <a:pt x="11" y="8"/>
                    <a:pt x="9" y="6"/>
                    <a:pt x="1" y="5"/>
                  </a:cubicBezTo>
                  <a:cubicBezTo>
                    <a:pt x="0" y="5"/>
                    <a:pt x="0" y="5"/>
                    <a:pt x="0" y="5"/>
                  </a:cubicBezTo>
                  <a:cubicBezTo>
                    <a:pt x="0" y="0"/>
                    <a:pt x="0" y="0"/>
                    <a:pt x="0" y="0"/>
                  </a:cubicBezTo>
                  <a:cubicBezTo>
                    <a:pt x="1" y="0"/>
                    <a:pt x="1" y="0"/>
                    <a:pt x="1" y="0"/>
                  </a:cubicBezTo>
                  <a:cubicBezTo>
                    <a:pt x="3" y="0"/>
                    <a:pt x="6" y="0"/>
                    <a:pt x="9" y="1"/>
                  </a:cubicBezTo>
                  <a:cubicBezTo>
                    <a:pt x="13" y="1"/>
                    <a:pt x="18" y="1"/>
                    <a:pt x="23" y="1"/>
                  </a:cubicBezTo>
                  <a:cubicBezTo>
                    <a:pt x="28" y="1"/>
                    <a:pt x="32" y="1"/>
                    <a:pt x="37" y="1"/>
                  </a:cubicBezTo>
                  <a:cubicBezTo>
                    <a:pt x="40" y="0"/>
                    <a:pt x="43" y="0"/>
                    <a:pt x="44" y="0"/>
                  </a:cubicBezTo>
                  <a:cubicBezTo>
                    <a:pt x="45" y="0"/>
                    <a:pt x="45" y="0"/>
                    <a:pt x="45" y="0"/>
                  </a:cubicBezTo>
                  <a:cubicBezTo>
                    <a:pt x="45" y="5"/>
                    <a:pt x="45" y="5"/>
                    <a:pt x="45" y="5"/>
                  </a:cubicBezTo>
                  <a:cubicBezTo>
                    <a:pt x="45" y="5"/>
                    <a:pt x="45" y="5"/>
                    <a:pt x="45" y="5"/>
                  </a:cubicBezTo>
                  <a:cubicBezTo>
                    <a:pt x="36" y="6"/>
                    <a:pt x="34" y="8"/>
                    <a:pt x="34" y="13"/>
                  </a:cubicBezTo>
                  <a:cubicBezTo>
                    <a:pt x="34" y="60"/>
                    <a:pt x="34" y="60"/>
                    <a:pt x="34" y="60"/>
                  </a:cubicBezTo>
                  <a:cubicBezTo>
                    <a:pt x="101" y="60"/>
                    <a:pt x="101" y="60"/>
                    <a:pt x="101" y="60"/>
                  </a:cubicBezTo>
                  <a:cubicBezTo>
                    <a:pt x="101" y="13"/>
                    <a:pt x="101" y="13"/>
                    <a:pt x="101" y="13"/>
                  </a:cubicBezTo>
                  <a:cubicBezTo>
                    <a:pt x="101" y="8"/>
                    <a:pt x="99" y="6"/>
                    <a:pt x="91" y="5"/>
                  </a:cubicBezTo>
                  <a:cubicBezTo>
                    <a:pt x="90" y="5"/>
                    <a:pt x="90" y="5"/>
                    <a:pt x="90" y="5"/>
                  </a:cubicBezTo>
                  <a:cubicBezTo>
                    <a:pt x="90" y="0"/>
                    <a:pt x="90" y="0"/>
                    <a:pt x="90" y="0"/>
                  </a:cubicBezTo>
                  <a:cubicBezTo>
                    <a:pt x="91" y="0"/>
                    <a:pt x="91" y="0"/>
                    <a:pt x="91" y="0"/>
                  </a:cubicBezTo>
                  <a:cubicBezTo>
                    <a:pt x="93" y="0"/>
                    <a:pt x="95" y="0"/>
                    <a:pt x="99" y="1"/>
                  </a:cubicBezTo>
                  <a:cubicBezTo>
                    <a:pt x="103" y="1"/>
                    <a:pt x="108" y="1"/>
                    <a:pt x="112" y="1"/>
                  </a:cubicBezTo>
                  <a:cubicBezTo>
                    <a:pt x="117" y="1"/>
                    <a:pt x="122" y="1"/>
                    <a:pt x="126" y="1"/>
                  </a:cubicBezTo>
                  <a:cubicBezTo>
                    <a:pt x="129" y="0"/>
                    <a:pt x="132" y="0"/>
                    <a:pt x="134" y="0"/>
                  </a:cubicBezTo>
                  <a:cubicBezTo>
                    <a:pt x="135" y="0"/>
                    <a:pt x="135" y="0"/>
                    <a:pt x="135" y="0"/>
                  </a:cubicBezTo>
                  <a:cubicBezTo>
                    <a:pt x="135" y="5"/>
                    <a:pt x="135" y="5"/>
                    <a:pt x="135" y="5"/>
                  </a:cubicBezTo>
                  <a:cubicBezTo>
                    <a:pt x="134" y="5"/>
                    <a:pt x="134" y="5"/>
                    <a:pt x="134" y="5"/>
                  </a:cubicBezTo>
                  <a:cubicBezTo>
                    <a:pt x="126" y="6"/>
                    <a:pt x="124" y="8"/>
                    <a:pt x="124" y="13"/>
                  </a:cubicBezTo>
                  <a:cubicBezTo>
                    <a:pt x="124" y="129"/>
                    <a:pt x="124" y="129"/>
                    <a:pt x="124" y="129"/>
                  </a:cubicBezTo>
                  <a:cubicBezTo>
                    <a:pt x="124" y="134"/>
                    <a:pt x="126" y="135"/>
                    <a:pt x="134" y="137"/>
                  </a:cubicBezTo>
                  <a:cubicBezTo>
                    <a:pt x="135" y="137"/>
                    <a:pt x="135" y="137"/>
                    <a:pt x="135" y="137"/>
                  </a:cubicBezTo>
                  <a:lnTo>
                    <a:pt x="135" y="142"/>
                  </a:lnTo>
                  <a:close/>
                  <a:moveTo>
                    <a:pt x="23" y="138"/>
                  </a:moveTo>
                  <a:cubicBezTo>
                    <a:pt x="28" y="138"/>
                    <a:pt x="32" y="139"/>
                    <a:pt x="37" y="139"/>
                  </a:cubicBezTo>
                  <a:cubicBezTo>
                    <a:pt x="39" y="139"/>
                    <a:pt x="42" y="139"/>
                    <a:pt x="43" y="140"/>
                  </a:cubicBezTo>
                  <a:cubicBezTo>
                    <a:pt x="43" y="138"/>
                    <a:pt x="43" y="138"/>
                    <a:pt x="43" y="138"/>
                  </a:cubicBezTo>
                  <a:cubicBezTo>
                    <a:pt x="36" y="137"/>
                    <a:pt x="32" y="135"/>
                    <a:pt x="32" y="129"/>
                  </a:cubicBezTo>
                  <a:cubicBezTo>
                    <a:pt x="32" y="73"/>
                    <a:pt x="32" y="73"/>
                    <a:pt x="32" y="73"/>
                  </a:cubicBezTo>
                  <a:cubicBezTo>
                    <a:pt x="103" y="73"/>
                    <a:pt x="103" y="73"/>
                    <a:pt x="103" y="73"/>
                  </a:cubicBezTo>
                  <a:cubicBezTo>
                    <a:pt x="103" y="129"/>
                    <a:pt x="103" y="129"/>
                    <a:pt x="103" y="129"/>
                  </a:cubicBezTo>
                  <a:cubicBezTo>
                    <a:pt x="103" y="135"/>
                    <a:pt x="99" y="137"/>
                    <a:pt x="92" y="138"/>
                  </a:cubicBezTo>
                  <a:cubicBezTo>
                    <a:pt x="92" y="140"/>
                    <a:pt x="92" y="140"/>
                    <a:pt x="92" y="140"/>
                  </a:cubicBezTo>
                  <a:cubicBezTo>
                    <a:pt x="93" y="139"/>
                    <a:pt x="96" y="139"/>
                    <a:pt x="98" y="139"/>
                  </a:cubicBezTo>
                  <a:cubicBezTo>
                    <a:pt x="103" y="139"/>
                    <a:pt x="108" y="138"/>
                    <a:pt x="112" y="138"/>
                  </a:cubicBezTo>
                  <a:cubicBezTo>
                    <a:pt x="117" y="138"/>
                    <a:pt x="122" y="139"/>
                    <a:pt x="126" y="139"/>
                  </a:cubicBezTo>
                  <a:cubicBezTo>
                    <a:pt x="129" y="139"/>
                    <a:pt x="131" y="139"/>
                    <a:pt x="133" y="140"/>
                  </a:cubicBezTo>
                  <a:cubicBezTo>
                    <a:pt x="133" y="138"/>
                    <a:pt x="133" y="138"/>
                    <a:pt x="133" y="138"/>
                  </a:cubicBezTo>
                  <a:cubicBezTo>
                    <a:pt x="125" y="137"/>
                    <a:pt x="122" y="135"/>
                    <a:pt x="122" y="129"/>
                  </a:cubicBezTo>
                  <a:cubicBezTo>
                    <a:pt x="122" y="13"/>
                    <a:pt x="122" y="13"/>
                    <a:pt x="122" y="13"/>
                  </a:cubicBezTo>
                  <a:cubicBezTo>
                    <a:pt x="122" y="6"/>
                    <a:pt x="125" y="5"/>
                    <a:pt x="133" y="3"/>
                  </a:cubicBezTo>
                  <a:cubicBezTo>
                    <a:pt x="133" y="2"/>
                    <a:pt x="133" y="2"/>
                    <a:pt x="133" y="2"/>
                  </a:cubicBezTo>
                  <a:cubicBezTo>
                    <a:pt x="131" y="2"/>
                    <a:pt x="129" y="3"/>
                    <a:pt x="126" y="3"/>
                  </a:cubicBezTo>
                  <a:cubicBezTo>
                    <a:pt x="122" y="3"/>
                    <a:pt x="117" y="3"/>
                    <a:pt x="112" y="3"/>
                  </a:cubicBezTo>
                  <a:cubicBezTo>
                    <a:pt x="108" y="3"/>
                    <a:pt x="103" y="3"/>
                    <a:pt x="98" y="3"/>
                  </a:cubicBezTo>
                  <a:cubicBezTo>
                    <a:pt x="96" y="3"/>
                    <a:pt x="93" y="2"/>
                    <a:pt x="92" y="2"/>
                  </a:cubicBezTo>
                  <a:cubicBezTo>
                    <a:pt x="92" y="3"/>
                    <a:pt x="92" y="3"/>
                    <a:pt x="92" y="3"/>
                  </a:cubicBezTo>
                  <a:cubicBezTo>
                    <a:pt x="99" y="5"/>
                    <a:pt x="103" y="6"/>
                    <a:pt x="103" y="13"/>
                  </a:cubicBezTo>
                  <a:cubicBezTo>
                    <a:pt x="103" y="62"/>
                    <a:pt x="103" y="62"/>
                    <a:pt x="103" y="62"/>
                  </a:cubicBezTo>
                  <a:cubicBezTo>
                    <a:pt x="32" y="62"/>
                    <a:pt x="32" y="62"/>
                    <a:pt x="32" y="62"/>
                  </a:cubicBezTo>
                  <a:cubicBezTo>
                    <a:pt x="32" y="13"/>
                    <a:pt x="32" y="13"/>
                    <a:pt x="32" y="13"/>
                  </a:cubicBezTo>
                  <a:cubicBezTo>
                    <a:pt x="32" y="6"/>
                    <a:pt x="36" y="5"/>
                    <a:pt x="43" y="3"/>
                  </a:cubicBezTo>
                  <a:cubicBezTo>
                    <a:pt x="43" y="2"/>
                    <a:pt x="43" y="2"/>
                    <a:pt x="43" y="2"/>
                  </a:cubicBezTo>
                  <a:cubicBezTo>
                    <a:pt x="42" y="2"/>
                    <a:pt x="39" y="3"/>
                    <a:pt x="37" y="3"/>
                  </a:cubicBezTo>
                  <a:cubicBezTo>
                    <a:pt x="32" y="3"/>
                    <a:pt x="28" y="3"/>
                    <a:pt x="23" y="3"/>
                  </a:cubicBezTo>
                  <a:cubicBezTo>
                    <a:pt x="18" y="3"/>
                    <a:pt x="13" y="3"/>
                    <a:pt x="9" y="3"/>
                  </a:cubicBezTo>
                  <a:cubicBezTo>
                    <a:pt x="6" y="3"/>
                    <a:pt x="4" y="2"/>
                    <a:pt x="2" y="2"/>
                  </a:cubicBezTo>
                  <a:cubicBezTo>
                    <a:pt x="2" y="3"/>
                    <a:pt x="2" y="3"/>
                    <a:pt x="2" y="3"/>
                  </a:cubicBezTo>
                  <a:cubicBezTo>
                    <a:pt x="10" y="5"/>
                    <a:pt x="13" y="6"/>
                    <a:pt x="13" y="13"/>
                  </a:cubicBezTo>
                  <a:cubicBezTo>
                    <a:pt x="13" y="129"/>
                    <a:pt x="13" y="129"/>
                    <a:pt x="13" y="129"/>
                  </a:cubicBezTo>
                  <a:cubicBezTo>
                    <a:pt x="13" y="135"/>
                    <a:pt x="10" y="137"/>
                    <a:pt x="2" y="138"/>
                  </a:cubicBezTo>
                  <a:cubicBezTo>
                    <a:pt x="2" y="140"/>
                    <a:pt x="2" y="140"/>
                    <a:pt x="2" y="140"/>
                  </a:cubicBezTo>
                  <a:cubicBezTo>
                    <a:pt x="4" y="139"/>
                    <a:pt x="6" y="139"/>
                    <a:pt x="9" y="139"/>
                  </a:cubicBezTo>
                  <a:cubicBezTo>
                    <a:pt x="13" y="139"/>
                    <a:pt x="18" y="138"/>
                    <a:pt x="23"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0" name="Freeform 27"/>
            <p:cNvSpPr>
              <a:spLocks noEditPoints="1"/>
            </p:cNvSpPr>
            <p:nvPr userDrawn="1"/>
          </p:nvSpPr>
          <p:spPr bwMode="auto">
            <a:xfrm>
              <a:off x="5875338" y="2998788"/>
              <a:ext cx="355600" cy="373063"/>
            </a:xfrm>
            <a:custGeom>
              <a:avLst/>
              <a:gdLst>
                <a:gd name="T0" fmla="*/ 17 w 122"/>
                <a:gd name="T1" fmla="*/ 59 h 127"/>
                <a:gd name="T2" fmla="*/ 57 w 122"/>
                <a:gd name="T3" fmla="*/ 13 h 127"/>
                <a:gd name="T4" fmla="*/ 104 w 122"/>
                <a:gd name="T5" fmla="*/ 69 h 127"/>
                <a:gd name="T6" fmla="*/ 64 w 122"/>
                <a:gd name="T7" fmla="*/ 114 h 127"/>
                <a:gd name="T8" fmla="*/ 17 w 122"/>
                <a:gd name="T9" fmla="*/ 59 h 127"/>
                <a:gd name="T10" fmla="*/ 0 w 122"/>
                <a:gd name="T11" fmla="*/ 64 h 127"/>
                <a:gd name="T12" fmla="*/ 60 w 122"/>
                <a:gd name="T13" fmla="*/ 127 h 127"/>
                <a:gd name="T14" fmla="*/ 122 w 122"/>
                <a:gd name="T15" fmla="*/ 62 h 127"/>
                <a:gd name="T16" fmla="*/ 62 w 122"/>
                <a:gd name="T17" fmla="*/ 0 h 127"/>
                <a:gd name="T18" fmla="*/ 0 w 122"/>
                <a:gd name="T1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7">
                  <a:moveTo>
                    <a:pt x="17" y="59"/>
                  </a:moveTo>
                  <a:cubicBezTo>
                    <a:pt x="17" y="24"/>
                    <a:pt x="43" y="13"/>
                    <a:pt x="57" y="13"/>
                  </a:cubicBezTo>
                  <a:cubicBezTo>
                    <a:pt x="81" y="13"/>
                    <a:pt x="104" y="35"/>
                    <a:pt x="104" y="69"/>
                  </a:cubicBezTo>
                  <a:cubicBezTo>
                    <a:pt x="104" y="99"/>
                    <a:pt x="85" y="114"/>
                    <a:pt x="64" y="114"/>
                  </a:cubicBezTo>
                  <a:cubicBezTo>
                    <a:pt x="35" y="114"/>
                    <a:pt x="17" y="86"/>
                    <a:pt x="17" y="59"/>
                  </a:cubicBezTo>
                  <a:close/>
                  <a:moveTo>
                    <a:pt x="0" y="64"/>
                  </a:moveTo>
                  <a:cubicBezTo>
                    <a:pt x="0" y="99"/>
                    <a:pt x="21" y="127"/>
                    <a:pt x="60" y="127"/>
                  </a:cubicBezTo>
                  <a:cubicBezTo>
                    <a:pt x="98" y="127"/>
                    <a:pt x="122" y="95"/>
                    <a:pt x="122" y="62"/>
                  </a:cubicBezTo>
                  <a:cubicBezTo>
                    <a:pt x="122" y="34"/>
                    <a:pt x="105" y="0"/>
                    <a:pt x="62" y="0"/>
                  </a:cubicBezTo>
                  <a:cubicBezTo>
                    <a:pt x="33" y="0"/>
                    <a:pt x="0" y="26"/>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1" name="Freeform 28"/>
            <p:cNvSpPr>
              <a:spLocks noEditPoints="1"/>
            </p:cNvSpPr>
            <p:nvPr userDrawn="1"/>
          </p:nvSpPr>
          <p:spPr bwMode="auto">
            <a:xfrm>
              <a:off x="5873751" y="2995613"/>
              <a:ext cx="360363" cy="379413"/>
            </a:xfrm>
            <a:custGeom>
              <a:avLst/>
              <a:gdLst>
                <a:gd name="T0" fmla="*/ 61 w 124"/>
                <a:gd name="T1" fmla="*/ 129 h 129"/>
                <a:gd name="T2" fmla="*/ 0 w 124"/>
                <a:gd name="T3" fmla="*/ 65 h 129"/>
                <a:gd name="T4" fmla="*/ 63 w 124"/>
                <a:gd name="T5" fmla="*/ 0 h 129"/>
                <a:gd name="T6" fmla="*/ 124 w 124"/>
                <a:gd name="T7" fmla="*/ 63 h 129"/>
                <a:gd name="T8" fmla="*/ 61 w 124"/>
                <a:gd name="T9" fmla="*/ 129 h 129"/>
                <a:gd name="T10" fmla="*/ 63 w 124"/>
                <a:gd name="T11" fmla="*/ 2 h 129"/>
                <a:gd name="T12" fmla="*/ 2 w 124"/>
                <a:gd name="T13" fmla="*/ 65 h 129"/>
                <a:gd name="T14" fmla="*/ 61 w 124"/>
                <a:gd name="T15" fmla="*/ 127 h 129"/>
                <a:gd name="T16" fmla="*/ 122 w 124"/>
                <a:gd name="T17" fmla="*/ 63 h 129"/>
                <a:gd name="T18" fmla="*/ 63 w 124"/>
                <a:gd name="T19" fmla="*/ 2 h 129"/>
                <a:gd name="T20" fmla="*/ 65 w 124"/>
                <a:gd name="T21" fmla="*/ 116 h 129"/>
                <a:gd name="T22" fmla="*/ 17 w 124"/>
                <a:gd name="T23" fmla="*/ 60 h 129"/>
                <a:gd name="T24" fmla="*/ 58 w 124"/>
                <a:gd name="T25" fmla="*/ 13 h 129"/>
                <a:gd name="T26" fmla="*/ 106 w 124"/>
                <a:gd name="T27" fmla="*/ 70 h 129"/>
                <a:gd name="T28" fmla="*/ 65 w 124"/>
                <a:gd name="T29" fmla="*/ 116 h 129"/>
                <a:gd name="T30" fmla="*/ 58 w 124"/>
                <a:gd name="T31" fmla="*/ 15 h 129"/>
                <a:gd name="T32" fmla="*/ 19 w 124"/>
                <a:gd name="T33" fmla="*/ 60 h 129"/>
                <a:gd name="T34" fmla="*/ 65 w 124"/>
                <a:gd name="T35" fmla="*/ 114 h 129"/>
                <a:gd name="T36" fmla="*/ 104 w 124"/>
                <a:gd name="T37" fmla="*/ 70 h 129"/>
                <a:gd name="T38" fmla="*/ 58 w 124"/>
                <a:gd name="T39"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9">
                  <a:moveTo>
                    <a:pt x="61" y="129"/>
                  </a:moveTo>
                  <a:cubicBezTo>
                    <a:pt x="19" y="129"/>
                    <a:pt x="0" y="97"/>
                    <a:pt x="0" y="65"/>
                  </a:cubicBezTo>
                  <a:cubicBezTo>
                    <a:pt x="0" y="27"/>
                    <a:pt x="33" y="0"/>
                    <a:pt x="63" y="0"/>
                  </a:cubicBezTo>
                  <a:cubicBezTo>
                    <a:pt x="105" y="0"/>
                    <a:pt x="124" y="33"/>
                    <a:pt x="124" y="63"/>
                  </a:cubicBezTo>
                  <a:cubicBezTo>
                    <a:pt x="124" y="96"/>
                    <a:pt x="100" y="129"/>
                    <a:pt x="61" y="129"/>
                  </a:cubicBezTo>
                  <a:close/>
                  <a:moveTo>
                    <a:pt x="63" y="2"/>
                  </a:moveTo>
                  <a:cubicBezTo>
                    <a:pt x="34" y="2"/>
                    <a:pt x="2" y="28"/>
                    <a:pt x="2" y="65"/>
                  </a:cubicBezTo>
                  <a:cubicBezTo>
                    <a:pt x="2" y="96"/>
                    <a:pt x="20" y="127"/>
                    <a:pt x="61" y="127"/>
                  </a:cubicBezTo>
                  <a:cubicBezTo>
                    <a:pt x="99" y="127"/>
                    <a:pt x="122" y="95"/>
                    <a:pt x="122" y="63"/>
                  </a:cubicBezTo>
                  <a:cubicBezTo>
                    <a:pt x="122" y="34"/>
                    <a:pt x="104" y="2"/>
                    <a:pt x="63" y="2"/>
                  </a:cubicBezTo>
                  <a:close/>
                  <a:moveTo>
                    <a:pt x="65" y="116"/>
                  </a:moveTo>
                  <a:cubicBezTo>
                    <a:pt x="35" y="116"/>
                    <a:pt x="17" y="88"/>
                    <a:pt x="17" y="60"/>
                  </a:cubicBezTo>
                  <a:cubicBezTo>
                    <a:pt x="17" y="26"/>
                    <a:pt x="42" y="13"/>
                    <a:pt x="58" y="13"/>
                  </a:cubicBezTo>
                  <a:cubicBezTo>
                    <a:pt x="82" y="13"/>
                    <a:pt x="106" y="34"/>
                    <a:pt x="106" y="70"/>
                  </a:cubicBezTo>
                  <a:cubicBezTo>
                    <a:pt x="106" y="102"/>
                    <a:pt x="85" y="116"/>
                    <a:pt x="65" y="116"/>
                  </a:cubicBezTo>
                  <a:close/>
                  <a:moveTo>
                    <a:pt x="58" y="15"/>
                  </a:moveTo>
                  <a:cubicBezTo>
                    <a:pt x="47" y="15"/>
                    <a:pt x="19" y="23"/>
                    <a:pt x="19" y="60"/>
                  </a:cubicBezTo>
                  <a:cubicBezTo>
                    <a:pt x="19" y="87"/>
                    <a:pt x="36" y="114"/>
                    <a:pt x="65" y="114"/>
                  </a:cubicBezTo>
                  <a:cubicBezTo>
                    <a:pt x="84" y="114"/>
                    <a:pt x="104" y="100"/>
                    <a:pt x="104" y="70"/>
                  </a:cubicBezTo>
                  <a:cubicBezTo>
                    <a:pt x="104" y="35"/>
                    <a:pt x="81" y="15"/>
                    <a:pt x="5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29"/>
            <p:cNvSpPr>
              <a:spLocks/>
            </p:cNvSpPr>
            <p:nvPr userDrawn="1"/>
          </p:nvSpPr>
          <p:spPr bwMode="auto">
            <a:xfrm>
              <a:off x="6246813" y="2998788"/>
              <a:ext cx="258763" cy="373063"/>
            </a:xfrm>
            <a:custGeom>
              <a:avLst/>
              <a:gdLst>
                <a:gd name="T0" fmla="*/ 5 w 89"/>
                <a:gd name="T1" fmla="*/ 89 h 127"/>
                <a:gd name="T2" fmla="*/ 43 w 89"/>
                <a:gd name="T3" fmla="*/ 117 h 127"/>
                <a:gd name="T4" fmla="*/ 73 w 89"/>
                <a:gd name="T5" fmla="*/ 92 h 127"/>
                <a:gd name="T6" fmla="*/ 51 w 89"/>
                <a:gd name="T7" fmla="*/ 71 h 127"/>
                <a:gd name="T8" fmla="*/ 0 w 89"/>
                <a:gd name="T9" fmla="*/ 35 h 127"/>
                <a:gd name="T10" fmla="*/ 51 w 89"/>
                <a:gd name="T11" fmla="*/ 0 h 127"/>
                <a:gd name="T12" fmla="*/ 82 w 89"/>
                <a:gd name="T13" fmla="*/ 6 h 127"/>
                <a:gd name="T14" fmla="*/ 83 w 89"/>
                <a:gd name="T15" fmla="*/ 33 h 127"/>
                <a:gd name="T16" fmla="*/ 79 w 89"/>
                <a:gd name="T17" fmla="*/ 33 h 127"/>
                <a:gd name="T18" fmla="*/ 48 w 89"/>
                <a:gd name="T19" fmla="*/ 11 h 127"/>
                <a:gd name="T20" fmla="*/ 16 w 89"/>
                <a:gd name="T21" fmla="*/ 32 h 127"/>
                <a:gd name="T22" fmla="*/ 47 w 89"/>
                <a:gd name="T23" fmla="*/ 53 h 127"/>
                <a:gd name="T24" fmla="*/ 89 w 89"/>
                <a:gd name="T25" fmla="*/ 88 h 127"/>
                <a:gd name="T26" fmla="*/ 38 w 89"/>
                <a:gd name="T27" fmla="*/ 127 h 127"/>
                <a:gd name="T28" fmla="*/ 3 w 89"/>
                <a:gd name="T29" fmla="*/ 118 h 127"/>
                <a:gd name="T30" fmla="*/ 2 w 89"/>
                <a:gd name="T31" fmla="*/ 89 h 127"/>
                <a:gd name="T32" fmla="*/ 5 w 89"/>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27">
                  <a:moveTo>
                    <a:pt x="5"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5" y="2"/>
                    <a:pt x="82" y="6"/>
                  </a:cubicBezTo>
                  <a:cubicBezTo>
                    <a:pt x="82" y="15"/>
                    <a:pt x="82"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89" y="63"/>
                    <a:pt x="89" y="88"/>
                  </a:cubicBezTo>
                  <a:cubicBezTo>
                    <a:pt x="89" y="109"/>
                    <a:pt x="73" y="127"/>
                    <a:pt x="38" y="127"/>
                  </a:cubicBezTo>
                  <a:cubicBezTo>
                    <a:pt x="26" y="127"/>
                    <a:pt x="14" y="125"/>
                    <a:pt x="3" y="118"/>
                  </a:cubicBezTo>
                  <a:cubicBezTo>
                    <a:pt x="3" y="108"/>
                    <a:pt x="2" y="99"/>
                    <a:pt x="2" y="89"/>
                  </a:cubicBezTo>
                  <a:lnTo>
                    <a:pt x="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30"/>
            <p:cNvSpPr>
              <a:spLocks noEditPoints="1"/>
            </p:cNvSpPr>
            <p:nvPr userDrawn="1"/>
          </p:nvSpPr>
          <p:spPr bwMode="auto">
            <a:xfrm>
              <a:off x="6243638" y="2995613"/>
              <a:ext cx="265113" cy="379413"/>
            </a:xfrm>
            <a:custGeom>
              <a:avLst/>
              <a:gdLst>
                <a:gd name="T0" fmla="*/ 39 w 91"/>
                <a:gd name="T1" fmla="*/ 129 h 129"/>
                <a:gd name="T2" fmla="*/ 3 w 91"/>
                <a:gd name="T3" fmla="*/ 120 h 129"/>
                <a:gd name="T4" fmla="*/ 3 w 91"/>
                <a:gd name="T5" fmla="*/ 120 h 129"/>
                <a:gd name="T6" fmla="*/ 3 w 91"/>
                <a:gd name="T7" fmla="*/ 119 h 129"/>
                <a:gd name="T8" fmla="*/ 2 w 91"/>
                <a:gd name="T9" fmla="*/ 90 h 129"/>
                <a:gd name="T10" fmla="*/ 2 w 91"/>
                <a:gd name="T11" fmla="*/ 89 h 129"/>
                <a:gd name="T12" fmla="*/ 7 w 91"/>
                <a:gd name="T13" fmla="*/ 89 h 129"/>
                <a:gd name="T14" fmla="*/ 7 w 91"/>
                <a:gd name="T15" fmla="*/ 89 h 129"/>
                <a:gd name="T16" fmla="*/ 44 w 91"/>
                <a:gd name="T17" fmla="*/ 117 h 129"/>
                <a:gd name="T18" fmla="*/ 73 w 91"/>
                <a:gd name="T19" fmla="*/ 93 h 129"/>
                <a:gd name="T20" fmla="*/ 51 w 91"/>
                <a:gd name="T21" fmla="*/ 73 h 129"/>
                <a:gd name="T22" fmla="*/ 0 w 91"/>
                <a:gd name="T23" fmla="*/ 36 h 129"/>
                <a:gd name="T24" fmla="*/ 52 w 91"/>
                <a:gd name="T25" fmla="*/ 0 h 129"/>
                <a:gd name="T26" fmla="*/ 84 w 91"/>
                <a:gd name="T27" fmla="*/ 6 h 129"/>
                <a:gd name="T28" fmla="*/ 84 w 91"/>
                <a:gd name="T29" fmla="*/ 7 h 129"/>
                <a:gd name="T30" fmla="*/ 84 w 91"/>
                <a:gd name="T31" fmla="*/ 7 h 129"/>
                <a:gd name="T32" fmla="*/ 85 w 91"/>
                <a:gd name="T33" fmla="*/ 34 h 129"/>
                <a:gd name="T34" fmla="*/ 85 w 91"/>
                <a:gd name="T35" fmla="*/ 35 h 129"/>
                <a:gd name="T36" fmla="*/ 79 w 91"/>
                <a:gd name="T37" fmla="*/ 35 h 129"/>
                <a:gd name="T38" fmla="*/ 79 w 91"/>
                <a:gd name="T39" fmla="*/ 34 h 129"/>
                <a:gd name="T40" fmla="*/ 49 w 91"/>
                <a:gd name="T41" fmla="*/ 13 h 129"/>
                <a:gd name="T42" fmla="*/ 18 w 91"/>
                <a:gd name="T43" fmla="*/ 33 h 129"/>
                <a:gd name="T44" fmla="*/ 49 w 91"/>
                <a:gd name="T45" fmla="*/ 53 h 129"/>
                <a:gd name="T46" fmla="*/ 91 w 91"/>
                <a:gd name="T47" fmla="*/ 89 h 129"/>
                <a:gd name="T48" fmla="*/ 39 w 91"/>
                <a:gd name="T49" fmla="*/ 129 h 129"/>
                <a:gd name="T50" fmla="*/ 5 w 91"/>
                <a:gd name="T51" fmla="*/ 119 h 129"/>
                <a:gd name="T52" fmla="*/ 39 w 91"/>
                <a:gd name="T53" fmla="*/ 127 h 129"/>
                <a:gd name="T54" fmla="*/ 89 w 91"/>
                <a:gd name="T55" fmla="*/ 89 h 129"/>
                <a:gd name="T56" fmla="*/ 48 w 91"/>
                <a:gd name="T57" fmla="*/ 55 h 129"/>
                <a:gd name="T58" fmla="*/ 16 w 91"/>
                <a:gd name="T59" fmla="*/ 33 h 129"/>
                <a:gd name="T60" fmla="*/ 49 w 91"/>
                <a:gd name="T61" fmla="*/ 11 h 129"/>
                <a:gd name="T62" fmla="*/ 81 w 91"/>
                <a:gd name="T63" fmla="*/ 33 h 129"/>
                <a:gd name="T64" fmla="*/ 83 w 91"/>
                <a:gd name="T65" fmla="*/ 33 h 129"/>
                <a:gd name="T66" fmla="*/ 82 w 91"/>
                <a:gd name="T67" fmla="*/ 8 h 129"/>
                <a:gd name="T68" fmla="*/ 52 w 91"/>
                <a:gd name="T69" fmla="*/ 2 h 129"/>
                <a:gd name="T70" fmla="*/ 2 w 91"/>
                <a:gd name="T71" fmla="*/ 36 h 129"/>
                <a:gd name="T72" fmla="*/ 52 w 91"/>
                <a:gd name="T73" fmla="*/ 71 h 129"/>
                <a:gd name="T74" fmla="*/ 75 w 91"/>
                <a:gd name="T75" fmla="*/ 93 h 129"/>
                <a:gd name="T76" fmla="*/ 44 w 91"/>
                <a:gd name="T77" fmla="*/ 119 h 129"/>
                <a:gd name="T78" fmla="*/ 6 w 91"/>
                <a:gd name="T79" fmla="*/ 91 h 129"/>
                <a:gd name="T80" fmla="*/ 4 w 91"/>
                <a:gd name="T81" fmla="*/ 91 h 129"/>
                <a:gd name="T82" fmla="*/ 5 w 91"/>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 h="129">
                  <a:moveTo>
                    <a:pt x="39" y="129"/>
                  </a:moveTo>
                  <a:cubicBezTo>
                    <a:pt x="25" y="129"/>
                    <a:pt x="13" y="126"/>
                    <a:pt x="3" y="120"/>
                  </a:cubicBezTo>
                  <a:cubicBezTo>
                    <a:pt x="3" y="120"/>
                    <a:pt x="3" y="120"/>
                    <a:pt x="3" y="120"/>
                  </a:cubicBezTo>
                  <a:cubicBezTo>
                    <a:pt x="3" y="119"/>
                    <a:pt x="3" y="119"/>
                    <a:pt x="3" y="119"/>
                  </a:cubicBezTo>
                  <a:cubicBezTo>
                    <a:pt x="3" y="110"/>
                    <a:pt x="2" y="100"/>
                    <a:pt x="2" y="90"/>
                  </a:cubicBezTo>
                  <a:cubicBezTo>
                    <a:pt x="2" y="89"/>
                    <a:pt x="2" y="89"/>
                    <a:pt x="2" y="89"/>
                  </a:cubicBezTo>
                  <a:cubicBezTo>
                    <a:pt x="7" y="89"/>
                    <a:pt x="7" y="89"/>
                    <a:pt x="7" y="89"/>
                  </a:cubicBezTo>
                  <a:cubicBezTo>
                    <a:pt x="7" y="89"/>
                    <a:pt x="7" y="89"/>
                    <a:pt x="7" y="89"/>
                  </a:cubicBezTo>
                  <a:cubicBezTo>
                    <a:pt x="12" y="107"/>
                    <a:pt x="25" y="117"/>
                    <a:pt x="44" y="117"/>
                  </a:cubicBezTo>
                  <a:cubicBezTo>
                    <a:pt x="58" y="117"/>
                    <a:pt x="73" y="109"/>
                    <a:pt x="73" y="93"/>
                  </a:cubicBezTo>
                  <a:cubicBezTo>
                    <a:pt x="73" y="78"/>
                    <a:pt x="64" y="76"/>
                    <a:pt x="51" y="73"/>
                  </a:cubicBezTo>
                  <a:cubicBezTo>
                    <a:pt x="20" y="67"/>
                    <a:pt x="0" y="61"/>
                    <a:pt x="0" y="36"/>
                  </a:cubicBezTo>
                  <a:cubicBezTo>
                    <a:pt x="0" y="15"/>
                    <a:pt x="22" y="0"/>
                    <a:pt x="52" y="0"/>
                  </a:cubicBezTo>
                  <a:cubicBezTo>
                    <a:pt x="59" y="0"/>
                    <a:pt x="76" y="2"/>
                    <a:pt x="84" y="6"/>
                  </a:cubicBezTo>
                  <a:cubicBezTo>
                    <a:pt x="84" y="7"/>
                    <a:pt x="84" y="7"/>
                    <a:pt x="84" y="7"/>
                  </a:cubicBezTo>
                  <a:cubicBezTo>
                    <a:pt x="84" y="7"/>
                    <a:pt x="84" y="7"/>
                    <a:pt x="84" y="7"/>
                  </a:cubicBezTo>
                  <a:cubicBezTo>
                    <a:pt x="84" y="17"/>
                    <a:pt x="85" y="27"/>
                    <a:pt x="85" y="34"/>
                  </a:cubicBezTo>
                  <a:cubicBezTo>
                    <a:pt x="85" y="35"/>
                    <a:pt x="85" y="35"/>
                    <a:pt x="85" y="35"/>
                  </a:cubicBezTo>
                  <a:cubicBezTo>
                    <a:pt x="79" y="35"/>
                    <a:pt x="79" y="35"/>
                    <a:pt x="79" y="35"/>
                  </a:cubicBezTo>
                  <a:cubicBezTo>
                    <a:pt x="79" y="34"/>
                    <a:pt x="79" y="34"/>
                    <a:pt x="79" y="34"/>
                  </a:cubicBezTo>
                  <a:cubicBezTo>
                    <a:pt x="77" y="18"/>
                    <a:pt x="62" y="13"/>
                    <a:pt x="49" y="13"/>
                  </a:cubicBezTo>
                  <a:cubicBezTo>
                    <a:pt x="30" y="13"/>
                    <a:pt x="18" y="21"/>
                    <a:pt x="18" y="33"/>
                  </a:cubicBezTo>
                  <a:cubicBezTo>
                    <a:pt x="18" y="46"/>
                    <a:pt x="25" y="48"/>
                    <a:pt x="49" y="53"/>
                  </a:cubicBezTo>
                  <a:cubicBezTo>
                    <a:pt x="74" y="58"/>
                    <a:pt x="91" y="64"/>
                    <a:pt x="91" y="89"/>
                  </a:cubicBezTo>
                  <a:cubicBezTo>
                    <a:pt x="91" y="109"/>
                    <a:pt x="78" y="129"/>
                    <a:pt x="39" y="129"/>
                  </a:cubicBezTo>
                  <a:close/>
                  <a:moveTo>
                    <a:pt x="5" y="119"/>
                  </a:moveTo>
                  <a:cubicBezTo>
                    <a:pt x="14" y="125"/>
                    <a:pt x="26" y="127"/>
                    <a:pt x="39" y="127"/>
                  </a:cubicBezTo>
                  <a:cubicBezTo>
                    <a:pt x="76" y="127"/>
                    <a:pt x="89" y="108"/>
                    <a:pt x="89" y="89"/>
                  </a:cubicBezTo>
                  <a:cubicBezTo>
                    <a:pt x="89" y="65"/>
                    <a:pt x="73" y="60"/>
                    <a:pt x="48" y="55"/>
                  </a:cubicBezTo>
                  <a:cubicBezTo>
                    <a:pt x="24" y="50"/>
                    <a:pt x="16" y="48"/>
                    <a:pt x="16" y="33"/>
                  </a:cubicBezTo>
                  <a:cubicBezTo>
                    <a:pt x="16" y="20"/>
                    <a:pt x="29" y="11"/>
                    <a:pt x="49" y="11"/>
                  </a:cubicBezTo>
                  <a:cubicBezTo>
                    <a:pt x="62" y="11"/>
                    <a:pt x="78" y="16"/>
                    <a:pt x="81" y="33"/>
                  </a:cubicBezTo>
                  <a:cubicBezTo>
                    <a:pt x="83" y="33"/>
                    <a:pt x="83" y="33"/>
                    <a:pt x="83" y="33"/>
                  </a:cubicBezTo>
                  <a:cubicBezTo>
                    <a:pt x="83" y="26"/>
                    <a:pt x="82" y="17"/>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4" y="119"/>
                    <a:pt x="10" y="108"/>
                    <a:pt x="6" y="91"/>
                  </a:cubicBezTo>
                  <a:cubicBezTo>
                    <a:pt x="4" y="91"/>
                    <a:pt x="4" y="91"/>
                    <a:pt x="4" y="91"/>
                  </a:cubicBezTo>
                  <a:cubicBezTo>
                    <a:pt x="4"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31"/>
            <p:cNvSpPr>
              <a:spLocks/>
            </p:cNvSpPr>
            <p:nvPr userDrawn="1"/>
          </p:nvSpPr>
          <p:spPr bwMode="auto">
            <a:xfrm>
              <a:off x="6529388" y="3006725"/>
              <a:ext cx="273050" cy="361950"/>
            </a:xfrm>
            <a:custGeom>
              <a:avLst/>
              <a:gdLst>
                <a:gd name="T0" fmla="*/ 10 w 94"/>
                <a:gd name="T1" fmla="*/ 11 h 123"/>
                <a:gd name="T2" fmla="*/ 0 w 94"/>
                <a:gd name="T3" fmla="*/ 3 h 123"/>
                <a:gd name="T4" fmla="*/ 0 w 94"/>
                <a:gd name="T5" fmla="*/ 0 h 123"/>
                <a:gd name="T6" fmla="*/ 56 w 94"/>
                <a:gd name="T7" fmla="*/ 0 h 123"/>
                <a:gd name="T8" fmla="*/ 94 w 94"/>
                <a:gd name="T9" fmla="*/ 36 h 123"/>
                <a:gd name="T10" fmla="*/ 50 w 94"/>
                <a:gd name="T11" fmla="*/ 74 h 123"/>
                <a:gd name="T12" fmla="*/ 31 w 94"/>
                <a:gd name="T13" fmla="*/ 69 h 123"/>
                <a:gd name="T14" fmla="*/ 30 w 94"/>
                <a:gd name="T15" fmla="*/ 67 h 123"/>
                <a:gd name="T16" fmla="*/ 33 w 94"/>
                <a:gd name="T17" fmla="*/ 66 h 123"/>
                <a:gd name="T18" fmla="*/ 44 w 94"/>
                <a:gd name="T19" fmla="*/ 66 h 123"/>
                <a:gd name="T20" fmla="*/ 76 w 94"/>
                <a:gd name="T21" fmla="*/ 38 h 123"/>
                <a:gd name="T22" fmla="*/ 33 w 94"/>
                <a:gd name="T23" fmla="*/ 9 h 123"/>
                <a:gd name="T24" fmla="*/ 28 w 94"/>
                <a:gd name="T25" fmla="*/ 9 h 123"/>
                <a:gd name="T26" fmla="*/ 28 w 94"/>
                <a:gd name="T27" fmla="*/ 112 h 123"/>
                <a:gd name="T28" fmla="*/ 38 w 94"/>
                <a:gd name="T29" fmla="*/ 120 h 123"/>
                <a:gd name="T30" fmla="*/ 38 w 94"/>
                <a:gd name="T31" fmla="*/ 123 h 123"/>
                <a:gd name="T32" fmla="*/ 19 w 94"/>
                <a:gd name="T33" fmla="*/ 121 h 123"/>
                <a:gd name="T34" fmla="*/ 0 w 94"/>
                <a:gd name="T35" fmla="*/ 123 h 123"/>
                <a:gd name="T36" fmla="*/ 0 w 94"/>
                <a:gd name="T37" fmla="*/ 120 h 123"/>
                <a:gd name="T38" fmla="*/ 10 w 94"/>
                <a:gd name="T39" fmla="*/ 112 h 123"/>
                <a:gd name="T40" fmla="*/ 10 w 94"/>
                <a:gd name="T4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23">
                  <a:moveTo>
                    <a:pt x="10" y="11"/>
                  </a:moveTo>
                  <a:cubicBezTo>
                    <a:pt x="10" y="5"/>
                    <a:pt x="7" y="4"/>
                    <a:pt x="0" y="3"/>
                  </a:cubicBezTo>
                  <a:cubicBezTo>
                    <a:pt x="0" y="0"/>
                    <a:pt x="0" y="0"/>
                    <a:pt x="0" y="0"/>
                  </a:cubicBezTo>
                  <a:cubicBezTo>
                    <a:pt x="56" y="0"/>
                    <a:pt x="56" y="0"/>
                    <a:pt x="56" y="0"/>
                  </a:cubicBezTo>
                  <a:cubicBezTo>
                    <a:pt x="81" y="0"/>
                    <a:pt x="94" y="14"/>
                    <a:pt x="94" y="36"/>
                  </a:cubicBezTo>
                  <a:cubicBezTo>
                    <a:pt x="94" y="59"/>
                    <a:pt x="76" y="74"/>
                    <a:pt x="50" y="74"/>
                  </a:cubicBezTo>
                  <a:cubicBezTo>
                    <a:pt x="45" y="74"/>
                    <a:pt x="35" y="72"/>
                    <a:pt x="31" y="69"/>
                  </a:cubicBezTo>
                  <a:cubicBezTo>
                    <a:pt x="31" y="68"/>
                    <a:pt x="30" y="68"/>
                    <a:pt x="30" y="67"/>
                  </a:cubicBezTo>
                  <a:cubicBezTo>
                    <a:pt x="30" y="66"/>
                    <a:pt x="31" y="66"/>
                    <a:pt x="33" y="66"/>
                  </a:cubicBezTo>
                  <a:cubicBezTo>
                    <a:pt x="44" y="66"/>
                    <a:pt x="44" y="66"/>
                    <a:pt x="44" y="66"/>
                  </a:cubicBezTo>
                  <a:cubicBezTo>
                    <a:pt x="62" y="66"/>
                    <a:pt x="76" y="56"/>
                    <a:pt x="76" y="38"/>
                  </a:cubicBezTo>
                  <a:cubicBezTo>
                    <a:pt x="76" y="13"/>
                    <a:pt x="59" y="9"/>
                    <a:pt x="33" y="9"/>
                  </a:cubicBezTo>
                  <a:cubicBezTo>
                    <a:pt x="28" y="9"/>
                    <a:pt x="28" y="9"/>
                    <a:pt x="28" y="9"/>
                  </a:cubicBezTo>
                  <a:cubicBezTo>
                    <a:pt x="28" y="112"/>
                    <a:pt x="28" y="112"/>
                    <a:pt x="28" y="112"/>
                  </a:cubicBezTo>
                  <a:cubicBezTo>
                    <a:pt x="28" y="117"/>
                    <a:pt x="31" y="119"/>
                    <a:pt x="38" y="120"/>
                  </a:cubicBezTo>
                  <a:cubicBezTo>
                    <a:pt x="38" y="123"/>
                    <a:pt x="38" y="123"/>
                    <a:pt x="38" y="123"/>
                  </a:cubicBezTo>
                  <a:cubicBezTo>
                    <a:pt x="34" y="123"/>
                    <a:pt x="26" y="121"/>
                    <a:pt x="19" y="121"/>
                  </a:cubicBezTo>
                  <a:cubicBezTo>
                    <a:pt x="12" y="121"/>
                    <a:pt x="4" y="123"/>
                    <a:pt x="0" y="123"/>
                  </a:cubicBezTo>
                  <a:cubicBezTo>
                    <a:pt x="0" y="120"/>
                    <a:pt x="0" y="120"/>
                    <a:pt x="0" y="120"/>
                  </a:cubicBezTo>
                  <a:cubicBezTo>
                    <a:pt x="7" y="119"/>
                    <a:pt x="10" y="117"/>
                    <a:pt x="10" y="112"/>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32"/>
            <p:cNvSpPr>
              <a:spLocks noEditPoints="1"/>
            </p:cNvSpPr>
            <p:nvPr userDrawn="1"/>
          </p:nvSpPr>
          <p:spPr bwMode="auto">
            <a:xfrm>
              <a:off x="6526213" y="3005138"/>
              <a:ext cx="279400" cy="366713"/>
            </a:xfrm>
            <a:custGeom>
              <a:avLst/>
              <a:gdLst>
                <a:gd name="T0" fmla="*/ 40 w 96"/>
                <a:gd name="T1" fmla="*/ 125 h 125"/>
                <a:gd name="T2" fmla="*/ 39 w 96"/>
                <a:gd name="T3" fmla="*/ 125 h 125"/>
                <a:gd name="T4" fmla="*/ 32 w 96"/>
                <a:gd name="T5" fmla="*/ 124 h 125"/>
                <a:gd name="T6" fmla="*/ 20 w 96"/>
                <a:gd name="T7" fmla="*/ 123 h 125"/>
                <a:gd name="T8" fmla="*/ 8 w 96"/>
                <a:gd name="T9" fmla="*/ 124 h 125"/>
                <a:gd name="T10" fmla="*/ 1 w 96"/>
                <a:gd name="T11" fmla="*/ 125 h 125"/>
                <a:gd name="T12" fmla="*/ 0 w 96"/>
                <a:gd name="T13" fmla="*/ 125 h 125"/>
                <a:gd name="T14" fmla="*/ 0 w 96"/>
                <a:gd name="T15" fmla="*/ 120 h 125"/>
                <a:gd name="T16" fmla="*/ 1 w 96"/>
                <a:gd name="T17" fmla="*/ 120 h 125"/>
                <a:gd name="T18" fmla="*/ 10 w 96"/>
                <a:gd name="T19" fmla="*/ 113 h 125"/>
                <a:gd name="T20" fmla="*/ 10 w 96"/>
                <a:gd name="T21" fmla="*/ 12 h 125"/>
                <a:gd name="T22" fmla="*/ 1 w 96"/>
                <a:gd name="T23" fmla="*/ 5 h 125"/>
                <a:gd name="T24" fmla="*/ 0 w 96"/>
                <a:gd name="T25" fmla="*/ 4 h 125"/>
                <a:gd name="T26" fmla="*/ 0 w 96"/>
                <a:gd name="T27" fmla="*/ 0 h 125"/>
                <a:gd name="T28" fmla="*/ 57 w 96"/>
                <a:gd name="T29" fmla="*/ 0 h 125"/>
                <a:gd name="T30" fmla="*/ 96 w 96"/>
                <a:gd name="T31" fmla="*/ 37 h 125"/>
                <a:gd name="T32" fmla="*/ 51 w 96"/>
                <a:gd name="T33" fmla="*/ 76 h 125"/>
                <a:gd name="T34" fmla="*/ 32 w 96"/>
                <a:gd name="T35" fmla="*/ 71 h 125"/>
                <a:gd name="T36" fmla="*/ 31 w 96"/>
                <a:gd name="T37" fmla="*/ 70 h 125"/>
                <a:gd name="T38" fmla="*/ 30 w 96"/>
                <a:gd name="T39" fmla="*/ 69 h 125"/>
                <a:gd name="T40" fmla="*/ 30 w 96"/>
                <a:gd name="T41" fmla="*/ 113 h 125"/>
                <a:gd name="T42" fmla="*/ 39 w 96"/>
                <a:gd name="T43" fmla="*/ 120 h 125"/>
                <a:gd name="T44" fmla="*/ 40 w 96"/>
                <a:gd name="T45" fmla="*/ 120 h 125"/>
                <a:gd name="T46" fmla="*/ 40 w 96"/>
                <a:gd name="T47" fmla="*/ 125 h 125"/>
                <a:gd name="T48" fmla="*/ 2 w 96"/>
                <a:gd name="T49" fmla="*/ 122 h 125"/>
                <a:gd name="T50" fmla="*/ 2 w 96"/>
                <a:gd name="T51" fmla="*/ 122 h 125"/>
                <a:gd name="T52" fmla="*/ 8 w 96"/>
                <a:gd name="T53" fmla="*/ 122 h 125"/>
                <a:gd name="T54" fmla="*/ 20 w 96"/>
                <a:gd name="T55" fmla="*/ 121 h 125"/>
                <a:gd name="T56" fmla="*/ 32 w 96"/>
                <a:gd name="T57" fmla="*/ 122 h 125"/>
                <a:gd name="T58" fmla="*/ 38 w 96"/>
                <a:gd name="T59" fmla="*/ 122 h 125"/>
                <a:gd name="T60" fmla="*/ 38 w 96"/>
                <a:gd name="T61" fmla="*/ 122 h 125"/>
                <a:gd name="T62" fmla="*/ 28 w 96"/>
                <a:gd name="T63" fmla="*/ 113 h 125"/>
                <a:gd name="T64" fmla="*/ 28 w 96"/>
                <a:gd name="T65" fmla="*/ 9 h 125"/>
                <a:gd name="T66" fmla="*/ 34 w 96"/>
                <a:gd name="T67" fmla="*/ 9 h 125"/>
                <a:gd name="T68" fmla="*/ 78 w 96"/>
                <a:gd name="T69" fmla="*/ 39 h 125"/>
                <a:gd name="T70" fmla="*/ 45 w 96"/>
                <a:gd name="T71" fmla="*/ 68 h 125"/>
                <a:gd name="T72" fmla="*/ 34 w 96"/>
                <a:gd name="T73" fmla="*/ 68 h 125"/>
                <a:gd name="T74" fmla="*/ 32 w 96"/>
                <a:gd name="T75" fmla="*/ 68 h 125"/>
                <a:gd name="T76" fmla="*/ 33 w 96"/>
                <a:gd name="T77" fmla="*/ 69 h 125"/>
                <a:gd name="T78" fmla="*/ 33 w 96"/>
                <a:gd name="T79" fmla="*/ 69 h 125"/>
                <a:gd name="T80" fmla="*/ 51 w 96"/>
                <a:gd name="T81" fmla="*/ 74 h 125"/>
                <a:gd name="T82" fmla="*/ 94 w 96"/>
                <a:gd name="T83" fmla="*/ 37 h 125"/>
                <a:gd name="T84" fmla="*/ 57 w 96"/>
                <a:gd name="T85" fmla="*/ 2 h 125"/>
                <a:gd name="T86" fmla="*/ 2 w 96"/>
                <a:gd name="T87" fmla="*/ 2 h 125"/>
                <a:gd name="T88" fmla="*/ 2 w 96"/>
                <a:gd name="T89" fmla="*/ 3 h 125"/>
                <a:gd name="T90" fmla="*/ 12 w 96"/>
                <a:gd name="T91" fmla="*/ 12 h 125"/>
                <a:gd name="T92" fmla="*/ 12 w 96"/>
                <a:gd name="T93" fmla="*/ 113 h 125"/>
                <a:gd name="T94" fmla="*/ 2 w 96"/>
                <a:gd name="T95" fmla="*/ 122 h 125"/>
                <a:gd name="T96" fmla="*/ 30 w 96"/>
                <a:gd name="T97" fmla="*/ 11 h 125"/>
                <a:gd name="T98" fmla="*/ 30 w 96"/>
                <a:gd name="T99" fmla="*/ 67 h 125"/>
                <a:gd name="T100" fmla="*/ 34 w 96"/>
                <a:gd name="T101" fmla="*/ 66 h 125"/>
                <a:gd name="T102" fmla="*/ 45 w 96"/>
                <a:gd name="T103" fmla="*/ 66 h 125"/>
                <a:gd name="T104" fmla="*/ 76 w 96"/>
                <a:gd name="T105" fmla="*/ 39 h 125"/>
                <a:gd name="T106" fmla="*/ 34 w 96"/>
                <a:gd name="T107" fmla="*/ 11 h 125"/>
                <a:gd name="T108" fmla="*/ 30 w 96"/>
                <a:gd name="T109"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125">
                  <a:moveTo>
                    <a:pt x="40" y="125"/>
                  </a:moveTo>
                  <a:cubicBezTo>
                    <a:pt x="39" y="125"/>
                    <a:pt x="39" y="125"/>
                    <a:pt x="39" y="125"/>
                  </a:cubicBezTo>
                  <a:cubicBezTo>
                    <a:pt x="37" y="125"/>
                    <a:pt x="35" y="124"/>
                    <a:pt x="32" y="124"/>
                  </a:cubicBezTo>
                  <a:cubicBezTo>
                    <a:pt x="28" y="124"/>
                    <a:pt x="24" y="123"/>
                    <a:pt x="20" y="123"/>
                  </a:cubicBezTo>
                  <a:cubicBezTo>
                    <a:pt x="16" y="123"/>
                    <a:pt x="12" y="124"/>
                    <a:pt x="8" y="124"/>
                  </a:cubicBezTo>
                  <a:cubicBezTo>
                    <a:pt x="5" y="124"/>
                    <a:pt x="3" y="125"/>
                    <a:pt x="1" y="125"/>
                  </a:cubicBezTo>
                  <a:cubicBezTo>
                    <a:pt x="0" y="125"/>
                    <a:pt x="0" y="125"/>
                    <a:pt x="0" y="125"/>
                  </a:cubicBezTo>
                  <a:cubicBezTo>
                    <a:pt x="0" y="120"/>
                    <a:pt x="0" y="120"/>
                    <a:pt x="0" y="120"/>
                  </a:cubicBezTo>
                  <a:cubicBezTo>
                    <a:pt x="1" y="120"/>
                    <a:pt x="1" y="120"/>
                    <a:pt x="1" y="120"/>
                  </a:cubicBezTo>
                  <a:cubicBezTo>
                    <a:pt x="8" y="119"/>
                    <a:pt x="10" y="117"/>
                    <a:pt x="10" y="113"/>
                  </a:cubicBezTo>
                  <a:cubicBezTo>
                    <a:pt x="10" y="12"/>
                    <a:pt x="10" y="12"/>
                    <a:pt x="10" y="12"/>
                  </a:cubicBezTo>
                  <a:cubicBezTo>
                    <a:pt x="10" y="7"/>
                    <a:pt x="8" y="6"/>
                    <a:pt x="1" y="5"/>
                  </a:cubicBezTo>
                  <a:cubicBezTo>
                    <a:pt x="0" y="4"/>
                    <a:pt x="0" y="4"/>
                    <a:pt x="0" y="4"/>
                  </a:cubicBezTo>
                  <a:cubicBezTo>
                    <a:pt x="0" y="0"/>
                    <a:pt x="0" y="0"/>
                    <a:pt x="0" y="0"/>
                  </a:cubicBezTo>
                  <a:cubicBezTo>
                    <a:pt x="57" y="0"/>
                    <a:pt x="57" y="0"/>
                    <a:pt x="57" y="0"/>
                  </a:cubicBezTo>
                  <a:cubicBezTo>
                    <a:pt x="81" y="0"/>
                    <a:pt x="96" y="14"/>
                    <a:pt x="96" y="37"/>
                  </a:cubicBezTo>
                  <a:cubicBezTo>
                    <a:pt x="96" y="60"/>
                    <a:pt x="78" y="76"/>
                    <a:pt x="51" y="76"/>
                  </a:cubicBezTo>
                  <a:cubicBezTo>
                    <a:pt x="46" y="76"/>
                    <a:pt x="35" y="74"/>
                    <a:pt x="32" y="71"/>
                  </a:cubicBezTo>
                  <a:cubicBezTo>
                    <a:pt x="31" y="70"/>
                    <a:pt x="31" y="70"/>
                    <a:pt x="31" y="70"/>
                  </a:cubicBezTo>
                  <a:cubicBezTo>
                    <a:pt x="31" y="70"/>
                    <a:pt x="30" y="70"/>
                    <a:pt x="30" y="69"/>
                  </a:cubicBezTo>
                  <a:cubicBezTo>
                    <a:pt x="30" y="113"/>
                    <a:pt x="30" y="113"/>
                    <a:pt x="30" y="113"/>
                  </a:cubicBezTo>
                  <a:cubicBezTo>
                    <a:pt x="30" y="117"/>
                    <a:pt x="31" y="119"/>
                    <a:pt x="39" y="120"/>
                  </a:cubicBezTo>
                  <a:cubicBezTo>
                    <a:pt x="40" y="120"/>
                    <a:pt x="40" y="120"/>
                    <a:pt x="40" y="120"/>
                  </a:cubicBezTo>
                  <a:lnTo>
                    <a:pt x="40" y="125"/>
                  </a:lnTo>
                  <a:close/>
                  <a:moveTo>
                    <a:pt x="2" y="122"/>
                  </a:moveTo>
                  <a:cubicBezTo>
                    <a:pt x="2" y="122"/>
                    <a:pt x="2" y="122"/>
                    <a:pt x="2" y="122"/>
                  </a:cubicBezTo>
                  <a:cubicBezTo>
                    <a:pt x="3" y="122"/>
                    <a:pt x="5" y="122"/>
                    <a:pt x="8" y="122"/>
                  </a:cubicBezTo>
                  <a:cubicBezTo>
                    <a:pt x="11" y="122"/>
                    <a:pt x="16" y="121"/>
                    <a:pt x="20" y="121"/>
                  </a:cubicBezTo>
                  <a:cubicBezTo>
                    <a:pt x="24" y="121"/>
                    <a:pt x="28" y="122"/>
                    <a:pt x="32" y="122"/>
                  </a:cubicBezTo>
                  <a:cubicBezTo>
                    <a:pt x="34" y="122"/>
                    <a:pt x="36" y="122"/>
                    <a:pt x="38" y="122"/>
                  </a:cubicBezTo>
                  <a:cubicBezTo>
                    <a:pt x="38" y="122"/>
                    <a:pt x="38" y="122"/>
                    <a:pt x="38" y="122"/>
                  </a:cubicBezTo>
                  <a:cubicBezTo>
                    <a:pt x="31" y="121"/>
                    <a:pt x="28" y="119"/>
                    <a:pt x="28" y="113"/>
                  </a:cubicBezTo>
                  <a:cubicBezTo>
                    <a:pt x="28" y="9"/>
                    <a:pt x="28" y="9"/>
                    <a:pt x="28" y="9"/>
                  </a:cubicBezTo>
                  <a:cubicBezTo>
                    <a:pt x="34" y="9"/>
                    <a:pt x="34" y="9"/>
                    <a:pt x="34" y="9"/>
                  </a:cubicBezTo>
                  <a:cubicBezTo>
                    <a:pt x="57" y="9"/>
                    <a:pt x="78" y="12"/>
                    <a:pt x="78" y="39"/>
                  </a:cubicBezTo>
                  <a:cubicBezTo>
                    <a:pt x="78" y="56"/>
                    <a:pt x="65" y="68"/>
                    <a:pt x="45" y="68"/>
                  </a:cubicBezTo>
                  <a:cubicBezTo>
                    <a:pt x="34" y="68"/>
                    <a:pt x="34" y="68"/>
                    <a:pt x="34" y="68"/>
                  </a:cubicBezTo>
                  <a:cubicBezTo>
                    <a:pt x="33" y="68"/>
                    <a:pt x="32" y="68"/>
                    <a:pt x="32" y="68"/>
                  </a:cubicBezTo>
                  <a:cubicBezTo>
                    <a:pt x="32" y="68"/>
                    <a:pt x="32" y="69"/>
                    <a:pt x="33" y="69"/>
                  </a:cubicBezTo>
                  <a:cubicBezTo>
                    <a:pt x="33" y="69"/>
                    <a:pt x="33" y="69"/>
                    <a:pt x="33" y="69"/>
                  </a:cubicBezTo>
                  <a:cubicBezTo>
                    <a:pt x="36" y="72"/>
                    <a:pt x="46" y="74"/>
                    <a:pt x="51" y="74"/>
                  </a:cubicBezTo>
                  <a:cubicBezTo>
                    <a:pt x="76" y="74"/>
                    <a:pt x="94" y="59"/>
                    <a:pt x="94" y="37"/>
                  </a:cubicBezTo>
                  <a:cubicBezTo>
                    <a:pt x="94" y="15"/>
                    <a:pt x="80" y="2"/>
                    <a:pt x="57" y="2"/>
                  </a:cubicBezTo>
                  <a:cubicBezTo>
                    <a:pt x="2" y="2"/>
                    <a:pt x="2" y="2"/>
                    <a:pt x="2" y="2"/>
                  </a:cubicBezTo>
                  <a:cubicBezTo>
                    <a:pt x="2" y="3"/>
                    <a:pt x="2" y="3"/>
                    <a:pt x="2" y="3"/>
                  </a:cubicBezTo>
                  <a:cubicBezTo>
                    <a:pt x="9" y="4"/>
                    <a:pt x="12" y="6"/>
                    <a:pt x="12" y="12"/>
                  </a:cubicBezTo>
                  <a:cubicBezTo>
                    <a:pt x="12" y="113"/>
                    <a:pt x="12" y="113"/>
                    <a:pt x="12" y="113"/>
                  </a:cubicBezTo>
                  <a:cubicBezTo>
                    <a:pt x="12" y="119"/>
                    <a:pt x="9" y="121"/>
                    <a:pt x="2" y="122"/>
                  </a:cubicBezTo>
                  <a:close/>
                  <a:moveTo>
                    <a:pt x="30" y="11"/>
                  </a:moveTo>
                  <a:cubicBezTo>
                    <a:pt x="30" y="67"/>
                    <a:pt x="30" y="67"/>
                    <a:pt x="30" y="67"/>
                  </a:cubicBezTo>
                  <a:cubicBezTo>
                    <a:pt x="30" y="67"/>
                    <a:pt x="31" y="66"/>
                    <a:pt x="34" y="66"/>
                  </a:cubicBezTo>
                  <a:cubicBezTo>
                    <a:pt x="45" y="66"/>
                    <a:pt x="45" y="66"/>
                    <a:pt x="45" y="66"/>
                  </a:cubicBezTo>
                  <a:cubicBezTo>
                    <a:pt x="64" y="66"/>
                    <a:pt x="76" y="55"/>
                    <a:pt x="76" y="39"/>
                  </a:cubicBezTo>
                  <a:cubicBezTo>
                    <a:pt x="76" y="16"/>
                    <a:pt x="61" y="11"/>
                    <a:pt x="34" y="11"/>
                  </a:cubicBezTo>
                  <a:lnTo>
                    <a:pt x="3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33"/>
            <p:cNvSpPr>
              <a:spLocks/>
            </p:cNvSpPr>
            <p:nvPr userDrawn="1"/>
          </p:nvSpPr>
          <p:spPr bwMode="auto">
            <a:xfrm>
              <a:off x="6829426" y="3005138"/>
              <a:ext cx="112713" cy="363538"/>
            </a:xfrm>
            <a:custGeom>
              <a:avLst/>
              <a:gdLst>
                <a:gd name="T0" fmla="*/ 0 w 39"/>
                <a:gd name="T1" fmla="*/ 121 h 124"/>
                <a:gd name="T2" fmla="*/ 10 w 39"/>
                <a:gd name="T3" fmla="*/ 113 h 124"/>
                <a:gd name="T4" fmla="*/ 10 w 39"/>
                <a:gd name="T5" fmla="*/ 10 h 124"/>
                <a:gd name="T6" fmla="*/ 0 w 39"/>
                <a:gd name="T7" fmla="*/ 2 h 124"/>
                <a:gd name="T8" fmla="*/ 0 w 39"/>
                <a:gd name="T9" fmla="*/ 0 h 124"/>
                <a:gd name="T10" fmla="*/ 20 w 39"/>
                <a:gd name="T11" fmla="*/ 1 h 124"/>
                <a:gd name="T12" fmla="*/ 39 w 39"/>
                <a:gd name="T13" fmla="*/ 0 h 124"/>
                <a:gd name="T14" fmla="*/ 39 w 39"/>
                <a:gd name="T15" fmla="*/ 2 h 124"/>
                <a:gd name="T16" fmla="*/ 29 w 39"/>
                <a:gd name="T17" fmla="*/ 10 h 124"/>
                <a:gd name="T18" fmla="*/ 29 w 39"/>
                <a:gd name="T19" fmla="*/ 113 h 124"/>
                <a:gd name="T20" fmla="*/ 39 w 39"/>
                <a:gd name="T21" fmla="*/ 121 h 124"/>
                <a:gd name="T22" fmla="*/ 39 w 39"/>
                <a:gd name="T23" fmla="*/ 124 h 124"/>
                <a:gd name="T24" fmla="*/ 20 w 39"/>
                <a:gd name="T25" fmla="*/ 122 h 124"/>
                <a:gd name="T26" fmla="*/ 0 w 39"/>
                <a:gd name="T27" fmla="*/ 124 h 124"/>
                <a:gd name="T28" fmla="*/ 0 w 39"/>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24">
                  <a:moveTo>
                    <a:pt x="0" y="121"/>
                  </a:moveTo>
                  <a:cubicBezTo>
                    <a:pt x="8" y="120"/>
                    <a:pt x="10" y="118"/>
                    <a:pt x="10" y="113"/>
                  </a:cubicBezTo>
                  <a:cubicBezTo>
                    <a:pt x="10" y="10"/>
                    <a:pt x="10" y="10"/>
                    <a:pt x="10" y="10"/>
                  </a:cubicBezTo>
                  <a:cubicBezTo>
                    <a:pt x="10" y="5"/>
                    <a:pt x="8" y="3"/>
                    <a:pt x="0" y="2"/>
                  </a:cubicBezTo>
                  <a:cubicBezTo>
                    <a:pt x="0" y="0"/>
                    <a:pt x="0" y="0"/>
                    <a:pt x="0" y="0"/>
                  </a:cubicBezTo>
                  <a:cubicBezTo>
                    <a:pt x="4" y="0"/>
                    <a:pt x="12" y="1"/>
                    <a:pt x="20" y="1"/>
                  </a:cubicBezTo>
                  <a:cubicBezTo>
                    <a:pt x="27" y="1"/>
                    <a:pt x="35" y="0"/>
                    <a:pt x="39" y="0"/>
                  </a:cubicBezTo>
                  <a:cubicBezTo>
                    <a:pt x="39" y="2"/>
                    <a:pt x="39" y="2"/>
                    <a:pt x="39" y="2"/>
                  </a:cubicBezTo>
                  <a:cubicBezTo>
                    <a:pt x="31" y="3"/>
                    <a:pt x="29" y="5"/>
                    <a:pt x="29" y="10"/>
                  </a:cubicBezTo>
                  <a:cubicBezTo>
                    <a:pt x="29" y="113"/>
                    <a:pt x="29" y="113"/>
                    <a:pt x="29" y="113"/>
                  </a:cubicBezTo>
                  <a:cubicBezTo>
                    <a:pt x="29" y="118"/>
                    <a:pt x="31" y="120"/>
                    <a:pt x="39" y="121"/>
                  </a:cubicBezTo>
                  <a:cubicBezTo>
                    <a:pt x="39" y="124"/>
                    <a:pt x="39" y="124"/>
                    <a:pt x="39" y="124"/>
                  </a:cubicBezTo>
                  <a:cubicBezTo>
                    <a:pt x="35" y="124"/>
                    <a:pt x="27" y="122"/>
                    <a:pt x="20"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34"/>
            <p:cNvSpPr>
              <a:spLocks noEditPoints="1"/>
            </p:cNvSpPr>
            <p:nvPr userDrawn="1"/>
          </p:nvSpPr>
          <p:spPr bwMode="auto">
            <a:xfrm>
              <a:off x="6826251" y="3001963"/>
              <a:ext cx="119063" cy="369888"/>
            </a:xfrm>
            <a:custGeom>
              <a:avLst/>
              <a:gdLst>
                <a:gd name="T0" fmla="*/ 41 w 41"/>
                <a:gd name="T1" fmla="*/ 126 h 126"/>
                <a:gd name="T2" fmla="*/ 40 w 41"/>
                <a:gd name="T3" fmla="*/ 126 h 126"/>
                <a:gd name="T4" fmla="*/ 33 w 41"/>
                <a:gd name="T5" fmla="*/ 125 h 126"/>
                <a:gd name="T6" fmla="*/ 21 w 41"/>
                <a:gd name="T7" fmla="*/ 124 h 126"/>
                <a:gd name="T8" fmla="*/ 8 w 41"/>
                <a:gd name="T9" fmla="*/ 125 h 126"/>
                <a:gd name="T10" fmla="*/ 1 w 41"/>
                <a:gd name="T11" fmla="*/ 126 h 126"/>
                <a:gd name="T12" fmla="*/ 0 w 41"/>
                <a:gd name="T13" fmla="*/ 126 h 126"/>
                <a:gd name="T14" fmla="*/ 0 w 41"/>
                <a:gd name="T15" fmla="*/ 121 h 126"/>
                <a:gd name="T16" fmla="*/ 1 w 41"/>
                <a:gd name="T17" fmla="*/ 121 h 126"/>
                <a:gd name="T18" fmla="*/ 10 w 41"/>
                <a:gd name="T19" fmla="*/ 114 h 126"/>
                <a:gd name="T20" fmla="*/ 10 w 41"/>
                <a:gd name="T21" fmla="*/ 11 h 126"/>
                <a:gd name="T22" fmla="*/ 1 w 41"/>
                <a:gd name="T23" fmla="*/ 4 h 126"/>
                <a:gd name="T24" fmla="*/ 0 w 41"/>
                <a:gd name="T25" fmla="*/ 4 h 126"/>
                <a:gd name="T26" fmla="*/ 0 w 41"/>
                <a:gd name="T27" fmla="*/ 0 h 126"/>
                <a:gd name="T28" fmla="*/ 1 w 41"/>
                <a:gd name="T29" fmla="*/ 0 h 126"/>
                <a:gd name="T30" fmla="*/ 8 w 41"/>
                <a:gd name="T31" fmla="*/ 0 h 126"/>
                <a:gd name="T32" fmla="*/ 21 w 41"/>
                <a:gd name="T33" fmla="*/ 1 h 126"/>
                <a:gd name="T34" fmla="*/ 33 w 41"/>
                <a:gd name="T35" fmla="*/ 0 h 126"/>
                <a:gd name="T36" fmla="*/ 40 w 41"/>
                <a:gd name="T37" fmla="*/ 0 h 126"/>
                <a:gd name="T38" fmla="*/ 41 w 41"/>
                <a:gd name="T39" fmla="*/ 0 h 126"/>
                <a:gd name="T40" fmla="*/ 41 w 41"/>
                <a:gd name="T41" fmla="*/ 4 h 126"/>
                <a:gd name="T42" fmla="*/ 40 w 41"/>
                <a:gd name="T43" fmla="*/ 4 h 126"/>
                <a:gd name="T44" fmla="*/ 31 w 41"/>
                <a:gd name="T45" fmla="*/ 11 h 126"/>
                <a:gd name="T46" fmla="*/ 31 w 41"/>
                <a:gd name="T47" fmla="*/ 114 h 126"/>
                <a:gd name="T48" fmla="*/ 40 w 41"/>
                <a:gd name="T49" fmla="*/ 121 h 126"/>
                <a:gd name="T50" fmla="*/ 41 w 41"/>
                <a:gd name="T51" fmla="*/ 121 h 126"/>
                <a:gd name="T52" fmla="*/ 41 w 41"/>
                <a:gd name="T53" fmla="*/ 126 h 126"/>
                <a:gd name="T54" fmla="*/ 21 w 41"/>
                <a:gd name="T55" fmla="*/ 122 h 126"/>
                <a:gd name="T56" fmla="*/ 33 w 41"/>
                <a:gd name="T57" fmla="*/ 123 h 126"/>
                <a:gd name="T58" fmla="*/ 39 w 41"/>
                <a:gd name="T59" fmla="*/ 124 h 126"/>
                <a:gd name="T60" fmla="*/ 39 w 41"/>
                <a:gd name="T61" fmla="*/ 123 h 126"/>
                <a:gd name="T62" fmla="*/ 29 w 41"/>
                <a:gd name="T63" fmla="*/ 114 h 126"/>
                <a:gd name="T64" fmla="*/ 29 w 41"/>
                <a:gd name="T65" fmla="*/ 11 h 126"/>
                <a:gd name="T66" fmla="*/ 39 w 41"/>
                <a:gd name="T67" fmla="*/ 2 h 126"/>
                <a:gd name="T68" fmla="*/ 39 w 41"/>
                <a:gd name="T69" fmla="*/ 2 h 126"/>
                <a:gd name="T70" fmla="*/ 33 w 41"/>
                <a:gd name="T71" fmla="*/ 2 h 126"/>
                <a:gd name="T72" fmla="*/ 21 w 41"/>
                <a:gd name="T73" fmla="*/ 3 h 126"/>
                <a:gd name="T74" fmla="*/ 8 w 41"/>
                <a:gd name="T75" fmla="*/ 2 h 126"/>
                <a:gd name="T76" fmla="*/ 2 w 41"/>
                <a:gd name="T77" fmla="*/ 2 h 126"/>
                <a:gd name="T78" fmla="*/ 2 w 41"/>
                <a:gd name="T79" fmla="*/ 2 h 126"/>
                <a:gd name="T80" fmla="*/ 12 w 41"/>
                <a:gd name="T81" fmla="*/ 11 h 126"/>
                <a:gd name="T82" fmla="*/ 12 w 41"/>
                <a:gd name="T83" fmla="*/ 114 h 126"/>
                <a:gd name="T84" fmla="*/ 2 w 41"/>
                <a:gd name="T85" fmla="*/ 123 h 126"/>
                <a:gd name="T86" fmla="*/ 2 w 41"/>
                <a:gd name="T87" fmla="*/ 123 h 126"/>
                <a:gd name="T88" fmla="*/ 8 w 41"/>
                <a:gd name="T89" fmla="*/ 123 h 126"/>
                <a:gd name="T90" fmla="*/ 21 w 41"/>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126">
                  <a:moveTo>
                    <a:pt x="41" y="126"/>
                  </a:moveTo>
                  <a:cubicBezTo>
                    <a:pt x="40" y="126"/>
                    <a:pt x="40" y="126"/>
                    <a:pt x="40" y="126"/>
                  </a:cubicBezTo>
                  <a:cubicBezTo>
                    <a:pt x="38" y="126"/>
                    <a:pt x="35" y="125"/>
                    <a:pt x="33" y="125"/>
                  </a:cubicBezTo>
                  <a:cubicBezTo>
                    <a:pt x="29" y="125"/>
                    <a:pt x="25" y="124"/>
                    <a:pt x="21" y="124"/>
                  </a:cubicBezTo>
                  <a:cubicBezTo>
                    <a:pt x="16" y="124"/>
                    <a:pt x="12" y="125"/>
                    <a:pt x="8" y="125"/>
                  </a:cubicBezTo>
                  <a:cubicBezTo>
                    <a:pt x="6" y="125"/>
                    <a:pt x="3" y="126"/>
                    <a:pt x="1" y="126"/>
                  </a:cubicBezTo>
                  <a:cubicBezTo>
                    <a:pt x="0" y="126"/>
                    <a:pt x="0" y="126"/>
                    <a:pt x="0" y="126"/>
                  </a:cubicBezTo>
                  <a:cubicBezTo>
                    <a:pt x="0" y="121"/>
                    <a:pt x="0" y="121"/>
                    <a:pt x="0" y="121"/>
                  </a:cubicBezTo>
                  <a:cubicBezTo>
                    <a:pt x="1" y="121"/>
                    <a:pt x="1" y="121"/>
                    <a:pt x="1" y="121"/>
                  </a:cubicBezTo>
                  <a:cubicBezTo>
                    <a:pt x="9"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3" y="0"/>
                    <a:pt x="6" y="0"/>
                    <a:pt x="8" y="0"/>
                  </a:cubicBezTo>
                  <a:cubicBezTo>
                    <a:pt x="12" y="0"/>
                    <a:pt x="16" y="1"/>
                    <a:pt x="21" y="1"/>
                  </a:cubicBezTo>
                  <a:cubicBezTo>
                    <a:pt x="25" y="1"/>
                    <a:pt x="29" y="0"/>
                    <a:pt x="33" y="0"/>
                  </a:cubicBezTo>
                  <a:cubicBezTo>
                    <a:pt x="35" y="0"/>
                    <a:pt x="38" y="0"/>
                    <a:pt x="40" y="0"/>
                  </a:cubicBezTo>
                  <a:cubicBezTo>
                    <a:pt x="41" y="0"/>
                    <a:pt x="41" y="0"/>
                    <a:pt x="41" y="0"/>
                  </a:cubicBezTo>
                  <a:cubicBezTo>
                    <a:pt x="41" y="4"/>
                    <a:pt x="41" y="4"/>
                    <a:pt x="41" y="4"/>
                  </a:cubicBezTo>
                  <a:cubicBezTo>
                    <a:pt x="40" y="4"/>
                    <a:pt x="40" y="4"/>
                    <a:pt x="40" y="4"/>
                  </a:cubicBezTo>
                  <a:cubicBezTo>
                    <a:pt x="32" y="5"/>
                    <a:pt x="31" y="7"/>
                    <a:pt x="31" y="11"/>
                  </a:cubicBezTo>
                  <a:cubicBezTo>
                    <a:pt x="31" y="114"/>
                    <a:pt x="31" y="114"/>
                    <a:pt x="31" y="114"/>
                  </a:cubicBezTo>
                  <a:cubicBezTo>
                    <a:pt x="31" y="118"/>
                    <a:pt x="32" y="120"/>
                    <a:pt x="40" y="121"/>
                  </a:cubicBezTo>
                  <a:cubicBezTo>
                    <a:pt x="41" y="121"/>
                    <a:pt x="41" y="121"/>
                    <a:pt x="41" y="121"/>
                  </a:cubicBezTo>
                  <a:lnTo>
                    <a:pt x="41" y="126"/>
                  </a:lnTo>
                  <a:close/>
                  <a:moveTo>
                    <a:pt x="21" y="122"/>
                  </a:moveTo>
                  <a:cubicBezTo>
                    <a:pt x="25" y="122"/>
                    <a:pt x="29" y="123"/>
                    <a:pt x="33" y="123"/>
                  </a:cubicBezTo>
                  <a:cubicBezTo>
                    <a:pt x="35" y="123"/>
                    <a:pt x="37" y="123"/>
                    <a:pt x="39" y="124"/>
                  </a:cubicBezTo>
                  <a:cubicBezTo>
                    <a:pt x="39" y="123"/>
                    <a:pt x="39" y="123"/>
                    <a:pt x="39" y="123"/>
                  </a:cubicBezTo>
                  <a:cubicBezTo>
                    <a:pt x="32" y="122"/>
                    <a:pt x="29" y="120"/>
                    <a:pt x="29" y="114"/>
                  </a:cubicBezTo>
                  <a:cubicBezTo>
                    <a:pt x="29" y="11"/>
                    <a:pt x="29" y="11"/>
                    <a:pt x="29" y="11"/>
                  </a:cubicBezTo>
                  <a:cubicBezTo>
                    <a:pt x="29" y="5"/>
                    <a:pt x="32" y="4"/>
                    <a:pt x="39" y="2"/>
                  </a:cubicBezTo>
                  <a:cubicBezTo>
                    <a:pt x="39" y="2"/>
                    <a:pt x="39" y="2"/>
                    <a:pt x="39" y="2"/>
                  </a:cubicBezTo>
                  <a:cubicBezTo>
                    <a:pt x="37" y="2"/>
                    <a:pt x="35" y="2"/>
                    <a:pt x="33" y="2"/>
                  </a:cubicBezTo>
                  <a:cubicBezTo>
                    <a:pt x="29" y="2"/>
                    <a:pt x="25" y="3"/>
                    <a:pt x="21" y="3"/>
                  </a:cubicBezTo>
                  <a:cubicBezTo>
                    <a:pt x="16" y="3"/>
                    <a:pt x="12" y="2"/>
                    <a:pt x="8" y="2"/>
                  </a:cubicBezTo>
                  <a:cubicBezTo>
                    <a:pt x="6"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3"/>
                    <a:pt x="2" y="123"/>
                    <a:pt x="2" y="123"/>
                  </a:cubicBezTo>
                  <a:cubicBezTo>
                    <a:pt x="4" y="123"/>
                    <a:pt x="6" y="123"/>
                    <a:pt x="8" y="123"/>
                  </a:cubicBezTo>
                  <a:cubicBezTo>
                    <a:pt x="12" y="123"/>
                    <a:pt x="16" y="122"/>
                    <a:pt x="2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35"/>
            <p:cNvSpPr>
              <a:spLocks/>
            </p:cNvSpPr>
            <p:nvPr userDrawn="1"/>
          </p:nvSpPr>
          <p:spPr bwMode="auto">
            <a:xfrm>
              <a:off x="6972301" y="3006725"/>
              <a:ext cx="293688" cy="361950"/>
            </a:xfrm>
            <a:custGeom>
              <a:avLst/>
              <a:gdLst>
                <a:gd name="T0" fmla="*/ 41 w 101"/>
                <a:gd name="T1" fmla="*/ 11 h 123"/>
                <a:gd name="T2" fmla="*/ 23 w 101"/>
                <a:gd name="T3" fmla="*/ 11 h 123"/>
                <a:gd name="T4" fmla="*/ 4 w 101"/>
                <a:gd name="T5" fmla="*/ 31 h 123"/>
                <a:gd name="T6" fmla="*/ 0 w 101"/>
                <a:gd name="T7" fmla="*/ 31 h 123"/>
                <a:gd name="T8" fmla="*/ 3 w 101"/>
                <a:gd name="T9" fmla="*/ 0 h 123"/>
                <a:gd name="T10" fmla="*/ 98 w 101"/>
                <a:gd name="T11" fmla="*/ 0 h 123"/>
                <a:gd name="T12" fmla="*/ 101 w 101"/>
                <a:gd name="T13" fmla="*/ 31 h 123"/>
                <a:gd name="T14" fmla="*/ 97 w 101"/>
                <a:gd name="T15" fmla="*/ 31 h 123"/>
                <a:gd name="T16" fmla="*/ 77 w 101"/>
                <a:gd name="T17" fmla="*/ 11 h 123"/>
                <a:gd name="T18" fmla="*/ 60 w 101"/>
                <a:gd name="T19" fmla="*/ 11 h 123"/>
                <a:gd name="T20" fmla="*/ 60 w 101"/>
                <a:gd name="T21" fmla="*/ 109 h 123"/>
                <a:gd name="T22" fmla="*/ 72 w 101"/>
                <a:gd name="T23" fmla="*/ 120 h 123"/>
                <a:gd name="T24" fmla="*/ 72 w 101"/>
                <a:gd name="T25" fmla="*/ 123 h 123"/>
                <a:gd name="T26" fmla="*/ 50 w 101"/>
                <a:gd name="T27" fmla="*/ 121 h 123"/>
                <a:gd name="T28" fmla="*/ 29 w 101"/>
                <a:gd name="T29" fmla="*/ 123 h 123"/>
                <a:gd name="T30" fmla="*/ 29 w 101"/>
                <a:gd name="T31" fmla="*/ 120 h 123"/>
                <a:gd name="T32" fmla="*/ 41 w 101"/>
                <a:gd name="T33" fmla="*/ 109 h 123"/>
                <a:gd name="T34" fmla="*/ 41 w 101"/>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123">
                  <a:moveTo>
                    <a:pt x="41" y="11"/>
                  </a:moveTo>
                  <a:cubicBezTo>
                    <a:pt x="23" y="11"/>
                    <a:pt x="23" y="11"/>
                    <a:pt x="23" y="11"/>
                  </a:cubicBezTo>
                  <a:cubicBezTo>
                    <a:pt x="13" y="11"/>
                    <a:pt x="7" y="14"/>
                    <a:pt x="4" y="31"/>
                  </a:cubicBezTo>
                  <a:cubicBezTo>
                    <a:pt x="0" y="31"/>
                    <a:pt x="0" y="31"/>
                    <a:pt x="0" y="31"/>
                  </a:cubicBezTo>
                  <a:cubicBezTo>
                    <a:pt x="1" y="21"/>
                    <a:pt x="2" y="10"/>
                    <a:pt x="3" y="0"/>
                  </a:cubicBezTo>
                  <a:cubicBezTo>
                    <a:pt x="98" y="0"/>
                    <a:pt x="98" y="0"/>
                    <a:pt x="98" y="0"/>
                  </a:cubicBezTo>
                  <a:cubicBezTo>
                    <a:pt x="98" y="10"/>
                    <a:pt x="99" y="21"/>
                    <a:pt x="101" y="31"/>
                  </a:cubicBezTo>
                  <a:cubicBezTo>
                    <a:pt x="97" y="31"/>
                    <a:pt x="97" y="31"/>
                    <a:pt x="97" y="31"/>
                  </a:cubicBezTo>
                  <a:cubicBezTo>
                    <a:pt x="94" y="14"/>
                    <a:pt x="88" y="11"/>
                    <a:pt x="77" y="11"/>
                  </a:cubicBezTo>
                  <a:cubicBezTo>
                    <a:pt x="60" y="11"/>
                    <a:pt x="60" y="11"/>
                    <a:pt x="60" y="11"/>
                  </a:cubicBezTo>
                  <a:cubicBezTo>
                    <a:pt x="60" y="109"/>
                    <a:pt x="60" y="109"/>
                    <a:pt x="60" y="109"/>
                  </a:cubicBezTo>
                  <a:cubicBezTo>
                    <a:pt x="60" y="115"/>
                    <a:pt x="62" y="119"/>
                    <a:pt x="72" y="120"/>
                  </a:cubicBezTo>
                  <a:cubicBezTo>
                    <a:pt x="72" y="123"/>
                    <a:pt x="72" y="123"/>
                    <a:pt x="72" y="123"/>
                  </a:cubicBezTo>
                  <a:cubicBezTo>
                    <a:pt x="64" y="123"/>
                    <a:pt x="56" y="121"/>
                    <a:pt x="50" y="121"/>
                  </a:cubicBezTo>
                  <a:cubicBezTo>
                    <a:pt x="45" y="121"/>
                    <a:pt x="36" y="123"/>
                    <a:pt x="29" y="123"/>
                  </a:cubicBezTo>
                  <a:cubicBezTo>
                    <a:pt x="29" y="120"/>
                    <a:pt x="29" y="120"/>
                    <a:pt x="29" y="120"/>
                  </a:cubicBezTo>
                  <a:cubicBezTo>
                    <a:pt x="39"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36"/>
            <p:cNvSpPr>
              <a:spLocks noEditPoints="1"/>
            </p:cNvSpPr>
            <p:nvPr userDrawn="1"/>
          </p:nvSpPr>
          <p:spPr bwMode="auto">
            <a:xfrm>
              <a:off x="6969126" y="3005138"/>
              <a:ext cx="300038" cy="366713"/>
            </a:xfrm>
            <a:custGeom>
              <a:avLst/>
              <a:gdLst>
                <a:gd name="T0" fmla="*/ 74 w 103"/>
                <a:gd name="T1" fmla="*/ 125 h 125"/>
                <a:gd name="T2" fmla="*/ 73 w 103"/>
                <a:gd name="T3" fmla="*/ 125 h 125"/>
                <a:gd name="T4" fmla="*/ 61 w 103"/>
                <a:gd name="T5" fmla="*/ 124 h 125"/>
                <a:gd name="T6" fmla="*/ 51 w 103"/>
                <a:gd name="T7" fmla="*/ 123 h 125"/>
                <a:gd name="T8" fmla="*/ 42 w 103"/>
                <a:gd name="T9" fmla="*/ 124 h 125"/>
                <a:gd name="T10" fmla="*/ 30 w 103"/>
                <a:gd name="T11" fmla="*/ 125 h 125"/>
                <a:gd name="T12" fmla="*/ 29 w 103"/>
                <a:gd name="T13" fmla="*/ 125 h 125"/>
                <a:gd name="T14" fmla="*/ 29 w 103"/>
                <a:gd name="T15" fmla="*/ 120 h 125"/>
                <a:gd name="T16" fmla="*/ 30 w 103"/>
                <a:gd name="T17" fmla="*/ 120 h 125"/>
                <a:gd name="T18" fmla="*/ 41 w 103"/>
                <a:gd name="T19" fmla="*/ 110 h 125"/>
                <a:gd name="T20" fmla="*/ 41 w 103"/>
                <a:gd name="T21" fmla="*/ 13 h 125"/>
                <a:gd name="T22" fmla="*/ 24 w 103"/>
                <a:gd name="T23" fmla="*/ 13 h 125"/>
                <a:gd name="T24" fmla="*/ 6 w 103"/>
                <a:gd name="T25" fmla="*/ 33 h 125"/>
                <a:gd name="T26" fmla="*/ 6 w 103"/>
                <a:gd name="T27" fmla="*/ 33 h 125"/>
                <a:gd name="T28" fmla="*/ 0 w 103"/>
                <a:gd name="T29" fmla="*/ 33 h 125"/>
                <a:gd name="T30" fmla="*/ 0 w 103"/>
                <a:gd name="T31" fmla="*/ 32 h 125"/>
                <a:gd name="T32" fmla="*/ 3 w 103"/>
                <a:gd name="T33" fmla="*/ 1 h 125"/>
                <a:gd name="T34" fmla="*/ 3 w 103"/>
                <a:gd name="T35" fmla="*/ 0 h 125"/>
                <a:gd name="T36" fmla="*/ 100 w 103"/>
                <a:gd name="T37" fmla="*/ 0 h 125"/>
                <a:gd name="T38" fmla="*/ 100 w 103"/>
                <a:gd name="T39" fmla="*/ 1 h 125"/>
                <a:gd name="T40" fmla="*/ 103 w 103"/>
                <a:gd name="T41" fmla="*/ 32 h 125"/>
                <a:gd name="T42" fmla="*/ 103 w 103"/>
                <a:gd name="T43" fmla="*/ 33 h 125"/>
                <a:gd name="T44" fmla="*/ 97 w 103"/>
                <a:gd name="T45" fmla="*/ 33 h 125"/>
                <a:gd name="T46" fmla="*/ 97 w 103"/>
                <a:gd name="T47" fmla="*/ 33 h 125"/>
                <a:gd name="T48" fmla="*/ 78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51 w 103"/>
                <a:gd name="T61" fmla="*/ 121 h 125"/>
                <a:gd name="T62" fmla="*/ 61 w 103"/>
                <a:gd name="T63" fmla="*/ 122 h 125"/>
                <a:gd name="T64" fmla="*/ 72 w 103"/>
                <a:gd name="T65" fmla="*/ 123 h 125"/>
                <a:gd name="T66" fmla="*/ 72 w 103"/>
                <a:gd name="T67" fmla="*/ 122 h 125"/>
                <a:gd name="T68" fmla="*/ 60 w 103"/>
                <a:gd name="T69" fmla="*/ 110 h 125"/>
                <a:gd name="T70" fmla="*/ 60 w 103"/>
                <a:gd name="T71" fmla="*/ 11 h 125"/>
                <a:gd name="T72" fmla="*/ 78 w 103"/>
                <a:gd name="T73" fmla="*/ 11 h 125"/>
                <a:gd name="T74" fmla="*/ 99 w 103"/>
                <a:gd name="T75" fmla="*/ 31 h 125"/>
                <a:gd name="T76" fmla="*/ 101 w 103"/>
                <a:gd name="T77" fmla="*/ 31 h 125"/>
                <a:gd name="T78" fmla="*/ 98 w 103"/>
                <a:gd name="T79" fmla="*/ 2 h 125"/>
                <a:gd name="T80" fmla="*/ 5 w 103"/>
                <a:gd name="T81" fmla="*/ 2 h 125"/>
                <a:gd name="T82" fmla="*/ 2 w 103"/>
                <a:gd name="T83" fmla="*/ 31 h 125"/>
                <a:gd name="T84" fmla="*/ 4 w 103"/>
                <a:gd name="T85" fmla="*/ 31 h 125"/>
                <a:gd name="T86" fmla="*/ 24 w 103"/>
                <a:gd name="T87" fmla="*/ 11 h 125"/>
                <a:gd name="T88" fmla="*/ 43 w 103"/>
                <a:gd name="T89" fmla="*/ 11 h 125"/>
                <a:gd name="T90" fmla="*/ 43 w 103"/>
                <a:gd name="T91" fmla="*/ 110 h 125"/>
                <a:gd name="T92" fmla="*/ 31 w 103"/>
                <a:gd name="T93" fmla="*/ 122 h 125"/>
                <a:gd name="T94" fmla="*/ 31 w 103"/>
                <a:gd name="T95" fmla="*/ 123 h 125"/>
                <a:gd name="T96" fmla="*/ 42 w 103"/>
                <a:gd name="T97" fmla="*/ 122 h 125"/>
                <a:gd name="T98" fmla="*/ 51 w 103"/>
                <a:gd name="T99"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7" y="124"/>
                    <a:pt x="54" y="123"/>
                    <a:pt x="51" y="123"/>
                  </a:cubicBezTo>
                  <a:cubicBezTo>
                    <a:pt x="49" y="123"/>
                    <a:pt x="46" y="124"/>
                    <a:pt x="42" y="124"/>
                  </a:cubicBezTo>
                  <a:cubicBezTo>
                    <a:pt x="38" y="124"/>
                    <a:pt x="34" y="125"/>
                    <a:pt x="30" y="125"/>
                  </a:cubicBezTo>
                  <a:cubicBezTo>
                    <a:pt x="29" y="125"/>
                    <a:pt x="29" y="125"/>
                    <a:pt x="29" y="125"/>
                  </a:cubicBezTo>
                  <a:cubicBezTo>
                    <a:pt x="29" y="120"/>
                    <a:pt x="29" y="120"/>
                    <a:pt x="29" y="120"/>
                  </a:cubicBezTo>
                  <a:cubicBezTo>
                    <a:pt x="30" y="120"/>
                    <a:pt x="30" y="120"/>
                    <a:pt x="30" y="120"/>
                  </a:cubicBezTo>
                  <a:cubicBezTo>
                    <a:pt x="39" y="119"/>
                    <a:pt x="41" y="116"/>
                    <a:pt x="41" y="110"/>
                  </a:cubicBezTo>
                  <a:cubicBezTo>
                    <a:pt x="41" y="13"/>
                    <a:pt x="41" y="13"/>
                    <a:pt x="41" y="13"/>
                  </a:cubicBezTo>
                  <a:cubicBezTo>
                    <a:pt x="24" y="13"/>
                    <a:pt x="24" y="13"/>
                    <a:pt x="24" y="13"/>
                  </a:cubicBezTo>
                  <a:cubicBezTo>
                    <a:pt x="14" y="13"/>
                    <a:pt x="9" y="16"/>
                    <a:pt x="6" y="33"/>
                  </a:cubicBezTo>
                  <a:cubicBezTo>
                    <a:pt x="6" y="33"/>
                    <a:pt x="6" y="33"/>
                    <a:pt x="6" y="33"/>
                  </a:cubicBezTo>
                  <a:cubicBezTo>
                    <a:pt x="0" y="33"/>
                    <a:pt x="0" y="33"/>
                    <a:pt x="0" y="33"/>
                  </a:cubicBezTo>
                  <a:cubicBezTo>
                    <a:pt x="0" y="32"/>
                    <a:pt x="0" y="32"/>
                    <a:pt x="0" y="32"/>
                  </a:cubicBezTo>
                  <a:cubicBezTo>
                    <a:pt x="1" y="23"/>
                    <a:pt x="2" y="12"/>
                    <a:pt x="3" y="1"/>
                  </a:cubicBezTo>
                  <a:cubicBezTo>
                    <a:pt x="3" y="0"/>
                    <a:pt x="3" y="0"/>
                    <a:pt x="3" y="0"/>
                  </a:cubicBezTo>
                  <a:cubicBezTo>
                    <a:pt x="100" y="0"/>
                    <a:pt x="100" y="0"/>
                    <a:pt x="100" y="0"/>
                  </a:cubicBezTo>
                  <a:cubicBezTo>
                    <a:pt x="100" y="1"/>
                    <a:pt x="100" y="1"/>
                    <a:pt x="100" y="1"/>
                  </a:cubicBezTo>
                  <a:cubicBezTo>
                    <a:pt x="100" y="12"/>
                    <a:pt x="102" y="23"/>
                    <a:pt x="103" y="32"/>
                  </a:cubicBezTo>
                  <a:cubicBezTo>
                    <a:pt x="103" y="33"/>
                    <a:pt x="103" y="33"/>
                    <a:pt x="103" y="33"/>
                  </a:cubicBezTo>
                  <a:cubicBezTo>
                    <a:pt x="97" y="33"/>
                    <a:pt x="97" y="33"/>
                    <a:pt x="97" y="33"/>
                  </a:cubicBezTo>
                  <a:cubicBezTo>
                    <a:pt x="97" y="33"/>
                    <a:pt x="97" y="33"/>
                    <a:pt x="97" y="33"/>
                  </a:cubicBezTo>
                  <a:cubicBezTo>
                    <a:pt x="94" y="16"/>
                    <a:pt x="89" y="13"/>
                    <a:pt x="78" y="13"/>
                  </a:cubicBezTo>
                  <a:cubicBezTo>
                    <a:pt x="62" y="13"/>
                    <a:pt x="62" y="13"/>
                    <a:pt x="62" y="13"/>
                  </a:cubicBezTo>
                  <a:cubicBezTo>
                    <a:pt x="62" y="110"/>
                    <a:pt x="62" y="110"/>
                    <a:pt x="62" y="110"/>
                  </a:cubicBezTo>
                  <a:cubicBezTo>
                    <a:pt x="62" y="116"/>
                    <a:pt x="63" y="119"/>
                    <a:pt x="73" y="120"/>
                  </a:cubicBezTo>
                  <a:cubicBezTo>
                    <a:pt x="74" y="120"/>
                    <a:pt x="74" y="120"/>
                    <a:pt x="74" y="120"/>
                  </a:cubicBezTo>
                  <a:lnTo>
                    <a:pt x="74" y="125"/>
                  </a:lnTo>
                  <a:close/>
                  <a:moveTo>
                    <a:pt x="51" y="121"/>
                  </a:moveTo>
                  <a:cubicBezTo>
                    <a:pt x="54" y="121"/>
                    <a:pt x="57" y="122"/>
                    <a:pt x="61" y="122"/>
                  </a:cubicBezTo>
                  <a:cubicBezTo>
                    <a:pt x="64" y="122"/>
                    <a:pt x="68" y="122"/>
                    <a:pt x="72" y="123"/>
                  </a:cubicBezTo>
                  <a:cubicBezTo>
                    <a:pt x="72" y="122"/>
                    <a:pt x="72" y="122"/>
                    <a:pt x="72" y="122"/>
                  </a:cubicBezTo>
                  <a:cubicBezTo>
                    <a:pt x="63" y="121"/>
                    <a:pt x="60" y="117"/>
                    <a:pt x="60" y="110"/>
                  </a:cubicBezTo>
                  <a:cubicBezTo>
                    <a:pt x="60" y="11"/>
                    <a:pt x="60" y="11"/>
                    <a:pt x="60" y="11"/>
                  </a:cubicBezTo>
                  <a:cubicBezTo>
                    <a:pt x="78" y="11"/>
                    <a:pt x="78" y="11"/>
                    <a:pt x="78" y="11"/>
                  </a:cubicBezTo>
                  <a:cubicBezTo>
                    <a:pt x="89" y="11"/>
                    <a:pt x="95" y="14"/>
                    <a:pt x="99" y="31"/>
                  </a:cubicBezTo>
                  <a:cubicBezTo>
                    <a:pt x="101" y="31"/>
                    <a:pt x="101" y="31"/>
                    <a:pt x="101" y="31"/>
                  </a:cubicBezTo>
                  <a:cubicBezTo>
                    <a:pt x="99" y="23"/>
                    <a:pt x="98" y="12"/>
                    <a:pt x="98" y="2"/>
                  </a:cubicBezTo>
                  <a:cubicBezTo>
                    <a:pt x="5" y="2"/>
                    <a:pt x="5" y="2"/>
                    <a:pt x="5" y="2"/>
                  </a:cubicBezTo>
                  <a:cubicBezTo>
                    <a:pt x="4" y="12"/>
                    <a:pt x="3" y="23"/>
                    <a:pt x="2" y="31"/>
                  </a:cubicBezTo>
                  <a:cubicBezTo>
                    <a:pt x="4" y="31"/>
                    <a:pt x="4" y="31"/>
                    <a:pt x="4" y="31"/>
                  </a:cubicBezTo>
                  <a:cubicBezTo>
                    <a:pt x="8" y="14"/>
                    <a:pt x="14" y="11"/>
                    <a:pt x="24" y="11"/>
                  </a:cubicBezTo>
                  <a:cubicBezTo>
                    <a:pt x="43" y="11"/>
                    <a:pt x="43" y="11"/>
                    <a:pt x="43" y="11"/>
                  </a:cubicBezTo>
                  <a:cubicBezTo>
                    <a:pt x="43" y="110"/>
                    <a:pt x="43" y="110"/>
                    <a:pt x="43" y="110"/>
                  </a:cubicBezTo>
                  <a:cubicBezTo>
                    <a:pt x="43" y="117"/>
                    <a:pt x="40" y="121"/>
                    <a:pt x="31" y="122"/>
                  </a:cubicBezTo>
                  <a:cubicBezTo>
                    <a:pt x="31" y="123"/>
                    <a:pt x="31" y="123"/>
                    <a:pt x="31" y="123"/>
                  </a:cubicBezTo>
                  <a:cubicBezTo>
                    <a:pt x="35" y="122"/>
                    <a:pt x="38" y="122"/>
                    <a:pt x="42" y="122"/>
                  </a:cubicBezTo>
                  <a:cubicBezTo>
                    <a:pt x="45" y="122"/>
                    <a:pt x="49" y="121"/>
                    <a:pt x="5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37"/>
            <p:cNvSpPr>
              <a:spLocks noEditPoints="1"/>
            </p:cNvSpPr>
            <p:nvPr userDrawn="1"/>
          </p:nvSpPr>
          <p:spPr bwMode="auto">
            <a:xfrm>
              <a:off x="7251701" y="3005138"/>
              <a:ext cx="344488" cy="363538"/>
            </a:xfrm>
            <a:custGeom>
              <a:avLst/>
              <a:gdLst>
                <a:gd name="T0" fmla="*/ 39 w 118"/>
                <a:gd name="T1" fmla="*/ 67 h 124"/>
                <a:gd name="T2" fmla="*/ 56 w 118"/>
                <a:gd name="T3" fmla="*/ 20 h 124"/>
                <a:gd name="T4" fmla="*/ 56 w 118"/>
                <a:gd name="T5" fmla="*/ 20 h 124"/>
                <a:gd name="T6" fmla="*/ 73 w 118"/>
                <a:gd name="T7" fmla="*/ 67 h 124"/>
                <a:gd name="T8" fmla="*/ 39 w 118"/>
                <a:gd name="T9" fmla="*/ 67 h 124"/>
                <a:gd name="T10" fmla="*/ 0 w 118"/>
                <a:gd name="T11" fmla="*/ 124 h 124"/>
                <a:gd name="T12" fmla="*/ 18 w 118"/>
                <a:gd name="T13" fmla="*/ 122 h 124"/>
                <a:gd name="T14" fmla="*/ 33 w 118"/>
                <a:gd name="T15" fmla="*/ 124 h 124"/>
                <a:gd name="T16" fmla="*/ 33 w 118"/>
                <a:gd name="T17" fmla="*/ 121 h 124"/>
                <a:gd name="T18" fmla="*/ 23 w 118"/>
                <a:gd name="T19" fmla="*/ 116 h 124"/>
                <a:gd name="T20" fmla="*/ 26 w 118"/>
                <a:gd name="T21" fmla="*/ 103 h 124"/>
                <a:gd name="T22" fmla="*/ 35 w 118"/>
                <a:gd name="T23" fmla="*/ 77 h 124"/>
                <a:gd name="T24" fmla="*/ 76 w 118"/>
                <a:gd name="T25" fmla="*/ 77 h 124"/>
                <a:gd name="T26" fmla="*/ 84 w 118"/>
                <a:gd name="T27" fmla="*/ 98 h 124"/>
                <a:gd name="T28" fmla="*/ 90 w 118"/>
                <a:gd name="T29" fmla="*/ 115 h 124"/>
                <a:gd name="T30" fmla="*/ 81 w 118"/>
                <a:gd name="T31" fmla="*/ 121 h 124"/>
                <a:gd name="T32" fmla="*/ 81 w 118"/>
                <a:gd name="T33" fmla="*/ 124 h 124"/>
                <a:gd name="T34" fmla="*/ 103 w 118"/>
                <a:gd name="T35" fmla="*/ 122 h 124"/>
                <a:gd name="T36" fmla="*/ 118 w 118"/>
                <a:gd name="T37" fmla="*/ 124 h 124"/>
                <a:gd name="T38" fmla="*/ 118 w 118"/>
                <a:gd name="T39" fmla="*/ 121 h 124"/>
                <a:gd name="T40" fmla="*/ 105 w 118"/>
                <a:gd name="T41" fmla="*/ 105 h 124"/>
                <a:gd name="T42" fmla="*/ 73 w 118"/>
                <a:gd name="T43" fmla="*/ 21 h 124"/>
                <a:gd name="T44" fmla="*/ 66 w 118"/>
                <a:gd name="T45" fmla="*/ 0 h 124"/>
                <a:gd name="T46" fmla="*/ 56 w 118"/>
                <a:gd name="T47" fmla="*/ 1 h 124"/>
                <a:gd name="T48" fmla="*/ 42 w 118"/>
                <a:gd name="T49" fmla="*/ 0 h 124"/>
                <a:gd name="T50" fmla="*/ 42 w 118"/>
                <a:gd name="T51" fmla="*/ 2 h 124"/>
                <a:gd name="T52" fmla="*/ 48 w 118"/>
                <a:gd name="T53" fmla="*/ 8 h 124"/>
                <a:gd name="T54" fmla="*/ 47 w 118"/>
                <a:gd name="T55" fmla="*/ 15 h 124"/>
                <a:gd name="T56" fmla="*/ 13 w 118"/>
                <a:gd name="T57" fmla="*/ 108 h 124"/>
                <a:gd name="T58" fmla="*/ 0 w 118"/>
                <a:gd name="T59" fmla="*/ 121 h 124"/>
                <a:gd name="T60" fmla="*/ 0 w 118"/>
                <a:gd name="T6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24">
                  <a:moveTo>
                    <a:pt x="39" y="67"/>
                  </a:moveTo>
                  <a:cubicBezTo>
                    <a:pt x="56" y="20"/>
                    <a:pt x="56" y="20"/>
                    <a:pt x="56" y="20"/>
                  </a:cubicBezTo>
                  <a:cubicBezTo>
                    <a:pt x="56" y="20"/>
                    <a:pt x="56" y="20"/>
                    <a:pt x="56" y="20"/>
                  </a:cubicBezTo>
                  <a:cubicBezTo>
                    <a:pt x="73" y="67"/>
                    <a:pt x="73" y="67"/>
                    <a:pt x="73" y="67"/>
                  </a:cubicBezTo>
                  <a:lnTo>
                    <a:pt x="39" y="67"/>
                  </a:lnTo>
                  <a:close/>
                  <a:moveTo>
                    <a:pt x="0" y="124"/>
                  </a:moveTo>
                  <a:cubicBezTo>
                    <a:pt x="6" y="124"/>
                    <a:pt x="12" y="122"/>
                    <a:pt x="18" y="122"/>
                  </a:cubicBezTo>
                  <a:cubicBezTo>
                    <a:pt x="23" y="122"/>
                    <a:pt x="28" y="124"/>
                    <a:pt x="33" y="124"/>
                  </a:cubicBezTo>
                  <a:cubicBezTo>
                    <a:pt x="33" y="121"/>
                    <a:pt x="33" y="121"/>
                    <a:pt x="33" y="121"/>
                  </a:cubicBezTo>
                  <a:cubicBezTo>
                    <a:pt x="25" y="121"/>
                    <a:pt x="23" y="119"/>
                    <a:pt x="23" y="116"/>
                  </a:cubicBezTo>
                  <a:cubicBezTo>
                    <a:pt x="23" y="113"/>
                    <a:pt x="24" y="108"/>
                    <a:pt x="26" y="103"/>
                  </a:cubicBezTo>
                  <a:cubicBezTo>
                    <a:pt x="35" y="77"/>
                    <a:pt x="35" y="77"/>
                    <a:pt x="35" y="77"/>
                  </a:cubicBezTo>
                  <a:cubicBezTo>
                    <a:pt x="76" y="77"/>
                    <a:pt x="76" y="77"/>
                    <a:pt x="76" y="77"/>
                  </a:cubicBezTo>
                  <a:cubicBezTo>
                    <a:pt x="84" y="98"/>
                    <a:pt x="84" y="98"/>
                    <a:pt x="84" y="98"/>
                  </a:cubicBezTo>
                  <a:cubicBezTo>
                    <a:pt x="88" y="108"/>
                    <a:pt x="90" y="112"/>
                    <a:pt x="90" y="115"/>
                  </a:cubicBezTo>
                  <a:cubicBezTo>
                    <a:pt x="90" y="119"/>
                    <a:pt x="87" y="120"/>
                    <a:pt x="81" y="121"/>
                  </a:cubicBezTo>
                  <a:cubicBezTo>
                    <a:pt x="81" y="124"/>
                    <a:pt x="81" y="124"/>
                    <a:pt x="81" y="124"/>
                  </a:cubicBezTo>
                  <a:cubicBezTo>
                    <a:pt x="88" y="124"/>
                    <a:pt x="96" y="122"/>
                    <a:pt x="103" y="122"/>
                  </a:cubicBezTo>
                  <a:cubicBezTo>
                    <a:pt x="108" y="122"/>
                    <a:pt x="113" y="124"/>
                    <a:pt x="118" y="124"/>
                  </a:cubicBezTo>
                  <a:cubicBezTo>
                    <a:pt x="118" y="121"/>
                    <a:pt x="118" y="121"/>
                    <a:pt x="118" y="121"/>
                  </a:cubicBezTo>
                  <a:cubicBezTo>
                    <a:pt x="111" y="119"/>
                    <a:pt x="110" y="118"/>
                    <a:pt x="105" y="105"/>
                  </a:cubicBezTo>
                  <a:cubicBezTo>
                    <a:pt x="73" y="21"/>
                    <a:pt x="73" y="21"/>
                    <a:pt x="73" y="21"/>
                  </a:cubicBezTo>
                  <a:cubicBezTo>
                    <a:pt x="69" y="12"/>
                    <a:pt x="67" y="5"/>
                    <a:pt x="66" y="0"/>
                  </a:cubicBezTo>
                  <a:cubicBezTo>
                    <a:pt x="63" y="0"/>
                    <a:pt x="59" y="1"/>
                    <a:pt x="56" y="1"/>
                  </a:cubicBezTo>
                  <a:cubicBezTo>
                    <a:pt x="51" y="1"/>
                    <a:pt x="46" y="0"/>
                    <a:pt x="42" y="0"/>
                  </a:cubicBezTo>
                  <a:cubicBezTo>
                    <a:pt x="42" y="2"/>
                    <a:pt x="42" y="2"/>
                    <a:pt x="42" y="2"/>
                  </a:cubicBezTo>
                  <a:cubicBezTo>
                    <a:pt x="46" y="3"/>
                    <a:pt x="48" y="4"/>
                    <a:pt x="48" y="8"/>
                  </a:cubicBezTo>
                  <a:cubicBezTo>
                    <a:pt x="48" y="11"/>
                    <a:pt x="47" y="13"/>
                    <a:pt x="47" y="15"/>
                  </a:cubicBezTo>
                  <a:cubicBezTo>
                    <a:pt x="13" y="108"/>
                    <a:pt x="13" y="108"/>
                    <a:pt x="13" y="108"/>
                  </a:cubicBezTo>
                  <a:cubicBezTo>
                    <a:pt x="9" y="119"/>
                    <a:pt x="7" y="121"/>
                    <a:pt x="0" y="121"/>
                  </a:cubicBezTo>
                  <a:lnTo>
                    <a:pt x="0"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38"/>
            <p:cNvSpPr>
              <a:spLocks noEditPoints="1"/>
            </p:cNvSpPr>
            <p:nvPr userDrawn="1"/>
          </p:nvSpPr>
          <p:spPr bwMode="auto">
            <a:xfrm>
              <a:off x="7248526" y="2998788"/>
              <a:ext cx="349250" cy="373063"/>
            </a:xfrm>
            <a:custGeom>
              <a:avLst/>
              <a:gdLst>
                <a:gd name="T0" fmla="*/ 119 w 120"/>
                <a:gd name="T1" fmla="*/ 127 h 127"/>
                <a:gd name="T2" fmla="*/ 104 w 120"/>
                <a:gd name="T3" fmla="*/ 125 h 127"/>
                <a:gd name="T4" fmla="*/ 82 w 120"/>
                <a:gd name="T5" fmla="*/ 127 h 127"/>
                <a:gd name="T6" fmla="*/ 81 w 120"/>
                <a:gd name="T7" fmla="*/ 122 h 127"/>
                <a:gd name="T8" fmla="*/ 90 w 120"/>
                <a:gd name="T9" fmla="*/ 117 h 127"/>
                <a:gd name="T10" fmla="*/ 77 w 120"/>
                <a:gd name="T11" fmla="*/ 80 h 127"/>
                <a:gd name="T12" fmla="*/ 28 w 120"/>
                <a:gd name="T13" fmla="*/ 106 h 127"/>
                <a:gd name="T14" fmla="*/ 34 w 120"/>
                <a:gd name="T15" fmla="*/ 122 h 127"/>
                <a:gd name="T16" fmla="*/ 35 w 120"/>
                <a:gd name="T17" fmla="*/ 127 h 127"/>
                <a:gd name="T18" fmla="*/ 26 w 120"/>
                <a:gd name="T19" fmla="*/ 126 h 127"/>
                <a:gd name="T20" fmla="*/ 10 w 120"/>
                <a:gd name="T21" fmla="*/ 126 h 127"/>
                <a:gd name="T22" fmla="*/ 0 w 120"/>
                <a:gd name="T23" fmla="*/ 127 h 127"/>
                <a:gd name="T24" fmla="*/ 1 w 120"/>
                <a:gd name="T25" fmla="*/ 122 h 127"/>
                <a:gd name="T26" fmla="*/ 47 w 120"/>
                <a:gd name="T27" fmla="*/ 16 h 127"/>
                <a:gd name="T28" fmla="*/ 42 w 120"/>
                <a:gd name="T29" fmla="*/ 5 h 127"/>
                <a:gd name="T30" fmla="*/ 42 w 120"/>
                <a:gd name="T31" fmla="*/ 0 h 127"/>
                <a:gd name="T32" fmla="*/ 57 w 120"/>
                <a:gd name="T33" fmla="*/ 2 h 127"/>
                <a:gd name="T34" fmla="*/ 68 w 120"/>
                <a:gd name="T35" fmla="*/ 0 h 127"/>
                <a:gd name="T36" fmla="*/ 75 w 120"/>
                <a:gd name="T37" fmla="*/ 22 h 127"/>
                <a:gd name="T38" fmla="*/ 119 w 120"/>
                <a:gd name="T39" fmla="*/ 122 h 127"/>
                <a:gd name="T40" fmla="*/ 120 w 120"/>
                <a:gd name="T41" fmla="*/ 127 h 127"/>
                <a:gd name="T42" fmla="*/ 83 w 120"/>
                <a:gd name="T43" fmla="*/ 125 h 127"/>
                <a:gd name="T44" fmla="*/ 104 w 120"/>
                <a:gd name="T45" fmla="*/ 123 h 127"/>
                <a:gd name="T46" fmla="*/ 118 w 120"/>
                <a:gd name="T47" fmla="*/ 125 h 127"/>
                <a:gd name="T48" fmla="*/ 105 w 120"/>
                <a:gd name="T49" fmla="*/ 108 h 127"/>
                <a:gd name="T50" fmla="*/ 66 w 120"/>
                <a:gd name="T51" fmla="*/ 3 h 127"/>
                <a:gd name="T52" fmla="*/ 44 w 120"/>
                <a:gd name="T53" fmla="*/ 3 h 127"/>
                <a:gd name="T54" fmla="*/ 44 w 120"/>
                <a:gd name="T55" fmla="*/ 4 h 127"/>
                <a:gd name="T56" fmla="*/ 49 w 120"/>
                <a:gd name="T57" fmla="*/ 17 h 127"/>
                <a:gd name="T58" fmla="*/ 2 w 120"/>
                <a:gd name="T59" fmla="*/ 124 h 127"/>
                <a:gd name="T60" fmla="*/ 10 w 120"/>
                <a:gd name="T61" fmla="*/ 124 h 127"/>
                <a:gd name="T62" fmla="*/ 26 w 120"/>
                <a:gd name="T63" fmla="*/ 124 h 127"/>
                <a:gd name="T64" fmla="*/ 33 w 120"/>
                <a:gd name="T65" fmla="*/ 124 h 127"/>
                <a:gd name="T66" fmla="*/ 26 w 120"/>
                <a:gd name="T67" fmla="*/ 105 h 127"/>
                <a:gd name="T68" fmla="*/ 78 w 120"/>
                <a:gd name="T69" fmla="*/ 78 h 127"/>
                <a:gd name="T70" fmla="*/ 92 w 120"/>
                <a:gd name="T71" fmla="*/ 117 h 127"/>
                <a:gd name="T72" fmla="*/ 75 w 120"/>
                <a:gd name="T73" fmla="*/ 70 h 127"/>
                <a:gd name="T74" fmla="*/ 56 w 120"/>
                <a:gd name="T75" fmla="*/ 21 h 127"/>
                <a:gd name="T76" fmla="*/ 75 w 120"/>
                <a:gd name="T77" fmla="*/ 70 h 127"/>
                <a:gd name="T78" fmla="*/ 73 w 120"/>
                <a:gd name="T79" fmla="*/ 68 h 127"/>
                <a:gd name="T80" fmla="*/ 41 w 120"/>
                <a:gd name="T81" fmla="*/ 6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7">
                  <a:moveTo>
                    <a:pt x="120" y="127"/>
                  </a:moveTo>
                  <a:cubicBezTo>
                    <a:pt x="119" y="127"/>
                    <a:pt x="119" y="127"/>
                    <a:pt x="119" y="127"/>
                  </a:cubicBezTo>
                  <a:cubicBezTo>
                    <a:pt x="116" y="127"/>
                    <a:pt x="114" y="126"/>
                    <a:pt x="111" y="126"/>
                  </a:cubicBezTo>
                  <a:cubicBezTo>
                    <a:pt x="109" y="126"/>
                    <a:pt x="107" y="125"/>
                    <a:pt x="104" y="125"/>
                  </a:cubicBezTo>
                  <a:cubicBezTo>
                    <a:pt x="100" y="125"/>
                    <a:pt x="97" y="126"/>
                    <a:pt x="93" y="126"/>
                  </a:cubicBezTo>
                  <a:cubicBezTo>
                    <a:pt x="89" y="126"/>
                    <a:pt x="85" y="127"/>
                    <a:pt x="82" y="127"/>
                  </a:cubicBezTo>
                  <a:cubicBezTo>
                    <a:pt x="81" y="127"/>
                    <a:pt x="81" y="127"/>
                    <a:pt x="81" y="127"/>
                  </a:cubicBezTo>
                  <a:cubicBezTo>
                    <a:pt x="81" y="122"/>
                    <a:pt x="81" y="122"/>
                    <a:pt x="81" y="122"/>
                  </a:cubicBezTo>
                  <a:cubicBezTo>
                    <a:pt x="82" y="122"/>
                    <a:pt x="82" y="122"/>
                    <a:pt x="82" y="122"/>
                  </a:cubicBezTo>
                  <a:cubicBezTo>
                    <a:pt x="88" y="121"/>
                    <a:pt x="90" y="120"/>
                    <a:pt x="90" y="117"/>
                  </a:cubicBezTo>
                  <a:cubicBezTo>
                    <a:pt x="90" y="114"/>
                    <a:pt x="88" y="110"/>
                    <a:pt x="84" y="100"/>
                  </a:cubicBezTo>
                  <a:cubicBezTo>
                    <a:pt x="77" y="80"/>
                    <a:pt x="77" y="80"/>
                    <a:pt x="77" y="80"/>
                  </a:cubicBezTo>
                  <a:cubicBezTo>
                    <a:pt x="37" y="80"/>
                    <a:pt x="37" y="80"/>
                    <a:pt x="37" y="80"/>
                  </a:cubicBezTo>
                  <a:cubicBezTo>
                    <a:pt x="28" y="106"/>
                    <a:pt x="28" y="106"/>
                    <a:pt x="28" y="106"/>
                  </a:cubicBezTo>
                  <a:cubicBezTo>
                    <a:pt x="26" y="110"/>
                    <a:pt x="25" y="115"/>
                    <a:pt x="25" y="118"/>
                  </a:cubicBezTo>
                  <a:cubicBezTo>
                    <a:pt x="25" y="119"/>
                    <a:pt x="25" y="122"/>
                    <a:pt x="34" y="122"/>
                  </a:cubicBezTo>
                  <a:cubicBezTo>
                    <a:pt x="35" y="122"/>
                    <a:pt x="35" y="122"/>
                    <a:pt x="35" y="122"/>
                  </a:cubicBezTo>
                  <a:cubicBezTo>
                    <a:pt x="35" y="127"/>
                    <a:pt x="35" y="127"/>
                    <a:pt x="35" y="127"/>
                  </a:cubicBezTo>
                  <a:cubicBezTo>
                    <a:pt x="34" y="127"/>
                    <a:pt x="34" y="127"/>
                    <a:pt x="34" y="127"/>
                  </a:cubicBezTo>
                  <a:cubicBezTo>
                    <a:pt x="31" y="127"/>
                    <a:pt x="29" y="126"/>
                    <a:pt x="26" y="126"/>
                  </a:cubicBezTo>
                  <a:cubicBezTo>
                    <a:pt x="24" y="126"/>
                    <a:pt x="21" y="125"/>
                    <a:pt x="19" y="125"/>
                  </a:cubicBezTo>
                  <a:cubicBezTo>
                    <a:pt x="16" y="125"/>
                    <a:pt x="13" y="126"/>
                    <a:pt x="10" y="126"/>
                  </a:cubicBezTo>
                  <a:cubicBezTo>
                    <a:pt x="7" y="126"/>
                    <a:pt x="4" y="127"/>
                    <a:pt x="1" y="127"/>
                  </a:cubicBezTo>
                  <a:cubicBezTo>
                    <a:pt x="0" y="127"/>
                    <a:pt x="0" y="127"/>
                    <a:pt x="0" y="127"/>
                  </a:cubicBezTo>
                  <a:cubicBezTo>
                    <a:pt x="0" y="122"/>
                    <a:pt x="0" y="122"/>
                    <a:pt x="0" y="122"/>
                  </a:cubicBezTo>
                  <a:cubicBezTo>
                    <a:pt x="1" y="122"/>
                    <a:pt x="1" y="122"/>
                    <a:pt x="1" y="122"/>
                  </a:cubicBezTo>
                  <a:cubicBezTo>
                    <a:pt x="7" y="122"/>
                    <a:pt x="9" y="120"/>
                    <a:pt x="13" y="110"/>
                  </a:cubicBezTo>
                  <a:cubicBezTo>
                    <a:pt x="47" y="16"/>
                    <a:pt x="47" y="16"/>
                    <a:pt x="47" y="16"/>
                  </a:cubicBezTo>
                  <a:cubicBezTo>
                    <a:pt x="47" y="14"/>
                    <a:pt x="48" y="12"/>
                    <a:pt x="48" y="10"/>
                  </a:cubicBezTo>
                  <a:cubicBezTo>
                    <a:pt x="48" y="7"/>
                    <a:pt x="47" y="6"/>
                    <a:pt x="42" y="5"/>
                  </a:cubicBezTo>
                  <a:cubicBezTo>
                    <a:pt x="42" y="5"/>
                    <a:pt x="42" y="5"/>
                    <a:pt x="42" y="5"/>
                  </a:cubicBezTo>
                  <a:cubicBezTo>
                    <a:pt x="42" y="0"/>
                    <a:pt x="42" y="0"/>
                    <a:pt x="42" y="0"/>
                  </a:cubicBezTo>
                  <a:cubicBezTo>
                    <a:pt x="44" y="1"/>
                    <a:pt x="44" y="1"/>
                    <a:pt x="44" y="1"/>
                  </a:cubicBezTo>
                  <a:cubicBezTo>
                    <a:pt x="48" y="1"/>
                    <a:pt x="53" y="2"/>
                    <a:pt x="57" y="2"/>
                  </a:cubicBezTo>
                  <a:cubicBezTo>
                    <a:pt x="60" y="2"/>
                    <a:pt x="63" y="1"/>
                    <a:pt x="66" y="1"/>
                  </a:cubicBezTo>
                  <a:cubicBezTo>
                    <a:pt x="68" y="0"/>
                    <a:pt x="68" y="0"/>
                    <a:pt x="68" y="0"/>
                  </a:cubicBezTo>
                  <a:cubicBezTo>
                    <a:pt x="68" y="1"/>
                    <a:pt x="68" y="1"/>
                    <a:pt x="68" y="1"/>
                  </a:cubicBezTo>
                  <a:cubicBezTo>
                    <a:pt x="69" y="7"/>
                    <a:pt x="71" y="14"/>
                    <a:pt x="75" y="22"/>
                  </a:cubicBezTo>
                  <a:cubicBezTo>
                    <a:pt x="107" y="107"/>
                    <a:pt x="107" y="107"/>
                    <a:pt x="107" y="107"/>
                  </a:cubicBezTo>
                  <a:cubicBezTo>
                    <a:pt x="112" y="120"/>
                    <a:pt x="113" y="121"/>
                    <a:pt x="119" y="122"/>
                  </a:cubicBezTo>
                  <a:cubicBezTo>
                    <a:pt x="120" y="122"/>
                    <a:pt x="120" y="122"/>
                    <a:pt x="120" y="122"/>
                  </a:cubicBezTo>
                  <a:lnTo>
                    <a:pt x="120" y="127"/>
                  </a:lnTo>
                  <a:close/>
                  <a:moveTo>
                    <a:pt x="83" y="124"/>
                  </a:moveTo>
                  <a:cubicBezTo>
                    <a:pt x="83" y="125"/>
                    <a:pt x="83" y="125"/>
                    <a:pt x="83" y="125"/>
                  </a:cubicBezTo>
                  <a:cubicBezTo>
                    <a:pt x="86" y="124"/>
                    <a:pt x="90" y="124"/>
                    <a:pt x="93" y="124"/>
                  </a:cubicBezTo>
                  <a:cubicBezTo>
                    <a:pt x="97" y="124"/>
                    <a:pt x="100" y="123"/>
                    <a:pt x="104" y="123"/>
                  </a:cubicBezTo>
                  <a:cubicBezTo>
                    <a:pt x="107" y="123"/>
                    <a:pt x="109" y="124"/>
                    <a:pt x="112" y="124"/>
                  </a:cubicBezTo>
                  <a:cubicBezTo>
                    <a:pt x="114" y="124"/>
                    <a:pt x="116" y="124"/>
                    <a:pt x="118" y="125"/>
                  </a:cubicBezTo>
                  <a:cubicBezTo>
                    <a:pt x="118" y="124"/>
                    <a:pt x="118" y="124"/>
                    <a:pt x="118" y="124"/>
                  </a:cubicBezTo>
                  <a:cubicBezTo>
                    <a:pt x="111" y="122"/>
                    <a:pt x="110" y="120"/>
                    <a:pt x="105" y="108"/>
                  </a:cubicBezTo>
                  <a:cubicBezTo>
                    <a:pt x="73" y="23"/>
                    <a:pt x="73" y="23"/>
                    <a:pt x="73" y="23"/>
                  </a:cubicBezTo>
                  <a:cubicBezTo>
                    <a:pt x="70" y="15"/>
                    <a:pt x="67" y="8"/>
                    <a:pt x="66" y="3"/>
                  </a:cubicBezTo>
                  <a:cubicBezTo>
                    <a:pt x="63" y="3"/>
                    <a:pt x="60" y="4"/>
                    <a:pt x="57" y="4"/>
                  </a:cubicBezTo>
                  <a:cubicBezTo>
                    <a:pt x="53" y="4"/>
                    <a:pt x="48" y="3"/>
                    <a:pt x="44" y="3"/>
                  </a:cubicBezTo>
                  <a:cubicBezTo>
                    <a:pt x="44" y="3"/>
                    <a:pt x="44" y="3"/>
                    <a:pt x="44" y="3"/>
                  </a:cubicBezTo>
                  <a:cubicBezTo>
                    <a:pt x="44" y="4"/>
                    <a:pt x="44" y="4"/>
                    <a:pt x="44" y="4"/>
                  </a:cubicBezTo>
                  <a:cubicBezTo>
                    <a:pt x="47" y="4"/>
                    <a:pt x="50" y="5"/>
                    <a:pt x="50" y="10"/>
                  </a:cubicBezTo>
                  <a:cubicBezTo>
                    <a:pt x="50" y="13"/>
                    <a:pt x="49" y="15"/>
                    <a:pt x="49" y="17"/>
                  </a:cubicBezTo>
                  <a:cubicBezTo>
                    <a:pt x="14" y="111"/>
                    <a:pt x="14" y="111"/>
                    <a:pt x="14" y="111"/>
                  </a:cubicBezTo>
                  <a:cubicBezTo>
                    <a:pt x="11" y="120"/>
                    <a:pt x="9" y="123"/>
                    <a:pt x="2" y="124"/>
                  </a:cubicBezTo>
                  <a:cubicBezTo>
                    <a:pt x="2" y="125"/>
                    <a:pt x="2" y="125"/>
                    <a:pt x="2" y="125"/>
                  </a:cubicBezTo>
                  <a:cubicBezTo>
                    <a:pt x="5" y="124"/>
                    <a:pt x="7" y="124"/>
                    <a:pt x="10" y="124"/>
                  </a:cubicBezTo>
                  <a:cubicBezTo>
                    <a:pt x="13" y="124"/>
                    <a:pt x="16" y="123"/>
                    <a:pt x="19" y="123"/>
                  </a:cubicBezTo>
                  <a:cubicBezTo>
                    <a:pt x="21" y="123"/>
                    <a:pt x="24" y="124"/>
                    <a:pt x="26" y="124"/>
                  </a:cubicBezTo>
                  <a:cubicBezTo>
                    <a:pt x="28" y="124"/>
                    <a:pt x="31" y="124"/>
                    <a:pt x="33" y="125"/>
                  </a:cubicBezTo>
                  <a:cubicBezTo>
                    <a:pt x="33" y="124"/>
                    <a:pt x="33" y="124"/>
                    <a:pt x="33" y="124"/>
                  </a:cubicBezTo>
                  <a:cubicBezTo>
                    <a:pt x="27" y="124"/>
                    <a:pt x="23" y="122"/>
                    <a:pt x="23" y="118"/>
                  </a:cubicBezTo>
                  <a:cubicBezTo>
                    <a:pt x="23" y="115"/>
                    <a:pt x="24" y="110"/>
                    <a:pt x="26" y="105"/>
                  </a:cubicBezTo>
                  <a:cubicBezTo>
                    <a:pt x="36" y="78"/>
                    <a:pt x="36" y="78"/>
                    <a:pt x="36" y="78"/>
                  </a:cubicBezTo>
                  <a:cubicBezTo>
                    <a:pt x="78" y="78"/>
                    <a:pt x="78" y="78"/>
                    <a:pt x="78" y="78"/>
                  </a:cubicBezTo>
                  <a:cubicBezTo>
                    <a:pt x="86" y="99"/>
                    <a:pt x="86" y="99"/>
                    <a:pt x="86" y="99"/>
                  </a:cubicBezTo>
                  <a:cubicBezTo>
                    <a:pt x="90" y="110"/>
                    <a:pt x="92" y="113"/>
                    <a:pt x="92" y="117"/>
                  </a:cubicBezTo>
                  <a:cubicBezTo>
                    <a:pt x="92" y="122"/>
                    <a:pt x="88" y="123"/>
                    <a:pt x="83" y="124"/>
                  </a:cubicBezTo>
                  <a:close/>
                  <a:moveTo>
                    <a:pt x="75" y="70"/>
                  </a:moveTo>
                  <a:cubicBezTo>
                    <a:pt x="38" y="70"/>
                    <a:pt x="38" y="70"/>
                    <a:pt x="38" y="70"/>
                  </a:cubicBezTo>
                  <a:cubicBezTo>
                    <a:pt x="56" y="21"/>
                    <a:pt x="56" y="21"/>
                    <a:pt x="56" y="21"/>
                  </a:cubicBezTo>
                  <a:cubicBezTo>
                    <a:pt x="58" y="21"/>
                    <a:pt x="58" y="21"/>
                    <a:pt x="58" y="21"/>
                  </a:cubicBezTo>
                  <a:lnTo>
                    <a:pt x="75" y="70"/>
                  </a:lnTo>
                  <a:close/>
                  <a:moveTo>
                    <a:pt x="41" y="68"/>
                  </a:moveTo>
                  <a:cubicBezTo>
                    <a:pt x="73" y="68"/>
                    <a:pt x="73" y="68"/>
                    <a:pt x="73" y="68"/>
                  </a:cubicBezTo>
                  <a:cubicBezTo>
                    <a:pt x="57" y="24"/>
                    <a:pt x="57" y="24"/>
                    <a:pt x="57" y="24"/>
                  </a:cubicBezTo>
                  <a:lnTo>
                    <a:pt x="41"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39"/>
            <p:cNvSpPr>
              <a:spLocks/>
            </p:cNvSpPr>
            <p:nvPr userDrawn="1"/>
          </p:nvSpPr>
          <p:spPr bwMode="auto">
            <a:xfrm>
              <a:off x="7624763" y="3005138"/>
              <a:ext cx="271463" cy="357188"/>
            </a:xfrm>
            <a:custGeom>
              <a:avLst/>
              <a:gdLst>
                <a:gd name="T0" fmla="*/ 10 w 93"/>
                <a:gd name="T1" fmla="*/ 10 h 122"/>
                <a:gd name="T2" fmla="*/ 0 w 93"/>
                <a:gd name="T3" fmla="*/ 2 h 122"/>
                <a:gd name="T4" fmla="*/ 0 w 93"/>
                <a:gd name="T5" fmla="*/ 0 h 122"/>
                <a:gd name="T6" fmla="*/ 19 w 93"/>
                <a:gd name="T7" fmla="*/ 1 h 122"/>
                <a:gd name="T8" fmla="*/ 41 w 93"/>
                <a:gd name="T9" fmla="*/ 0 h 122"/>
                <a:gd name="T10" fmla="*/ 41 w 93"/>
                <a:gd name="T11" fmla="*/ 2 h 122"/>
                <a:gd name="T12" fmla="*/ 29 w 93"/>
                <a:gd name="T13" fmla="*/ 10 h 122"/>
                <a:gd name="T14" fmla="*/ 29 w 93"/>
                <a:gd name="T15" fmla="*/ 112 h 122"/>
                <a:gd name="T16" fmla="*/ 65 w 93"/>
                <a:gd name="T17" fmla="*/ 112 h 122"/>
                <a:gd name="T18" fmla="*/ 89 w 93"/>
                <a:gd name="T19" fmla="*/ 89 h 122"/>
                <a:gd name="T20" fmla="*/ 93 w 93"/>
                <a:gd name="T21" fmla="*/ 89 h 122"/>
                <a:gd name="T22" fmla="*/ 91 w 93"/>
                <a:gd name="T23" fmla="*/ 122 h 122"/>
                <a:gd name="T24" fmla="*/ 0 w 93"/>
                <a:gd name="T25" fmla="*/ 122 h 122"/>
                <a:gd name="T26" fmla="*/ 0 w 93"/>
                <a:gd name="T27" fmla="*/ 120 h 122"/>
                <a:gd name="T28" fmla="*/ 10 w 93"/>
                <a:gd name="T29" fmla="*/ 112 h 122"/>
                <a:gd name="T30" fmla="*/ 10 w 93"/>
                <a:gd name="T31"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22">
                  <a:moveTo>
                    <a:pt x="10" y="10"/>
                  </a:moveTo>
                  <a:cubicBezTo>
                    <a:pt x="10" y="5"/>
                    <a:pt x="8" y="3"/>
                    <a:pt x="0" y="2"/>
                  </a:cubicBezTo>
                  <a:cubicBezTo>
                    <a:pt x="0" y="0"/>
                    <a:pt x="0" y="0"/>
                    <a:pt x="0" y="0"/>
                  </a:cubicBezTo>
                  <a:cubicBezTo>
                    <a:pt x="4" y="0"/>
                    <a:pt x="12" y="1"/>
                    <a:pt x="19" y="1"/>
                  </a:cubicBezTo>
                  <a:cubicBezTo>
                    <a:pt x="26" y="1"/>
                    <a:pt x="34" y="0"/>
                    <a:pt x="41" y="0"/>
                  </a:cubicBezTo>
                  <a:cubicBezTo>
                    <a:pt x="41" y="2"/>
                    <a:pt x="41" y="2"/>
                    <a:pt x="41" y="2"/>
                  </a:cubicBezTo>
                  <a:cubicBezTo>
                    <a:pt x="31" y="3"/>
                    <a:pt x="29" y="6"/>
                    <a:pt x="29" y="10"/>
                  </a:cubicBezTo>
                  <a:cubicBezTo>
                    <a:pt x="29" y="112"/>
                    <a:pt x="29" y="112"/>
                    <a:pt x="29" y="112"/>
                  </a:cubicBezTo>
                  <a:cubicBezTo>
                    <a:pt x="65" y="112"/>
                    <a:pt x="65" y="112"/>
                    <a:pt x="65" y="112"/>
                  </a:cubicBezTo>
                  <a:cubicBezTo>
                    <a:pt x="83" y="112"/>
                    <a:pt x="88" y="107"/>
                    <a:pt x="89" y="89"/>
                  </a:cubicBezTo>
                  <a:cubicBezTo>
                    <a:pt x="93" y="89"/>
                    <a:pt x="93" y="89"/>
                    <a:pt x="93" y="89"/>
                  </a:cubicBezTo>
                  <a:cubicBezTo>
                    <a:pt x="92" y="100"/>
                    <a:pt x="92" y="111"/>
                    <a:pt x="91" y="122"/>
                  </a:cubicBezTo>
                  <a:cubicBezTo>
                    <a:pt x="0" y="122"/>
                    <a:pt x="0" y="122"/>
                    <a:pt x="0" y="122"/>
                  </a:cubicBezTo>
                  <a:cubicBezTo>
                    <a:pt x="0" y="120"/>
                    <a:pt x="0" y="120"/>
                    <a:pt x="0" y="120"/>
                  </a:cubicBezTo>
                  <a:cubicBezTo>
                    <a:pt x="8" y="118"/>
                    <a:pt x="10" y="117"/>
                    <a:pt x="10" y="112"/>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40"/>
            <p:cNvSpPr>
              <a:spLocks noEditPoints="1"/>
            </p:cNvSpPr>
            <p:nvPr userDrawn="1"/>
          </p:nvSpPr>
          <p:spPr bwMode="auto">
            <a:xfrm>
              <a:off x="7621588" y="3001963"/>
              <a:ext cx="276225" cy="363538"/>
            </a:xfrm>
            <a:custGeom>
              <a:avLst/>
              <a:gdLst>
                <a:gd name="T0" fmla="*/ 93 w 95"/>
                <a:gd name="T1" fmla="*/ 124 h 124"/>
                <a:gd name="T2" fmla="*/ 0 w 95"/>
                <a:gd name="T3" fmla="*/ 124 h 124"/>
                <a:gd name="T4" fmla="*/ 0 w 95"/>
                <a:gd name="T5" fmla="*/ 120 h 124"/>
                <a:gd name="T6" fmla="*/ 1 w 95"/>
                <a:gd name="T7" fmla="*/ 120 h 124"/>
                <a:gd name="T8" fmla="*/ 10 w 95"/>
                <a:gd name="T9" fmla="*/ 113 h 124"/>
                <a:gd name="T10" fmla="*/ 10 w 95"/>
                <a:gd name="T11" fmla="*/ 11 h 124"/>
                <a:gd name="T12" fmla="*/ 1 w 95"/>
                <a:gd name="T13" fmla="*/ 4 h 124"/>
                <a:gd name="T14" fmla="*/ 0 w 95"/>
                <a:gd name="T15" fmla="*/ 4 h 124"/>
                <a:gd name="T16" fmla="*/ 0 w 95"/>
                <a:gd name="T17" fmla="*/ 0 h 124"/>
                <a:gd name="T18" fmla="*/ 1 w 95"/>
                <a:gd name="T19" fmla="*/ 0 h 124"/>
                <a:gd name="T20" fmla="*/ 8 w 95"/>
                <a:gd name="T21" fmla="*/ 0 h 124"/>
                <a:gd name="T22" fmla="*/ 20 w 95"/>
                <a:gd name="T23" fmla="*/ 1 h 124"/>
                <a:gd name="T24" fmla="*/ 32 w 95"/>
                <a:gd name="T25" fmla="*/ 0 h 124"/>
                <a:gd name="T26" fmla="*/ 42 w 95"/>
                <a:gd name="T27" fmla="*/ 0 h 124"/>
                <a:gd name="T28" fmla="*/ 43 w 95"/>
                <a:gd name="T29" fmla="*/ 0 h 124"/>
                <a:gd name="T30" fmla="*/ 43 w 95"/>
                <a:gd name="T31" fmla="*/ 4 h 124"/>
                <a:gd name="T32" fmla="*/ 42 w 95"/>
                <a:gd name="T33" fmla="*/ 4 h 124"/>
                <a:gd name="T34" fmla="*/ 31 w 95"/>
                <a:gd name="T35" fmla="*/ 11 h 124"/>
                <a:gd name="T36" fmla="*/ 31 w 95"/>
                <a:gd name="T37" fmla="*/ 112 h 124"/>
                <a:gd name="T38" fmla="*/ 66 w 95"/>
                <a:gd name="T39" fmla="*/ 112 h 124"/>
                <a:gd name="T40" fmla="*/ 89 w 95"/>
                <a:gd name="T41" fmla="*/ 90 h 124"/>
                <a:gd name="T42" fmla="*/ 90 w 95"/>
                <a:gd name="T43" fmla="*/ 89 h 124"/>
                <a:gd name="T44" fmla="*/ 95 w 95"/>
                <a:gd name="T45" fmla="*/ 89 h 124"/>
                <a:gd name="T46" fmla="*/ 95 w 95"/>
                <a:gd name="T47" fmla="*/ 90 h 124"/>
                <a:gd name="T48" fmla="*/ 93 w 95"/>
                <a:gd name="T49" fmla="*/ 123 h 124"/>
                <a:gd name="T50" fmla="*/ 93 w 95"/>
                <a:gd name="T51" fmla="*/ 124 h 124"/>
                <a:gd name="T52" fmla="*/ 2 w 95"/>
                <a:gd name="T53" fmla="*/ 122 h 124"/>
                <a:gd name="T54" fmla="*/ 91 w 95"/>
                <a:gd name="T55" fmla="*/ 122 h 124"/>
                <a:gd name="T56" fmla="*/ 93 w 95"/>
                <a:gd name="T57" fmla="*/ 91 h 124"/>
                <a:gd name="T58" fmla="*/ 91 w 95"/>
                <a:gd name="T59" fmla="*/ 91 h 124"/>
                <a:gd name="T60" fmla="*/ 66 w 95"/>
                <a:gd name="T61" fmla="*/ 114 h 124"/>
                <a:gd name="T62" fmla="*/ 29 w 95"/>
                <a:gd name="T63" fmla="*/ 114 h 124"/>
                <a:gd name="T64" fmla="*/ 29 w 95"/>
                <a:gd name="T65" fmla="*/ 11 h 124"/>
                <a:gd name="T66" fmla="*/ 41 w 95"/>
                <a:gd name="T67" fmla="*/ 2 h 124"/>
                <a:gd name="T68" fmla="*/ 41 w 95"/>
                <a:gd name="T69" fmla="*/ 2 h 124"/>
                <a:gd name="T70" fmla="*/ 32 w 95"/>
                <a:gd name="T71" fmla="*/ 2 h 124"/>
                <a:gd name="T72" fmla="*/ 20 w 95"/>
                <a:gd name="T73" fmla="*/ 3 h 124"/>
                <a:gd name="T74" fmla="*/ 8 w 95"/>
                <a:gd name="T75" fmla="*/ 2 h 124"/>
                <a:gd name="T76" fmla="*/ 2 w 95"/>
                <a:gd name="T77" fmla="*/ 2 h 124"/>
                <a:gd name="T78" fmla="*/ 2 w 95"/>
                <a:gd name="T79" fmla="*/ 2 h 124"/>
                <a:gd name="T80" fmla="*/ 12 w 95"/>
                <a:gd name="T81" fmla="*/ 11 h 124"/>
                <a:gd name="T82" fmla="*/ 12 w 95"/>
                <a:gd name="T83" fmla="*/ 113 h 124"/>
                <a:gd name="T84" fmla="*/ 2 w 95"/>
                <a:gd name="T85" fmla="*/ 121 h 124"/>
                <a:gd name="T86" fmla="*/ 2 w 95"/>
                <a:gd name="T87"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124">
                  <a:moveTo>
                    <a:pt x="93" y="124"/>
                  </a:moveTo>
                  <a:cubicBezTo>
                    <a:pt x="0" y="124"/>
                    <a:pt x="0" y="124"/>
                    <a:pt x="0" y="124"/>
                  </a:cubicBezTo>
                  <a:cubicBezTo>
                    <a:pt x="0" y="120"/>
                    <a:pt x="0" y="120"/>
                    <a:pt x="0" y="120"/>
                  </a:cubicBezTo>
                  <a:cubicBezTo>
                    <a:pt x="1" y="120"/>
                    <a:pt x="1" y="120"/>
                    <a:pt x="1" y="120"/>
                  </a:cubicBezTo>
                  <a:cubicBezTo>
                    <a:pt x="9" y="118"/>
                    <a:pt x="10" y="117"/>
                    <a:pt x="10" y="113"/>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1"/>
                    <a:pt x="32" y="0"/>
                  </a:cubicBezTo>
                  <a:cubicBezTo>
                    <a:pt x="35" y="0"/>
                    <a:pt x="39" y="0"/>
                    <a:pt x="42" y="0"/>
                  </a:cubicBezTo>
                  <a:cubicBezTo>
                    <a:pt x="43" y="0"/>
                    <a:pt x="43" y="0"/>
                    <a:pt x="43" y="0"/>
                  </a:cubicBezTo>
                  <a:cubicBezTo>
                    <a:pt x="43" y="4"/>
                    <a:pt x="43" y="4"/>
                    <a:pt x="43" y="4"/>
                  </a:cubicBezTo>
                  <a:cubicBezTo>
                    <a:pt x="42" y="4"/>
                    <a:pt x="42" y="4"/>
                    <a:pt x="42" y="4"/>
                  </a:cubicBezTo>
                  <a:cubicBezTo>
                    <a:pt x="31" y="5"/>
                    <a:pt x="31" y="8"/>
                    <a:pt x="31" y="11"/>
                  </a:cubicBezTo>
                  <a:cubicBezTo>
                    <a:pt x="31" y="112"/>
                    <a:pt x="31" y="112"/>
                    <a:pt x="31" y="112"/>
                  </a:cubicBezTo>
                  <a:cubicBezTo>
                    <a:pt x="66" y="112"/>
                    <a:pt x="66" y="112"/>
                    <a:pt x="66" y="112"/>
                  </a:cubicBezTo>
                  <a:cubicBezTo>
                    <a:pt x="83" y="112"/>
                    <a:pt x="88" y="107"/>
                    <a:pt x="89" y="90"/>
                  </a:cubicBezTo>
                  <a:cubicBezTo>
                    <a:pt x="90" y="89"/>
                    <a:pt x="90" y="89"/>
                    <a:pt x="90" y="89"/>
                  </a:cubicBezTo>
                  <a:cubicBezTo>
                    <a:pt x="95" y="89"/>
                    <a:pt x="95" y="89"/>
                    <a:pt x="95" y="89"/>
                  </a:cubicBezTo>
                  <a:cubicBezTo>
                    <a:pt x="95" y="90"/>
                    <a:pt x="95" y="90"/>
                    <a:pt x="95" y="90"/>
                  </a:cubicBezTo>
                  <a:cubicBezTo>
                    <a:pt x="94" y="99"/>
                    <a:pt x="94" y="110"/>
                    <a:pt x="93" y="123"/>
                  </a:cubicBezTo>
                  <a:lnTo>
                    <a:pt x="93" y="124"/>
                  </a:lnTo>
                  <a:close/>
                  <a:moveTo>
                    <a:pt x="2" y="122"/>
                  </a:moveTo>
                  <a:cubicBezTo>
                    <a:pt x="91" y="122"/>
                    <a:pt x="91" y="122"/>
                    <a:pt x="91" y="122"/>
                  </a:cubicBezTo>
                  <a:cubicBezTo>
                    <a:pt x="92" y="110"/>
                    <a:pt x="92" y="100"/>
                    <a:pt x="93" y="91"/>
                  </a:cubicBezTo>
                  <a:cubicBezTo>
                    <a:pt x="91" y="91"/>
                    <a:pt x="91" y="91"/>
                    <a:pt x="91" y="91"/>
                  </a:cubicBezTo>
                  <a:cubicBezTo>
                    <a:pt x="90" y="108"/>
                    <a:pt x="84" y="114"/>
                    <a:pt x="66" y="114"/>
                  </a:cubicBezTo>
                  <a:cubicBezTo>
                    <a:pt x="29" y="114"/>
                    <a:pt x="29" y="114"/>
                    <a:pt x="29" y="114"/>
                  </a:cubicBezTo>
                  <a:cubicBezTo>
                    <a:pt x="29" y="11"/>
                    <a:pt x="29" y="11"/>
                    <a:pt x="29" y="11"/>
                  </a:cubicBezTo>
                  <a:cubicBezTo>
                    <a:pt x="29" y="6"/>
                    <a:pt x="32" y="3"/>
                    <a:pt x="41" y="2"/>
                  </a:cubicBezTo>
                  <a:cubicBezTo>
                    <a:pt x="41" y="2"/>
                    <a:pt x="41" y="2"/>
                    <a:pt x="41" y="2"/>
                  </a:cubicBezTo>
                  <a:cubicBezTo>
                    <a:pt x="38" y="2"/>
                    <a:pt x="35" y="2"/>
                    <a:pt x="32" y="2"/>
                  </a:cubicBezTo>
                  <a:cubicBezTo>
                    <a:pt x="28" y="3"/>
                    <a:pt x="24" y="3"/>
                    <a:pt x="20" y="3"/>
                  </a:cubicBezTo>
                  <a:cubicBezTo>
                    <a:pt x="16" y="3"/>
                    <a:pt x="12" y="2"/>
                    <a:pt x="8" y="2"/>
                  </a:cubicBezTo>
                  <a:cubicBezTo>
                    <a:pt x="6" y="2"/>
                    <a:pt x="4" y="2"/>
                    <a:pt x="2" y="2"/>
                  </a:cubicBezTo>
                  <a:cubicBezTo>
                    <a:pt x="2" y="2"/>
                    <a:pt x="2" y="2"/>
                    <a:pt x="2" y="2"/>
                  </a:cubicBezTo>
                  <a:cubicBezTo>
                    <a:pt x="9" y="4"/>
                    <a:pt x="12" y="5"/>
                    <a:pt x="12" y="11"/>
                  </a:cubicBezTo>
                  <a:cubicBezTo>
                    <a:pt x="12" y="113"/>
                    <a:pt x="12" y="113"/>
                    <a:pt x="12" y="113"/>
                  </a:cubicBezTo>
                  <a:cubicBezTo>
                    <a:pt x="12" y="119"/>
                    <a:pt x="9" y="120"/>
                    <a:pt x="2" y="121"/>
                  </a:cubicBezTo>
                  <a:lnTo>
                    <a:pt x="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41"/>
            <p:cNvSpPr>
              <a:spLocks/>
            </p:cNvSpPr>
            <p:nvPr userDrawn="1"/>
          </p:nvSpPr>
          <p:spPr bwMode="auto">
            <a:xfrm>
              <a:off x="1177926" y="2819400"/>
              <a:ext cx="1108075" cy="1219200"/>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Line 42"/>
            <p:cNvSpPr>
              <a:spLocks noChangeShapeType="1"/>
            </p:cNvSpPr>
            <p:nvPr userDrawn="1"/>
          </p:nvSpPr>
          <p:spPr bwMode="auto">
            <a:xfrm>
              <a:off x="22717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Line 43"/>
            <p:cNvSpPr>
              <a:spLocks noChangeShapeType="1"/>
            </p:cNvSpPr>
            <p:nvPr userDrawn="1"/>
          </p:nvSpPr>
          <p:spPr bwMode="auto">
            <a:xfrm>
              <a:off x="22717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7" name="Line 44"/>
            <p:cNvSpPr>
              <a:spLocks noChangeShapeType="1"/>
            </p:cNvSpPr>
            <p:nvPr userDrawn="1"/>
          </p:nvSpPr>
          <p:spPr bwMode="auto">
            <a:xfrm>
              <a:off x="11668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Line 45"/>
            <p:cNvSpPr>
              <a:spLocks noChangeShapeType="1"/>
            </p:cNvSpPr>
            <p:nvPr userDrawn="1"/>
          </p:nvSpPr>
          <p:spPr bwMode="auto">
            <a:xfrm>
              <a:off x="11668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9" name="Freeform 46"/>
            <p:cNvSpPr>
              <a:spLocks/>
            </p:cNvSpPr>
            <p:nvPr userDrawn="1"/>
          </p:nvSpPr>
          <p:spPr bwMode="auto">
            <a:xfrm>
              <a:off x="1728788" y="2827338"/>
              <a:ext cx="557213" cy="1211263"/>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0" name="Rectangle 47"/>
            <p:cNvSpPr>
              <a:spLocks noChangeArrowheads="1"/>
            </p:cNvSpPr>
            <p:nvPr userDrawn="1"/>
          </p:nvSpPr>
          <p:spPr bwMode="auto">
            <a:xfrm>
              <a:off x="1725613" y="2819400"/>
              <a:ext cx="12700" cy="1219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1" name="Rectangle 48"/>
            <p:cNvSpPr>
              <a:spLocks noChangeArrowheads="1"/>
            </p:cNvSpPr>
            <p:nvPr userDrawn="1"/>
          </p:nvSpPr>
          <p:spPr bwMode="auto">
            <a:xfrm>
              <a:off x="1731963" y="3309938"/>
              <a:ext cx="547688"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2" name="Rectangle 49"/>
            <p:cNvSpPr>
              <a:spLocks noChangeArrowheads="1"/>
            </p:cNvSpPr>
            <p:nvPr userDrawn="1"/>
          </p:nvSpPr>
          <p:spPr bwMode="auto">
            <a:xfrm>
              <a:off x="1958976" y="3586163"/>
              <a:ext cx="650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3" name="Freeform 50"/>
            <p:cNvSpPr>
              <a:spLocks noEditPoints="1"/>
            </p:cNvSpPr>
            <p:nvPr userDrawn="1"/>
          </p:nvSpPr>
          <p:spPr bwMode="auto">
            <a:xfrm>
              <a:off x="1851026" y="3403600"/>
              <a:ext cx="274638" cy="373063"/>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4" name="Rectangle 51"/>
            <p:cNvSpPr>
              <a:spLocks noChangeArrowheads="1"/>
            </p:cNvSpPr>
            <p:nvPr userDrawn="1"/>
          </p:nvSpPr>
          <p:spPr bwMode="auto">
            <a:xfrm>
              <a:off x="2439988" y="3471863"/>
              <a:ext cx="5534025"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5" name="Freeform 52"/>
            <p:cNvSpPr>
              <a:spLocks/>
            </p:cNvSpPr>
            <p:nvPr userDrawn="1"/>
          </p:nvSpPr>
          <p:spPr bwMode="auto">
            <a:xfrm>
              <a:off x="2501901" y="3586163"/>
              <a:ext cx="146050" cy="220663"/>
            </a:xfrm>
            <a:custGeom>
              <a:avLst/>
              <a:gdLst>
                <a:gd name="T0" fmla="*/ 0 w 50"/>
                <a:gd name="T1" fmla="*/ 75 h 75"/>
                <a:gd name="T2" fmla="*/ 0 w 50"/>
                <a:gd name="T3" fmla="*/ 0 h 75"/>
                <a:gd name="T4" fmla="*/ 9 w 50"/>
                <a:gd name="T5" fmla="*/ 0 h 75"/>
                <a:gd name="T6" fmla="*/ 31 w 50"/>
                <a:gd name="T7" fmla="*/ 38 h 75"/>
                <a:gd name="T8" fmla="*/ 43 w 50"/>
                <a:gd name="T9" fmla="*/ 62 h 75"/>
                <a:gd name="T10" fmla="*/ 43 w 50"/>
                <a:gd name="T11" fmla="*/ 62 h 75"/>
                <a:gd name="T12" fmla="*/ 42 w 50"/>
                <a:gd name="T13" fmla="*/ 31 h 75"/>
                <a:gd name="T14" fmla="*/ 42 w 50"/>
                <a:gd name="T15" fmla="*/ 0 h 75"/>
                <a:gd name="T16" fmla="*/ 50 w 50"/>
                <a:gd name="T17" fmla="*/ 0 h 75"/>
                <a:gd name="T18" fmla="*/ 50 w 50"/>
                <a:gd name="T19" fmla="*/ 75 h 75"/>
                <a:gd name="T20" fmla="*/ 42 w 50"/>
                <a:gd name="T21" fmla="*/ 75 h 75"/>
                <a:gd name="T22" fmla="*/ 20 w 50"/>
                <a:gd name="T23" fmla="*/ 37 h 75"/>
                <a:gd name="T24" fmla="*/ 8 w 50"/>
                <a:gd name="T25" fmla="*/ 12 h 75"/>
                <a:gd name="T26" fmla="*/ 7 w 50"/>
                <a:gd name="T27" fmla="*/ 12 h 75"/>
                <a:gd name="T28" fmla="*/ 8 w 50"/>
                <a:gd name="T29" fmla="*/ 43 h 75"/>
                <a:gd name="T30" fmla="*/ 8 w 50"/>
                <a:gd name="T31" fmla="*/ 75 h 75"/>
                <a:gd name="T32" fmla="*/ 0 w 50"/>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5">
                  <a:moveTo>
                    <a:pt x="0" y="75"/>
                  </a:moveTo>
                  <a:cubicBezTo>
                    <a:pt x="0" y="0"/>
                    <a:pt x="0" y="0"/>
                    <a:pt x="0" y="0"/>
                  </a:cubicBezTo>
                  <a:cubicBezTo>
                    <a:pt x="9" y="0"/>
                    <a:pt x="9" y="0"/>
                    <a:pt x="9" y="0"/>
                  </a:cubicBezTo>
                  <a:cubicBezTo>
                    <a:pt x="31" y="38"/>
                    <a:pt x="31" y="38"/>
                    <a:pt x="31" y="38"/>
                  </a:cubicBezTo>
                  <a:cubicBezTo>
                    <a:pt x="36" y="46"/>
                    <a:pt x="40" y="54"/>
                    <a:pt x="43" y="62"/>
                  </a:cubicBezTo>
                  <a:cubicBezTo>
                    <a:pt x="43" y="62"/>
                    <a:pt x="43" y="62"/>
                    <a:pt x="43" y="62"/>
                  </a:cubicBezTo>
                  <a:cubicBezTo>
                    <a:pt x="42" y="52"/>
                    <a:pt x="42" y="43"/>
                    <a:pt x="42" y="31"/>
                  </a:cubicBezTo>
                  <a:cubicBezTo>
                    <a:pt x="42" y="0"/>
                    <a:pt x="42" y="0"/>
                    <a:pt x="42" y="0"/>
                  </a:cubicBezTo>
                  <a:cubicBezTo>
                    <a:pt x="50" y="0"/>
                    <a:pt x="50" y="0"/>
                    <a:pt x="50" y="0"/>
                  </a:cubicBezTo>
                  <a:cubicBezTo>
                    <a:pt x="50" y="75"/>
                    <a:pt x="50" y="75"/>
                    <a:pt x="50" y="75"/>
                  </a:cubicBezTo>
                  <a:cubicBezTo>
                    <a:pt x="42" y="75"/>
                    <a:pt x="42" y="75"/>
                    <a:pt x="42" y="75"/>
                  </a:cubicBezTo>
                  <a:cubicBezTo>
                    <a:pt x="20" y="37"/>
                    <a:pt x="20" y="37"/>
                    <a:pt x="20" y="37"/>
                  </a:cubicBezTo>
                  <a:cubicBezTo>
                    <a:pt x="15" y="28"/>
                    <a:pt x="11" y="20"/>
                    <a:pt x="8" y="12"/>
                  </a:cubicBezTo>
                  <a:cubicBezTo>
                    <a:pt x="7" y="12"/>
                    <a:pt x="7" y="12"/>
                    <a:pt x="7"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6" name="Freeform 53"/>
            <p:cNvSpPr>
              <a:spLocks noEditPoints="1"/>
            </p:cNvSpPr>
            <p:nvPr userDrawn="1"/>
          </p:nvSpPr>
          <p:spPr bwMode="auto">
            <a:xfrm>
              <a:off x="2705101" y="3644900"/>
              <a:ext cx="122238" cy="165100"/>
            </a:xfrm>
            <a:custGeom>
              <a:avLst/>
              <a:gdLst>
                <a:gd name="T0" fmla="*/ 8 w 42"/>
                <a:gd name="T1" fmla="*/ 29 h 56"/>
                <a:gd name="T2" fmla="*/ 25 w 42"/>
                <a:gd name="T3" fmla="*/ 48 h 56"/>
                <a:gd name="T4" fmla="*/ 38 w 42"/>
                <a:gd name="T5" fmla="*/ 45 h 56"/>
                <a:gd name="T6" fmla="*/ 40 w 42"/>
                <a:gd name="T7" fmla="*/ 52 h 56"/>
                <a:gd name="T8" fmla="*/ 24 w 42"/>
                <a:gd name="T9" fmla="*/ 56 h 56"/>
                <a:gd name="T10" fmla="*/ 0 w 42"/>
                <a:gd name="T11" fmla="*/ 29 h 56"/>
                <a:gd name="T12" fmla="*/ 23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4" y="56"/>
                  </a:cubicBezTo>
                  <a:cubicBezTo>
                    <a:pt x="9" y="56"/>
                    <a:pt x="0" y="45"/>
                    <a:pt x="0" y="29"/>
                  </a:cubicBezTo>
                  <a:cubicBezTo>
                    <a:pt x="0" y="12"/>
                    <a:pt x="8" y="0"/>
                    <a:pt x="23"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7" name="Freeform 54"/>
            <p:cNvSpPr>
              <a:spLocks/>
            </p:cNvSpPr>
            <p:nvPr userDrawn="1"/>
          </p:nvSpPr>
          <p:spPr bwMode="auto">
            <a:xfrm>
              <a:off x="2868613" y="3648075"/>
              <a:ext cx="204788" cy="158750"/>
            </a:xfrm>
            <a:custGeom>
              <a:avLst/>
              <a:gdLst>
                <a:gd name="T0" fmla="*/ 9 w 70"/>
                <a:gd name="T1" fmla="*/ 0 h 54"/>
                <a:gd name="T2" fmla="*/ 16 w 70"/>
                <a:gd name="T3" fmla="*/ 27 h 54"/>
                <a:gd name="T4" fmla="*/ 19 w 70"/>
                <a:gd name="T5" fmla="*/ 44 h 54"/>
                <a:gd name="T6" fmla="*/ 19 w 70"/>
                <a:gd name="T7" fmla="*/ 44 h 54"/>
                <a:gd name="T8" fmla="*/ 24 w 70"/>
                <a:gd name="T9" fmla="*/ 27 h 54"/>
                <a:gd name="T10" fmla="*/ 32 w 70"/>
                <a:gd name="T11" fmla="*/ 0 h 54"/>
                <a:gd name="T12" fmla="*/ 39 w 70"/>
                <a:gd name="T13" fmla="*/ 0 h 54"/>
                <a:gd name="T14" fmla="*/ 46 w 70"/>
                <a:gd name="T15" fmla="*/ 27 h 54"/>
                <a:gd name="T16" fmla="*/ 51 w 70"/>
                <a:gd name="T17" fmla="*/ 44 h 54"/>
                <a:gd name="T18" fmla="*/ 51 w 70"/>
                <a:gd name="T19" fmla="*/ 44 h 54"/>
                <a:gd name="T20" fmla="*/ 55 w 70"/>
                <a:gd name="T21" fmla="*/ 27 h 54"/>
                <a:gd name="T22" fmla="*/ 62 w 70"/>
                <a:gd name="T23" fmla="*/ 0 h 54"/>
                <a:gd name="T24" fmla="*/ 70 w 70"/>
                <a:gd name="T25" fmla="*/ 0 h 54"/>
                <a:gd name="T26" fmla="*/ 55 w 70"/>
                <a:gd name="T27" fmla="*/ 54 h 54"/>
                <a:gd name="T28" fmla="*/ 47 w 70"/>
                <a:gd name="T29" fmla="*/ 54 h 54"/>
                <a:gd name="T30" fmla="*/ 39 w 70"/>
                <a:gd name="T31" fmla="*/ 28 h 54"/>
                <a:gd name="T32" fmla="*/ 35 w 70"/>
                <a:gd name="T33" fmla="*/ 10 h 54"/>
                <a:gd name="T34" fmla="*/ 35 w 70"/>
                <a:gd name="T35" fmla="*/ 10 h 54"/>
                <a:gd name="T36" fmla="*/ 30 w 70"/>
                <a:gd name="T37" fmla="*/ 28 h 54"/>
                <a:gd name="T38" fmla="*/ 23 w 70"/>
                <a:gd name="T39" fmla="*/ 54 h 54"/>
                <a:gd name="T40" fmla="*/ 15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6" y="27"/>
                    <a:pt x="16" y="27"/>
                    <a:pt x="16" y="27"/>
                  </a:cubicBezTo>
                  <a:cubicBezTo>
                    <a:pt x="17" y="33"/>
                    <a:pt x="18" y="39"/>
                    <a:pt x="19" y="44"/>
                  </a:cubicBezTo>
                  <a:cubicBezTo>
                    <a:pt x="19" y="44"/>
                    <a:pt x="19" y="44"/>
                    <a:pt x="19" y="44"/>
                  </a:cubicBezTo>
                  <a:cubicBezTo>
                    <a:pt x="20" y="39"/>
                    <a:pt x="22" y="33"/>
                    <a:pt x="24" y="27"/>
                  </a:cubicBezTo>
                  <a:cubicBezTo>
                    <a:pt x="32" y="0"/>
                    <a:pt x="32" y="0"/>
                    <a:pt x="32" y="0"/>
                  </a:cubicBezTo>
                  <a:cubicBezTo>
                    <a:pt x="39" y="0"/>
                    <a:pt x="39" y="0"/>
                    <a:pt x="39" y="0"/>
                  </a:cubicBezTo>
                  <a:cubicBezTo>
                    <a:pt x="46" y="27"/>
                    <a:pt x="46" y="27"/>
                    <a:pt x="46" y="27"/>
                  </a:cubicBezTo>
                  <a:cubicBezTo>
                    <a:pt x="48" y="33"/>
                    <a:pt x="50" y="39"/>
                    <a:pt x="51" y="44"/>
                  </a:cubicBezTo>
                  <a:cubicBezTo>
                    <a:pt x="51" y="44"/>
                    <a:pt x="51" y="44"/>
                    <a:pt x="51" y="44"/>
                  </a:cubicBezTo>
                  <a:cubicBezTo>
                    <a:pt x="52" y="39"/>
                    <a:pt x="53" y="33"/>
                    <a:pt x="55" y="27"/>
                  </a:cubicBezTo>
                  <a:cubicBezTo>
                    <a:pt x="62" y="0"/>
                    <a:pt x="62" y="0"/>
                    <a:pt x="62" y="0"/>
                  </a:cubicBezTo>
                  <a:cubicBezTo>
                    <a:pt x="70" y="0"/>
                    <a:pt x="70" y="0"/>
                    <a:pt x="70" y="0"/>
                  </a:cubicBezTo>
                  <a:cubicBezTo>
                    <a:pt x="55" y="54"/>
                    <a:pt x="55" y="54"/>
                    <a:pt x="55" y="54"/>
                  </a:cubicBezTo>
                  <a:cubicBezTo>
                    <a:pt x="47" y="54"/>
                    <a:pt x="47" y="54"/>
                    <a:pt x="47" y="54"/>
                  </a:cubicBezTo>
                  <a:cubicBezTo>
                    <a:pt x="39" y="28"/>
                    <a:pt x="39" y="28"/>
                    <a:pt x="39" y="28"/>
                  </a:cubicBezTo>
                  <a:cubicBezTo>
                    <a:pt x="38" y="22"/>
                    <a:pt x="36" y="17"/>
                    <a:pt x="35" y="10"/>
                  </a:cubicBezTo>
                  <a:cubicBezTo>
                    <a:pt x="35" y="10"/>
                    <a:pt x="35" y="10"/>
                    <a:pt x="35" y="10"/>
                  </a:cubicBezTo>
                  <a:cubicBezTo>
                    <a:pt x="34" y="17"/>
                    <a:pt x="32" y="22"/>
                    <a:pt x="30" y="28"/>
                  </a:cubicBezTo>
                  <a:cubicBezTo>
                    <a:pt x="23" y="54"/>
                    <a:pt x="23" y="54"/>
                    <a:pt x="23" y="54"/>
                  </a:cubicBezTo>
                  <a:cubicBezTo>
                    <a:pt x="15" y="54"/>
                    <a:pt x="15" y="54"/>
                    <a:pt x="15"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8" name="Freeform 55"/>
            <p:cNvSpPr>
              <a:spLocks noEditPoints="1"/>
            </p:cNvSpPr>
            <p:nvPr userDrawn="1"/>
          </p:nvSpPr>
          <p:spPr bwMode="auto">
            <a:xfrm>
              <a:off x="3109913" y="3644900"/>
              <a:ext cx="111125" cy="165100"/>
            </a:xfrm>
            <a:custGeom>
              <a:avLst/>
              <a:gdLst>
                <a:gd name="T0" fmla="*/ 38 w 38"/>
                <a:gd name="T1" fmla="*/ 42 h 56"/>
                <a:gd name="T2" fmla="*/ 38 w 38"/>
                <a:gd name="T3" fmla="*/ 55 h 56"/>
                <a:gd name="T4" fmla="*/ 31 w 38"/>
                <a:gd name="T5" fmla="*/ 55 h 56"/>
                <a:gd name="T6" fmla="*/ 30 w 38"/>
                <a:gd name="T7" fmla="*/ 48 h 56"/>
                <a:gd name="T8" fmla="*/ 30 w 38"/>
                <a:gd name="T9" fmla="*/ 48 h 56"/>
                <a:gd name="T10" fmla="*/ 15 w 38"/>
                <a:gd name="T11" fmla="*/ 56 h 56"/>
                <a:gd name="T12" fmla="*/ 0 w 38"/>
                <a:gd name="T13" fmla="*/ 40 h 56"/>
                <a:gd name="T14" fmla="*/ 29 w 38"/>
                <a:gd name="T15" fmla="*/ 20 h 56"/>
                <a:gd name="T16" fmla="*/ 29 w 38"/>
                <a:gd name="T17" fmla="*/ 19 h 56"/>
                <a:gd name="T18" fmla="*/ 18 w 38"/>
                <a:gd name="T19" fmla="*/ 7 h 56"/>
                <a:gd name="T20" fmla="*/ 5 w 38"/>
                <a:gd name="T21" fmla="*/ 11 h 56"/>
                <a:gd name="T22" fmla="*/ 3 w 38"/>
                <a:gd name="T23" fmla="*/ 4 h 56"/>
                <a:gd name="T24" fmla="*/ 19 w 38"/>
                <a:gd name="T25" fmla="*/ 0 h 56"/>
                <a:gd name="T26" fmla="*/ 38 w 38"/>
                <a:gd name="T27" fmla="*/ 22 h 56"/>
                <a:gd name="T28" fmla="*/ 38 w 38"/>
                <a:gd name="T29" fmla="*/ 42 h 56"/>
                <a:gd name="T30" fmla="*/ 29 w 38"/>
                <a:gd name="T31" fmla="*/ 27 h 56"/>
                <a:gd name="T32" fmla="*/ 9 w 38"/>
                <a:gd name="T33" fmla="*/ 39 h 56"/>
                <a:gd name="T34" fmla="*/ 17 w 38"/>
                <a:gd name="T35" fmla="*/ 49 h 56"/>
                <a:gd name="T36" fmla="*/ 29 w 38"/>
                <a:gd name="T37" fmla="*/ 40 h 56"/>
                <a:gd name="T38" fmla="*/ 29 w 38"/>
                <a:gd name="T39" fmla="*/ 36 h 56"/>
                <a:gd name="T40" fmla="*/ 29 w 38"/>
                <a:gd name="T41"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6">
                  <a:moveTo>
                    <a:pt x="38" y="42"/>
                  </a:moveTo>
                  <a:cubicBezTo>
                    <a:pt x="38" y="46"/>
                    <a:pt x="38" y="51"/>
                    <a:pt x="38" y="55"/>
                  </a:cubicBezTo>
                  <a:cubicBezTo>
                    <a:pt x="31" y="55"/>
                    <a:pt x="31" y="55"/>
                    <a:pt x="31" y="55"/>
                  </a:cubicBezTo>
                  <a:cubicBezTo>
                    <a:pt x="30" y="48"/>
                    <a:pt x="30" y="48"/>
                    <a:pt x="30" y="48"/>
                  </a:cubicBezTo>
                  <a:cubicBezTo>
                    <a:pt x="30" y="48"/>
                    <a:pt x="30" y="48"/>
                    <a:pt x="30" y="48"/>
                  </a:cubicBezTo>
                  <a:cubicBezTo>
                    <a:pt x="27" y="52"/>
                    <a:pt x="22" y="56"/>
                    <a:pt x="15" y="56"/>
                  </a:cubicBezTo>
                  <a:cubicBezTo>
                    <a:pt x="5" y="56"/>
                    <a:pt x="0" y="48"/>
                    <a:pt x="0" y="40"/>
                  </a:cubicBezTo>
                  <a:cubicBezTo>
                    <a:pt x="0" y="27"/>
                    <a:pt x="10" y="20"/>
                    <a:pt x="29" y="20"/>
                  </a:cubicBezTo>
                  <a:cubicBezTo>
                    <a:pt x="29" y="19"/>
                    <a:pt x="29" y="19"/>
                    <a:pt x="29" y="19"/>
                  </a:cubicBezTo>
                  <a:cubicBezTo>
                    <a:pt x="29" y="15"/>
                    <a:pt x="28" y="7"/>
                    <a:pt x="18" y="7"/>
                  </a:cubicBezTo>
                  <a:cubicBezTo>
                    <a:pt x="14" y="7"/>
                    <a:pt x="9" y="8"/>
                    <a:pt x="5" y="11"/>
                  </a:cubicBezTo>
                  <a:cubicBezTo>
                    <a:pt x="3" y="4"/>
                    <a:pt x="3" y="4"/>
                    <a:pt x="3" y="4"/>
                  </a:cubicBezTo>
                  <a:cubicBezTo>
                    <a:pt x="7" y="2"/>
                    <a:pt x="13" y="0"/>
                    <a:pt x="19" y="0"/>
                  </a:cubicBezTo>
                  <a:cubicBezTo>
                    <a:pt x="34" y="0"/>
                    <a:pt x="38" y="11"/>
                    <a:pt x="38" y="22"/>
                  </a:cubicBezTo>
                  <a:lnTo>
                    <a:pt x="38" y="42"/>
                  </a:lnTo>
                  <a:close/>
                  <a:moveTo>
                    <a:pt x="29" y="27"/>
                  </a:moveTo>
                  <a:cubicBezTo>
                    <a:pt x="20" y="27"/>
                    <a:pt x="9" y="29"/>
                    <a:pt x="9" y="39"/>
                  </a:cubicBezTo>
                  <a:cubicBezTo>
                    <a:pt x="9" y="46"/>
                    <a:pt x="13" y="49"/>
                    <a:pt x="17" y="49"/>
                  </a:cubicBezTo>
                  <a:cubicBezTo>
                    <a:pt x="23" y="49"/>
                    <a:pt x="27" y="44"/>
                    <a:pt x="29" y="40"/>
                  </a:cubicBezTo>
                  <a:cubicBezTo>
                    <a:pt x="29" y="38"/>
                    <a:pt x="29" y="37"/>
                    <a:pt x="29" y="36"/>
                  </a:cubicBezTo>
                  <a:lnTo>
                    <a:pt x="2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9" name="Freeform 56"/>
            <p:cNvSpPr>
              <a:spLocks/>
            </p:cNvSpPr>
            <p:nvPr userDrawn="1"/>
          </p:nvSpPr>
          <p:spPr bwMode="auto">
            <a:xfrm>
              <a:off x="3286126" y="3644900"/>
              <a:ext cx="69850" cy="161925"/>
            </a:xfrm>
            <a:custGeom>
              <a:avLst/>
              <a:gdLst>
                <a:gd name="T0" fmla="*/ 0 w 24"/>
                <a:gd name="T1" fmla="*/ 18 h 55"/>
                <a:gd name="T2" fmla="*/ 0 w 24"/>
                <a:gd name="T3" fmla="*/ 1 h 55"/>
                <a:gd name="T4" fmla="*/ 7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7" y="1"/>
                    <a:pt x="7" y="1"/>
                    <a:pt x="7" y="1"/>
                  </a:cubicBezTo>
                  <a:cubicBezTo>
                    <a:pt x="8" y="11"/>
                    <a:pt x="8" y="11"/>
                    <a:pt x="8" y="11"/>
                  </a:cubicBezTo>
                  <a:cubicBezTo>
                    <a:pt x="8" y="11"/>
                    <a:pt x="8" y="11"/>
                    <a:pt x="8" y="11"/>
                  </a:cubicBezTo>
                  <a:cubicBezTo>
                    <a:pt x="10" y="4"/>
                    <a:pt x="16" y="0"/>
                    <a:pt x="22" y="0"/>
                  </a:cubicBezTo>
                  <a:cubicBezTo>
                    <a:pt x="22" y="0"/>
                    <a:pt x="23" y="0"/>
                    <a:pt x="24" y="0"/>
                  </a:cubicBezTo>
                  <a:cubicBezTo>
                    <a:pt x="24" y="9"/>
                    <a:pt x="24" y="9"/>
                    <a:pt x="24" y="9"/>
                  </a:cubicBezTo>
                  <a:cubicBezTo>
                    <a:pt x="23" y="9"/>
                    <a:pt x="22" y="9"/>
                    <a:pt x="21" y="9"/>
                  </a:cubicBezTo>
                  <a:cubicBezTo>
                    <a:pt x="15" y="9"/>
                    <a:pt x="10"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0" name="Freeform 57"/>
            <p:cNvSpPr>
              <a:spLocks/>
            </p:cNvSpPr>
            <p:nvPr userDrawn="1"/>
          </p:nvSpPr>
          <p:spPr bwMode="auto">
            <a:xfrm>
              <a:off x="3405188" y="3575050"/>
              <a:ext cx="119063" cy="231775"/>
            </a:xfrm>
            <a:custGeom>
              <a:avLst/>
              <a:gdLst>
                <a:gd name="T0" fmla="*/ 9 w 41"/>
                <a:gd name="T1" fmla="*/ 49 h 79"/>
                <a:gd name="T2" fmla="*/ 9 w 41"/>
                <a:gd name="T3" fmla="*/ 49 h 79"/>
                <a:gd name="T4" fmla="*/ 13 w 41"/>
                <a:gd name="T5" fmla="*/ 43 h 79"/>
                <a:gd name="T6" fmla="*/ 28 w 41"/>
                <a:gd name="T7" fmla="*/ 25 h 79"/>
                <a:gd name="T8" fmla="*/ 38 w 41"/>
                <a:gd name="T9" fmla="*/ 25 h 79"/>
                <a:gd name="T10" fmla="*/ 20 w 41"/>
                <a:gd name="T11" fmla="*/ 47 h 79"/>
                <a:gd name="T12" fmla="*/ 41 w 41"/>
                <a:gd name="T13" fmla="*/ 79 h 79"/>
                <a:gd name="T14" fmla="*/ 30 w 41"/>
                <a:gd name="T15" fmla="*/ 79 h 79"/>
                <a:gd name="T16" fmla="*/ 14 w 41"/>
                <a:gd name="T17" fmla="*/ 53 h 79"/>
                <a:gd name="T18" fmla="*/ 9 w 41"/>
                <a:gd name="T19" fmla="*/ 58 h 79"/>
                <a:gd name="T20" fmla="*/ 9 w 41"/>
                <a:gd name="T21" fmla="*/ 79 h 79"/>
                <a:gd name="T22" fmla="*/ 0 w 41"/>
                <a:gd name="T23" fmla="*/ 79 h 79"/>
                <a:gd name="T24" fmla="*/ 0 w 41"/>
                <a:gd name="T25" fmla="*/ 0 h 79"/>
                <a:gd name="T26" fmla="*/ 9 w 41"/>
                <a:gd name="T27" fmla="*/ 0 h 79"/>
                <a:gd name="T28" fmla="*/ 9 w 41"/>
                <a:gd name="T29"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79">
                  <a:moveTo>
                    <a:pt x="9" y="49"/>
                  </a:moveTo>
                  <a:cubicBezTo>
                    <a:pt x="9" y="49"/>
                    <a:pt x="9" y="49"/>
                    <a:pt x="9" y="49"/>
                  </a:cubicBezTo>
                  <a:cubicBezTo>
                    <a:pt x="10" y="48"/>
                    <a:pt x="12" y="45"/>
                    <a:pt x="13" y="43"/>
                  </a:cubicBezTo>
                  <a:cubicBezTo>
                    <a:pt x="28" y="25"/>
                    <a:pt x="28" y="25"/>
                    <a:pt x="28" y="25"/>
                  </a:cubicBezTo>
                  <a:cubicBezTo>
                    <a:pt x="38" y="25"/>
                    <a:pt x="38" y="25"/>
                    <a:pt x="38" y="25"/>
                  </a:cubicBezTo>
                  <a:cubicBezTo>
                    <a:pt x="20" y="47"/>
                    <a:pt x="20" y="47"/>
                    <a:pt x="20" y="47"/>
                  </a:cubicBezTo>
                  <a:cubicBezTo>
                    <a:pt x="41" y="79"/>
                    <a:pt x="41" y="79"/>
                    <a:pt x="41" y="79"/>
                  </a:cubicBezTo>
                  <a:cubicBezTo>
                    <a:pt x="30" y="79"/>
                    <a:pt x="30" y="79"/>
                    <a:pt x="30" y="79"/>
                  </a:cubicBezTo>
                  <a:cubicBezTo>
                    <a:pt x="14" y="53"/>
                    <a:pt x="14" y="53"/>
                    <a:pt x="14" y="53"/>
                  </a:cubicBezTo>
                  <a:cubicBezTo>
                    <a:pt x="9" y="58"/>
                    <a:pt x="9" y="58"/>
                    <a:pt x="9" y="58"/>
                  </a:cubicBezTo>
                  <a:cubicBezTo>
                    <a:pt x="9" y="79"/>
                    <a:pt x="9" y="79"/>
                    <a:pt x="9" y="79"/>
                  </a:cubicBezTo>
                  <a:cubicBezTo>
                    <a:pt x="0" y="79"/>
                    <a:pt x="0" y="79"/>
                    <a:pt x="0" y="79"/>
                  </a:cubicBezTo>
                  <a:cubicBezTo>
                    <a:pt x="0" y="0"/>
                    <a:pt x="0" y="0"/>
                    <a:pt x="0" y="0"/>
                  </a:cubicBezTo>
                  <a:cubicBezTo>
                    <a:pt x="9" y="0"/>
                    <a:pt x="9" y="0"/>
                    <a:pt x="9" y="0"/>
                  </a:cubicBezTo>
                  <a:lnTo>
                    <a:pt x="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1" name="Freeform 58"/>
            <p:cNvSpPr>
              <a:spLocks/>
            </p:cNvSpPr>
            <p:nvPr userDrawn="1"/>
          </p:nvSpPr>
          <p:spPr bwMode="auto">
            <a:xfrm>
              <a:off x="3552826" y="3765550"/>
              <a:ext cx="47625" cy="79375"/>
            </a:xfrm>
            <a:custGeom>
              <a:avLst/>
              <a:gdLst>
                <a:gd name="T0" fmla="*/ 0 w 16"/>
                <a:gd name="T1" fmla="*/ 27 h 27"/>
                <a:gd name="T2" fmla="*/ 6 w 16"/>
                <a:gd name="T3" fmla="*/ 1 h 27"/>
                <a:gd name="T4" fmla="*/ 16 w 16"/>
                <a:gd name="T5" fmla="*/ 0 h 27"/>
                <a:gd name="T6" fmla="*/ 6 w 16"/>
                <a:gd name="T7" fmla="*/ 27 h 27"/>
                <a:gd name="T8" fmla="*/ 0 w 16"/>
                <a:gd name="T9" fmla="*/ 27 h 27"/>
              </a:gdLst>
              <a:ahLst/>
              <a:cxnLst>
                <a:cxn ang="0">
                  <a:pos x="T0" y="T1"/>
                </a:cxn>
                <a:cxn ang="0">
                  <a:pos x="T2" y="T3"/>
                </a:cxn>
                <a:cxn ang="0">
                  <a:pos x="T4" y="T5"/>
                </a:cxn>
                <a:cxn ang="0">
                  <a:pos x="T6" y="T7"/>
                </a:cxn>
                <a:cxn ang="0">
                  <a:pos x="T8" y="T9"/>
                </a:cxn>
              </a:cxnLst>
              <a:rect l="0" t="0" r="r" b="b"/>
              <a:pathLst>
                <a:path w="16" h="27">
                  <a:moveTo>
                    <a:pt x="0" y="27"/>
                  </a:moveTo>
                  <a:cubicBezTo>
                    <a:pt x="2" y="21"/>
                    <a:pt x="5" y="9"/>
                    <a:pt x="6" y="1"/>
                  </a:cubicBezTo>
                  <a:cubicBezTo>
                    <a:pt x="16" y="0"/>
                    <a:pt x="16" y="0"/>
                    <a:pt x="16" y="0"/>
                  </a:cubicBezTo>
                  <a:cubicBezTo>
                    <a:pt x="13" y="9"/>
                    <a:pt x="9" y="21"/>
                    <a:pt x="6" y="27"/>
                  </a:cubicBez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2" name="Freeform 59"/>
            <p:cNvSpPr>
              <a:spLocks/>
            </p:cNvSpPr>
            <p:nvPr userDrawn="1"/>
          </p:nvSpPr>
          <p:spPr bwMode="auto">
            <a:xfrm>
              <a:off x="3740151" y="3586163"/>
              <a:ext cx="149225" cy="220663"/>
            </a:xfrm>
            <a:custGeom>
              <a:avLst/>
              <a:gdLst>
                <a:gd name="T0" fmla="*/ 0 w 51"/>
                <a:gd name="T1" fmla="*/ 75 h 75"/>
                <a:gd name="T2" fmla="*/ 0 w 51"/>
                <a:gd name="T3" fmla="*/ 0 h 75"/>
                <a:gd name="T4" fmla="*/ 10 w 51"/>
                <a:gd name="T5" fmla="*/ 0 h 75"/>
                <a:gd name="T6" fmla="*/ 31 w 51"/>
                <a:gd name="T7" fmla="*/ 38 h 75"/>
                <a:gd name="T8" fmla="*/ 43 w 51"/>
                <a:gd name="T9" fmla="*/ 62 h 75"/>
                <a:gd name="T10" fmla="*/ 44 w 51"/>
                <a:gd name="T11" fmla="*/ 62 h 75"/>
                <a:gd name="T12" fmla="*/ 43 w 51"/>
                <a:gd name="T13" fmla="*/ 31 h 75"/>
                <a:gd name="T14" fmla="*/ 43 w 51"/>
                <a:gd name="T15" fmla="*/ 0 h 75"/>
                <a:gd name="T16" fmla="*/ 51 w 51"/>
                <a:gd name="T17" fmla="*/ 0 h 75"/>
                <a:gd name="T18" fmla="*/ 51 w 51"/>
                <a:gd name="T19" fmla="*/ 75 h 75"/>
                <a:gd name="T20" fmla="*/ 42 w 51"/>
                <a:gd name="T21" fmla="*/ 75 h 75"/>
                <a:gd name="T22" fmla="*/ 21 w 51"/>
                <a:gd name="T23" fmla="*/ 37 h 75"/>
                <a:gd name="T24" fmla="*/ 8 w 51"/>
                <a:gd name="T25" fmla="*/ 12 h 75"/>
                <a:gd name="T26" fmla="*/ 8 w 51"/>
                <a:gd name="T27" fmla="*/ 12 h 75"/>
                <a:gd name="T28" fmla="*/ 8 w 51"/>
                <a:gd name="T29" fmla="*/ 43 h 75"/>
                <a:gd name="T30" fmla="*/ 8 w 51"/>
                <a:gd name="T31" fmla="*/ 75 h 75"/>
                <a:gd name="T32" fmla="*/ 0 w 51"/>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75">
                  <a:moveTo>
                    <a:pt x="0" y="75"/>
                  </a:moveTo>
                  <a:cubicBezTo>
                    <a:pt x="0" y="0"/>
                    <a:pt x="0" y="0"/>
                    <a:pt x="0" y="0"/>
                  </a:cubicBezTo>
                  <a:cubicBezTo>
                    <a:pt x="10" y="0"/>
                    <a:pt x="10" y="0"/>
                    <a:pt x="10" y="0"/>
                  </a:cubicBezTo>
                  <a:cubicBezTo>
                    <a:pt x="31" y="38"/>
                    <a:pt x="31" y="38"/>
                    <a:pt x="31" y="38"/>
                  </a:cubicBezTo>
                  <a:cubicBezTo>
                    <a:pt x="36" y="46"/>
                    <a:pt x="40" y="54"/>
                    <a:pt x="43" y="62"/>
                  </a:cubicBezTo>
                  <a:cubicBezTo>
                    <a:pt x="44" y="62"/>
                    <a:pt x="44" y="62"/>
                    <a:pt x="44" y="62"/>
                  </a:cubicBezTo>
                  <a:cubicBezTo>
                    <a:pt x="43" y="52"/>
                    <a:pt x="43" y="43"/>
                    <a:pt x="43" y="31"/>
                  </a:cubicBezTo>
                  <a:cubicBezTo>
                    <a:pt x="43" y="0"/>
                    <a:pt x="43" y="0"/>
                    <a:pt x="43" y="0"/>
                  </a:cubicBezTo>
                  <a:cubicBezTo>
                    <a:pt x="51" y="0"/>
                    <a:pt x="51" y="0"/>
                    <a:pt x="51" y="0"/>
                  </a:cubicBezTo>
                  <a:cubicBezTo>
                    <a:pt x="51" y="75"/>
                    <a:pt x="51" y="75"/>
                    <a:pt x="51" y="75"/>
                  </a:cubicBezTo>
                  <a:cubicBezTo>
                    <a:pt x="42" y="75"/>
                    <a:pt x="42" y="75"/>
                    <a:pt x="42" y="75"/>
                  </a:cubicBezTo>
                  <a:cubicBezTo>
                    <a:pt x="21" y="37"/>
                    <a:pt x="21" y="37"/>
                    <a:pt x="21" y="37"/>
                  </a:cubicBezTo>
                  <a:cubicBezTo>
                    <a:pt x="16" y="28"/>
                    <a:pt x="11" y="20"/>
                    <a:pt x="8" y="12"/>
                  </a:cubicBezTo>
                  <a:cubicBezTo>
                    <a:pt x="8" y="12"/>
                    <a:pt x="8" y="12"/>
                    <a:pt x="8"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3" name="Freeform 60"/>
            <p:cNvSpPr>
              <a:spLocks noEditPoints="1"/>
            </p:cNvSpPr>
            <p:nvPr userDrawn="1"/>
          </p:nvSpPr>
          <p:spPr bwMode="auto">
            <a:xfrm>
              <a:off x="3943351"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4 w 43"/>
                <a:gd name="T21" fmla="*/ 22 h 56"/>
                <a:gd name="T22" fmla="*/ 22 w 43"/>
                <a:gd name="T23" fmla="*/ 7 h 56"/>
                <a:gd name="T24" fmla="*/ 9 w 43"/>
                <a:gd name="T25" fmla="*/ 22 h 56"/>
                <a:gd name="T26" fmla="*/ 34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6" y="48"/>
                    <a:pt x="25" y="48"/>
                  </a:cubicBezTo>
                  <a:cubicBezTo>
                    <a:pt x="32" y="48"/>
                    <a:pt x="35"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4" y="22"/>
                  </a:moveTo>
                  <a:cubicBezTo>
                    <a:pt x="35" y="16"/>
                    <a:pt x="32" y="7"/>
                    <a:pt x="22" y="7"/>
                  </a:cubicBezTo>
                  <a:cubicBezTo>
                    <a:pt x="13" y="7"/>
                    <a:pt x="10" y="16"/>
                    <a:pt x="9"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4" name="Freeform 61"/>
            <p:cNvSpPr>
              <a:spLocks/>
            </p:cNvSpPr>
            <p:nvPr userDrawn="1"/>
          </p:nvSpPr>
          <p:spPr bwMode="auto">
            <a:xfrm>
              <a:off x="4110038" y="3648075"/>
              <a:ext cx="204788" cy="158750"/>
            </a:xfrm>
            <a:custGeom>
              <a:avLst/>
              <a:gdLst>
                <a:gd name="T0" fmla="*/ 9 w 70"/>
                <a:gd name="T1" fmla="*/ 0 h 54"/>
                <a:gd name="T2" fmla="*/ 15 w 70"/>
                <a:gd name="T3" fmla="*/ 27 h 54"/>
                <a:gd name="T4" fmla="*/ 19 w 70"/>
                <a:gd name="T5" fmla="*/ 44 h 54"/>
                <a:gd name="T6" fmla="*/ 19 w 70"/>
                <a:gd name="T7" fmla="*/ 44 h 54"/>
                <a:gd name="T8" fmla="*/ 23 w 70"/>
                <a:gd name="T9" fmla="*/ 27 h 54"/>
                <a:gd name="T10" fmla="*/ 31 w 70"/>
                <a:gd name="T11" fmla="*/ 0 h 54"/>
                <a:gd name="T12" fmla="*/ 38 w 70"/>
                <a:gd name="T13" fmla="*/ 0 h 54"/>
                <a:gd name="T14" fmla="*/ 46 w 70"/>
                <a:gd name="T15" fmla="*/ 27 h 54"/>
                <a:gd name="T16" fmla="*/ 50 w 70"/>
                <a:gd name="T17" fmla="*/ 44 h 54"/>
                <a:gd name="T18" fmla="*/ 50 w 70"/>
                <a:gd name="T19" fmla="*/ 44 h 54"/>
                <a:gd name="T20" fmla="*/ 54 w 70"/>
                <a:gd name="T21" fmla="*/ 27 h 54"/>
                <a:gd name="T22" fmla="*/ 61 w 70"/>
                <a:gd name="T23" fmla="*/ 0 h 54"/>
                <a:gd name="T24" fmla="*/ 70 w 70"/>
                <a:gd name="T25" fmla="*/ 0 h 54"/>
                <a:gd name="T26" fmla="*/ 54 w 70"/>
                <a:gd name="T27" fmla="*/ 54 h 54"/>
                <a:gd name="T28" fmla="*/ 46 w 70"/>
                <a:gd name="T29" fmla="*/ 54 h 54"/>
                <a:gd name="T30" fmla="*/ 39 w 70"/>
                <a:gd name="T31" fmla="*/ 28 h 54"/>
                <a:gd name="T32" fmla="*/ 35 w 70"/>
                <a:gd name="T33" fmla="*/ 10 h 54"/>
                <a:gd name="T34" fmla="*/ 34 w 70"/>
                <a:gd name="T35" fmla="*/ 10 h 54"/>
                <a:gd name="T36" fmla="*/ 30 w 70"/>
                <a:gd name="T37" fmla="*/ 28 h 54"/>
                <a:gd name="T38" fmla="*/ 22 w 70"/>
                <a:gd name="T39" fmla="*/ 54 h 54"/>
                <a:gd name="T40" fmla="*/ 14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5" y="27"/>
                    <a:pt x="15" y="27"/>
                    <a:pt x="15" y="27"/>
                  </a:cubicBezTo>
                  <a:cubicBezTo>
                    <a:pt x="16" y="33"/>
                    <a:pt x="18" y="39"/>
                    <a:pt x="19" y="44"/>
                  </a:cubicBezTo>
                  <a:cubicBezTo>
                    <a:pt x="19" y="44"/>
                    <a:pt x="19" y="44"/>
                    <a:pt x="19" y="44"/>
                  </a:cubicBezTo>
                  <a:cubicBezTo>
                    <a:pt x="20" y="39"/>
                    <a:pt x="22" y="33"/>
                    <a:pt x="23" y="27"/>
                  </a:cubicBezTo>
                  <a:cubicBezTo>
                    <a:pt x="31" y="0"/>
                    <a:pt x="31" y="0"/>
                    <a:pt x="31" y="0"/>
                  </a:cubicBezTo>
                  <a:cubicBezTo>
                    <a:pt x="38" y="0"/>
                    <a:pt x="38" y="0"/>
                    <a:pt x="38" y="0"/>
                  </a:cubicBezTo>
                  <a:cubicBezTo>
                    <a:pt x="46" y="27"/>
                    <a:pt x="46" y="27"/>
                    <a:pt x="46" y="27"/>
                  </a:cubicBezTo>
                  <a:cubicBezTo>
                    <a:pt x="48" y="33"/>
                    <a:pt x="49" y="39"/>
                    <a:pt x="50" y="44"/>
                  </a:cubicBezTo>
                  <a:cubicBezTo>
                    <a:pt x="50" y="44"/>
                    <a:pt x="50" y="44"/>
                    <a:pt x="50" y="44"/>
                  </a:cubicBezTo>
                  <a:cubicBezTo>
                    <a:pt x="51" y="39"/>
                    <a:pt x="53" y="33"/>
                    <a:pt x="54" y="27"/>
                  </a:cubicBezTo>
                  <a:cubicBezTo>
                    <a:pt x="61" y="0"/>
                    <a:pt x="61" y="0"/>
                    <a:pt x="61" y="0"/>
                  </a:cubicBezTo>
                  <a:cubicBezTo>
                    <a:pt x="70" y="0"/>
                    <a:pt x="70" y="0"/>
                    <a:pt x="70" y="0"/>
                  </a:cubicBezTo>
                  <a:cubicBezTo>
                    <a:pt x="54" y="54"/>
                    <a:pt x="54" y="54"/>
                    <a:pt x="54" y="54"/>
                  </a:cubicBezTo>
                  <a:cubicBezTo>
                    <a:pt x="46" y="54"/>
                    <a:pt x="46" y="54"/>
                    <a:pt x="46" y="54"/>
                  </a:cubicBezTo>
                  <a:cubicBezTo>
                    <a:pt x="39" y="28"/>
                    <a:pt x="39" y="28"/>
                    <a:pt x="39" y="28"/>
                  </a:cubicBezTo>
                  <a:cubicBezTo>
                    <a:pt x="37" y="22"/>
                    <a:pt x="36" y="17"/>
                    <a:pt x="35" y="10"/>
                  </a:cubicBezTo>
                  <a:cubicBezTo>
                    <a:pt x="34" y="10"/>
                    <a:pt x="34" y="10"/>
                    <a:pt x="34" y="10"/>
                  </a:cubicBezTo>
                  <a:cubicBezTo>
                    <a:pt x="33" y="17"/>
                    <a:pt x="32" y="22"/>
                    <a:pt x="30" y="28"/>
                  </a:cubicBezTo>
                  <a:cubicBezTo>
                    <a:pt x="22" y="54"/>
                    <a:pt x="22" y="54"/>
                    <a:pt x="22" y="54"/>
                  </a:cubicBezTo>
                  <a:cubicBezTo>
                    <a:pt x="14" y="54"/>
                    <a:pt x="14" y="54"/>
                    <a:pt x="14"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5" name="Freeform 62"/>
            <p:cNvSpPr>
              <a:spLocks/>
            </p:cNvSpPr>
            <p:nvPr userDrawn="1"/>
          </p:nvSpPr>
          <p:spPr bwMode="auto">
            <a:xfrm>
              <a:off x="4427538" y="3586163"/>
              <a:ext cx="87313" cy="223838"/>
            </a:xfrm>
            <a:custGeom>
              <a:avLst/>
              <a:gdLst>
                <a:gd name="T0" fmla="*/ 21 w 30"/>
                <a:gd name="T1" fmla="*/ 0 h 76"/>
                <a:gd name="T2" fmla="*/ 30 w 30"/>
                <a:gd name="T3" fmla="*/ 0 h 76"/>
                <a:gd name="T4" fmla="*/ 30 w 30"/>
                <a:gd name="T5" fmla="*/ 50 h 76"/>
                <a:gd name="T6" fmla="*/ 9 w 30"/>
                <a:gd name="T7" fmla="*/ 76 h 76"/>
                <a:gd name="T8" fmla="*/ 0 w 30"/>
                <a:gd name="T9" fmla="*/ 74 h 76"/>
                <a:gd name="T10" fmla="*/ 1 w 30"/>
                <a:gd name="T11" fmla="*/ 66 h 76"/>
                <a:gd name="T12" fmla="*/ 9 w 30"/>
                <a:gd name="T13" fmla="*/ 68 h 76"/>
                <a:gd name="T14" fmla="*/ 21 w 30"/>
                <a:gd name="T15" fmla="*/ 49 h 76"/>
                <a:gd name="T16" fmla="*/ 21 w 30"/>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6">
                  <a:moveTo>
                    <a:pt x="21" y="0"/>
                  </a:moveTo>
                  <a:cubicBezTo>
                    <a:pt x="30" y="0"/>
                    <a:pt x="30" y="0"/>
                    <a:pt x="30" y="0"/>
                  </a:cubicBezTo>
                  <a:cubicBezTo>
                    <a:pt x="30" y="50"/>
                    <a:pt x="30" y="50"/>
                    <a:pt x="30" y="50"/>
                  </a:cubicBezTo>
                  <a:cubicBezTo>
                    <a:pt x="30" y="70"/>
                    <a:pt x="21" y="76"/>
                    <a:pt x="9" y="76"/>
                  </a:cubicBezTo>
                  <a:cubicBezTo>
                    <a:pt x="6" y="76"/>
                    <a:pt x="2" y="75"/>
                    <a:pt x="0" y="74"/>
                  </a:cubicBezTo>
                  <a:cubicBezTo>
                    <a:pt x="1" y="66"/>
                    <a:pt x="1" y="66"/>
                    <a:pt x="1" y="66"/>
                  </a:cubicBezTo>
                  <a:cubicBezTo>
                    <a:pt x="3" y="67"/>
                    <a:pt x="6" y="68"/>
                    <a:pt x="9" y="68"/>
                  </a:cubicBezTo>
                  <a:cubicBezTo>
                    <a:pt x="17" y="68"/>
                    <a:pt x="21" y="64"/>
                    <a:pt x="21" y="49"/>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6" name="Freeform 63"/>
            <p:cNvSpPr>
              <a:spLocks noEditPoints="1"/>
            </p:cNvSpPr>
            <p:nvPr userDrawn="1"/>
          </p:nvSpPr>
          <p:spPr bwMode="auto">
            <a:xfrm>
              <a:off x="4570413" y="3644900"/>
              <a:ext cx="122238" cy="165100"/>
            </a:xfrm>
            <a:custGeom>
              <a:avLst/>
              <a:gdLst>
                <a:gd name="T0" fmla="*/ 8 w 42"/>
                <a:gd name="T1" fmla="*/ 29 h 56"/>
                <a:gd name="T2" fmla="*/ 25 w 42"/>
                <a:gd name="T3" fmla="*/ 48 h 56"/>
                <a:gd name="T4" fmla="*/ 38 w 42"/>
                <a:gd name="T5" fmla="*/ 45 h 56"/>
                <a:gd name="T6" fmla="*/ 40 w 42"/>
                <a:gd name="T7" fmla="*/ 52 h 56"/>
                <a:gd name="T8" fmla="*/ 23 w 42"/>
                <a:gd name="T9" fmla="*/ 56 h 56"/>
                <a:gd name="T10" fmla="*/ 0 w 42"/>
                <a:gd name="T11" fmla="*/ 29 h 56"/>
                <a:gd name="T12" fmla="*/ 22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3" y="56"/>
                  </a:cubicBezTo>
                  <a:cubicBezTo>
                    <a:pt x="9" y="56"/>
                    <a:pt x="0" y="45"/>
                    <a:pt x="0" y="29"/>
                  </a:cubicBezTo>
                  <a:cubicBezTo>
                    <a:pt x="0" y="12"/>
                    <a:pt x="8" y="0"/>
                    <a:pt x="22"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7" name="Freeform 64"/>
            <p:cNvSpPr>
              <a:spLocks/>
            </p:cNvSpPr>
            <p:nvPr userDrawn="1"/>
          </p:nvSpPr>
          <p:spPr bwMode="auto">
            <a:xfrm>
              <a:off x="4748213" y="3644900"/>
              <a:ext cx="69850" cy="161925"/>
            </a:xfrm>
            <a:custGeom>
              <a:avLst/>
              <a:gdLst>
                <a:gd name="T0" fmla="*/ 0 w 24"/>
                <a:gd name="T1" fmla="*/ 18 h 55"/>
                <a:gd name="T2" fmla="*/ 0 w 24"/>
                <a:gd name="T3" fmla="*/ 1 h 55"/>
                <a:gd name="T4" fmla="*/ 8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8" y="1"/>
                    <a:pt x="8" y="1"/>
                    <a:pt x="8" y="1"/>
                  </a:cubicBezTo>
                  <a:cubicBezTo>
                    <a:pt x="8" y="11"/>
                    <a:pt x="8" y="11"/>
                    <a:pt x="8" y="11"/>
                  </a:cubicBezTo>
                  <a:cubicBezTo>
                    <a:pt x="8" y="11"/>
                    <a:pt x="8" y="11"/>
                    <a:pt x="8" y="11"/>
                  </a:cubicBezTo>
                  <a:cubicBezTo>
                    <a:pt x="11" y="4"/>
                    <a:pt x="16" y="0"/>
                    <a:pt x="22" y="0"/>
                  </a:cubicBezTo>
                  <a:cubicBezTo>
                    <a:pt x="23" y="0"/>
                    <a:pt x="23" y="0"/>
                    <a:pt x="24" y="0"/>
                  </a:cubicBezTo>
                  <a:cubicBezTo>
                    <a:pt x="24" y="9"/>
                    <a:pt x="24" y="9"/>
                    <a:pt x="24" y="9"/>
                  </a:cubicBezTo>
                  <a:cubicBezTo>
                    <a:pt x="23" y="9"/>
                    <a:pt x="22" y="9"/>
                    <a:pt x="21" y="9"/>
                  </a:cubicBezTo>
                  <a:cubicBezTo>
                    <a:pt x="15" y="9"/>
                    <a:pt x="11"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8" name="Freeform 65"/>
            <p:cNvSpPr>
              <a:spLocks/>
            </p:cNvSpPr>
            <p:nvPr userDrawn="1"/>
          </p:nvSpPr>
          <p:spPr bwMode="auto">
            <a:xfrm>
              <a:off x="4859338" y="3644900"/>
              <a:ext cx="90488" cy="165100"/>
            </a:xfrm>
            <a:custGeom>
              <a:avLst/>
              <a:gdLst>
                <a:gd name="T0" fmla="*/ 2 w 31"/>
                <a:gd name="T1" fmla="*/ 45 h 56"/>
                <a:gd name="T2" fmla="*/ 14 w 31"/>
                <a:gd name="T3" fmla="*/ 48 h 56"/>
                <a:gd name="T4" fmla="*/ 23 w 31"/>
                <a:gd name="T5" fmla="*/ 40 h 56"/>
                <a:gd name="T6" fmla="*/ 14 w 31"/>
                <a:gd name="T7" fmla="*/ 31 h 56"/>
                <a:gd name="T8" fmla="*/ 1 w 31"/>
                <a:gd name="T9" fmla="*/ 15 h 56"/>
                <a:gd name="T10" fmla="*/ 18 w 31"/>
                <a:gd name="T11" fmla="*/ 0 h 56"/>
                <a:gd name="T12" fmla="*/ 30 w 31"/>
                <a:gd name="T13" fmla="*/ 3 h 56"/>
                <a:gd name="T14" fmla="*/ 28 w 31"/>
                <a:gd name="T15" fmla="*/ 10 h 56"/>
                <a:gd name="T16" fmla="*/ 18 w 31"/>
                <a:gd name="T17" fmla="*/ 7 h 56"/>
                <a:gd name="T18" fmla="*/ 10 w 31"/>
                <a:gd name="T19" fmla="*/ 14 h 56"/>
                <a:gd name="T20" fmla="*/ 19 w 31"/>
                <a:gd name="T21" fmla="*/ 23 h 56"/>
                <a:gd name="T22" fmla="*/ 31 w 31"/>
                <a:gd name="T23" fmla="*/ 40 h 56"/>
                <a:gd name="T24" fmla="*/ 14 w 31"/>
                <a:gd name="T25" fmla="*/ 56 h 56"/>
                <a:gd name="T26" fmla="*/ 0 w 31"/>
                <a:gd name="T27" fmla="*/ 52 h 56"/>
                <a:gd name="T28" fmla="*/ 2 w 31"/>
                <a:gd name="T2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6">
                  <a:moveTo>
                    <a:pt x="2" y="45"/>
                  </a:moveTo>
                  <a:cubicBezTo>
                    <a:pt x="5" y="46"/>
                    <a:pt x="9" y="48"/>
                    <a:pt x="14" y="48"/>
                  </a:cubicBezTo>
                  <a:cubicBezTo>
                    <a:pt x="20" y="48"/>
                    <a:pt x="23" y="45"/>
                    <a:pt x="23" y="40"/>
                  </a:cubicBezTo>
                  <a:cubicBezTo>
                    <a:pt x="23" y="36"/>
                    <a:pt x="21" y="33"/>
                    <a:pt x="14" y="31"/>
                  </a:cubicBezTo>
                  <a:cubicBezTo>
                    <a:pt x="5" y="27"/>
                    <a:pt x="1" y="22"/>
                    <a:pt x="1" y="15"/>
                  </a:cubicBezTo>
                  <a:cubicBezTo>
                    <a:pt x="1" y="7"/>
                    <a:pt x="8" y="0"/>
                    <a:pt x="18" y="0"/>
                  </a:cubicBezTo>
                  <a:cubicBezTo>
                    <a:pt x="23" y="0"/>
                    <a:pt x="27" y="1"/>
                    <a:pt x="30" y="3"/>
                  </a:cubicBezTo>
                  <a:cubicBezTo>
                    <a:pt x="28" y="10"/>
                    <a:pt x="28" y="10"/>
                    <a:pt x="28" y="10"/>
                  </a:cubicBezTo>
                  <a:cubicBezTo>
                    <a:pt x="26" y="9"/>
                    <a:pt x="22" y="7"/>
                    <a:pt x="18" y="7"/>
                  </a:cubicBezTo>
                  <a:cubicBezTo>
                    <a:pt x="13" y="7"/>
                    <a:pt x="10" y="10"/>
                    <a:pt x="10" y="14"/>
                  </a:cubicBezTo>
                  <a:cubicBezTo>
                    <a:pt x="10" y="19"/>
                    <a:pt x="13" y="21"/>
                    <a:pt x="19" y="23"/>
                  </a:cubicBezTo>
                  <a:cubicBezTo>
                    <a:pt x="27" y="27"/>
                    <a:pt x="31" y="32"/>
                    <a:pt x="31" y="40"/>
                  </a:cubicBezTo>
                  <a:cubicBezTo>
                    <a:pt x="31" y="49"/>
                    <a:pt x="25" y="56"/>
                    <a:pt x="14" y="56"/>
                  </a:cubicBezTo>
                  <a:cubicBezTo>
                    <a:pt x="8" y="56"/>
                    <a:pt x="3" y="54"/>
                    <a:pt x="0" y="52"/>
                  </a:cubicBezTo>
                  <a:lnTo>
                    <a:pt x="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9" name="Freeform 66"/>
            <p:cNvSpPr>
              <a:spLocks noEditPoints="1"/>
            </p:cNvSpPr>
            <p:nvPr userDrawn="1"/>
          </p:nvSpPr>
          <p:spPr bwMode="auto">
            <a:xfrm>
              <a:off x="4995863"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5 w 43"/>
                <a:gd name="T21" fmla="*/ 22 h 56"/>
                <a:gd name="T22" fmla="*/ 22 w 43"/>
                <a:gd name="T23" fmla="*/ 7 h 56"/>
                <a:gd name="T24" fmla="*/ 9 w 43"/>
                <a:gd name="T25" fmla="*/ 22 h 56"/>
                <a:gd name="T26" fmla="*/ 35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7" y="48"/>
                    <a:pt x="25" y="48"/>
                  </a:cubicBezTo>
                  <a:cubicBezTo>
                    <a:pt x="32" y="48"/>
                    <a:pt x="36"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5" y="22"/>
                  </a:moveTo>
                  <a:cubicBezTo>
                    <a:pt x="35" y="16"/>
                    <a:pt x="32" y="7"/>
                    <a:pt x="22" y="7"/>
                  </a:cubicBezTo>
                  <a:cubicBezTo>
                    <a:pt x="13" y="7"/>
                    <a:pt x="10" y="16"/>
                    <a:pt x="9" y="22"/>
                  </a:cubicBezTo>
                  <a:lnTo>
                    <a:pt x="3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0" name="Freeform 67"/>
            <p:cNvSpPr>
              <a:spLocks/>
            </p:cNvSpPr>
            <p:nvPr userDrawn="1"/>
          </p:nvSpPr>
          <p:spPr bwMode="auto">
            <a:xfrm>
              <a:off x="5159376" y="3648075"/>
              <a:ext cx="130175" cy="228600"/>
            </a:xfrm>
            <a:custGeom>
              <a:avLst/>
              <a:gdLst>
                <a:gd name="T0" fmla="*/ 9 w 45"/>
                <a:gd name="T1" fmla="*/ 0 h 78"/>
                <a:gd name="T2" fmla="*/ 20 w 45"/>
                <a:gd name="T3" fmla="*/ 32 h 78"/>
                <a:gd name="T4" fmla="*/ 23 w 45"/>
                <a:gd name="T5" fmla="*/ 43 h 78"/>
                <a:gd name="T6" fmla="*/ 23 w 45"/>
                <a:gd name="T7" fmla="*/ 43 h 78"/>
                <a:gd name="T8" fmla="*/ 26 w 45"/>
                <a:gd name="T9" fmla="*/ 31 h 78"/>
                <a:gd name="T10" fmla="*/ 36 w 45"/>
                <a:gd name="T11" fmla="*/ 0 h 78"/>
                <a:gd name="T12" fmla="*/ 45 w 45"/>
                <a:gd name="T13" fmla="*/ 0 h 78"/>
                <a:gd name="T14" fmla="*/ 32 w 45"/>
                <a:gd name="T15" fmla="*/ 38 h 78"/>
                <a:gd name="T16" fmla="*/ 15 w 45"/>
                <a:gd name="T17" fmla="*/ 72 h 78"/>
                <a:gd name="T18" fmla="*/ 5 w 45"/>
                <a:gd name="T19" fmla="*/ 78 h 78"/>
                <a:gd name="T20" fmla="*/ 2 w 45"/>
                <a:gd name="T21" fmla="*/ 70 h 78"/>
                <a:gd name="T22" fmla="*/ 10 w 45"/>
                <a:gd name="T23" fmla="*/ 65 h 78"/>
                <a:gd name="T24" fmla="*/ 18 w 45"/>
                <a:gd name="T25" fmla="*/ 54 h 78"/>
                <a:gd name="T26" fmla="*/ 18 w 45"/>
                <a:gd name="T27" fmla="*/ 52 h 78"/>
                <a:gd name="T28" fmla="*/ 18 w 45"/>
                <a:gd name="T29" fmla="*/ 49 h 78"/>
                <a:gd name="T30" fmla="*/ 0 w 45"/>
                <a:gd name="T31" fmla="*/ 0 h 78"/>
                <a:gd name="T32" fmla="*/ 9 w 45"/>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78">
                  <a:moveTo>
                    <a:pt x="9" y="0"/>
                  </a:moveTo>
                  <a:cubicBezTo>
                    <a:pt x="20" y="32"/>
                    <a:pt x="20" y="32"/>
                    <a:pt x="20" y="32"/>
                  </a:cubicBezTo>
                  <a:cubicBezTo>
                    <a:pt x="21" y="35"/>
                    <a:pt x="22" y="39"/>
                    <a:pt x="23" y="43"/>
                  </a:cubicBezTo>
                  <a:cubicBezTo>
                    <a:pt x="23" y="43"/>
                    <a:pt x="23" y="43"/>
                    <a:pt x="23" y="43"/>
                  </a:cubicBezTo>
                  <a:cubicBezTo>
                    <a:pt x="24" y="39"/>
                    <a:pt x="25" y="35"/>
                    <a:pt x="26" y="31"/>
                  </a:cubicBezTo>
                  <a:cubicBezTo>
                    <a:pt x="36" y="0"/>
                    <a:pt x="36" y="0"/>
                    <a:pt x="36" y="0"/>
                  </a:cubicBezTo>
                  <a:cubicBezTo>
                    <a:pt x="45" y="0"/>
                    <a:pt x="45" y="0"/>
                    <a:pt x="45" y="0"/>
                  </a:cubicBezTo>
                  <a:cubicBezTo>
                    <a:pt x="32" y="38"/>
                    <a:pt x="32" y="38"/>
                    <a:pt x="32" y="38"/>
                  </a:cubicBezTo>
                  <a:cubicBezTo>
                    <a:pt x="26" y="57"/>
                    <a:pt x="21" y="66"/>
                    <a:pt x="15" y="72"/>
                  </a:cubicBezTo>
                  <a:cubicBezTo>
                    <a:pt x="11" y="76"/>
                    <a:pt x="7" y="77"/>
                    <a:pt x="5" y="78"/>
                  </a:cubicBezTo>
                  <a:cubicBezTo>
                    <a:pt x="2" y="70"/>
                    <a:pt x="2" y="70"/>
                    <a:pt x="2" y="70"/>
                  </a:cubicBezTo>
                  <a:cubicBezTo>
                    <a:pt x="5" y="69"/>
                    <a:pt x="8" y="68"/>
                    <a:pt x="10" y="65"/>
                  </a:cubicBezTo>
                  <a:cubicBezTo>
                    <a:pt x="13" y="63"/>
                    <a:pt x="15" y="59"/>
                    <a:pt x="18" y="54"/>
                  </a:cubicBezTo>
                  <a:cubicBezTo>
                    <a:pt x="18" y="53"/>
                    <a:pt x="18" y="52"/>
                    <a:pt x="18" y="52"/>
                  </a:cubicBezTo>
                  <a:cubicBezTo>
                    <a:pt x="18" y="51"/>
                    <a:pt x="18" y="51"/>
                    <a:pt x="18" y="49"/>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1" name="Freeform 68"/>
            <p:cNvSpPr>
              <a:spLocks/>
            </p:cNvSpPr>
            <p:nvPr userDrawn="1"/>
          </p:nvSpPr>
          <p:spPr bwMode="auto">
            <a:xfrm>
              <a:off x="1219201" y="2974975"/>
              <a:ext cx="187325" cy="117475"/>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2" name="Freeform 69"/>
            <p:cNvSpPr>
              <a:spLocks/>
            </p:cNvSpPr>
            <p:nvPr userDrawn="1"/>
          </p:nvSpPr>
          <p:spPr bwMode="auto">
            <a:xfrm>
              <a:off x="1504951" y="2974975"/>
              <a:ext cx="184150" cy="114300"/>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3" name="Freeform 70"/>
            <p:cNvSpPr>
              <a:spLocks/>
            </p:cNvSpPr>
            <p:nvPr userDrawn="1"/>
          </p:nvSpPr>
          <p:spPr bwMode="auto">
            <a:xfrm>
              <a:off x="1347788" y="3468688"/>
              <a:ext cx="200025" cy="196850"/>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4" name="Freeform 71"/>
            <p:cNvSpPr>
              <a:spLocks/>
            </p:cNvSpPr>
            <p:nvPr userDrawn="1"/>
          </p:nvSpPr>
          <p:spPr bwMode="auto">
            <a:xfrm>
              <a:off x="1344613" y="3606800"/>
              <a:ext cx="79375" cy="73025"/>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5" name="Freeform 72"/>
            <p:cNvSpPr>
              <a:spLocks/>
            </p:cNvSpPr>
            <p:nvPr userDrawn="1"/>
          </p:nvSpPr>
          <p:spPr bwMode="auto">
            <a:xfrm>
              <a:off x="1414463" y="3027363"/>
              <a:ext cx="79375" cy="241300"/>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6" name="Freeform 73"/>
            <p:cNvSpPr>
              <a:spLocks/>
            </p:cNvSpPr>
            <p:nvPr userDrawn="1"/>
          </p:nvSpPr>
          <p:spPr bwMode="auto">
            <a:xfrm>
              <a:off x="1298576" y="3136900"/>
              <a:ext cx="261938" cy="322263"/>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7" name="Freeform 74"/>
            <p:cNvSpPr>
              <a:spLocks/>
            </p:cNvSpPr>
            <p:nvPr userDrawn="1"/>
          </p:nvSpPr>
          <p:spPr bwMode="auto">
            <a:xfrm>
              <a:off x="1484313" y="3133725"/>
              <a:ext cx="134938" cy="185738"/>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8" name="Freeform 75"/>
            <p:cNvSpPr>
              <a:spLocks/>
            </p:cNvSpPr>
            <p:nvPr userDrawn="1"/>
          </p:nvSpPr>
          <p:spPr bwMode="auto">
            <a:xfrm>
              <a:off x="1317626" y="3321050"/>
              <a:ext cx="228600" cy="254000"/>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9" name="Freeform 76"/>
            <p:cNvSpPr>
              <a:spLocks/>
            </p:cNvSpPr>
            <p:nvPr userDrawn="1"/>
          </p:nvSpPr>
          <p:spPr bwMode="auto">
            <a:xfrm>
              <a:off x="1435101" y="3641725"/>
              <a:ext cx="31750" cy="120650"/>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0" name="Freeform 77"/>
            <p:cNvSpPr>
              <a:spLocks/>
            </p:cNvSpPr>
            <p:nvPr userDrawn="1"/>
          </p:nvSpPr>
          <p:spPr bwMode="auto">
            <a:xfrm>
              <a:off x="1825626" y="2963863"/>
              <a:ext cx="369888" cy="263525"/>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1" name="Freeform 78"/>
            <p:cNvSpPr>
              <a:spLocks noEditPoints="1"/>
            </p:cNvSpPr>
            <p:nvPr userDrawn="1"/>
          </p:nvSpPr>
          <p:spPr bwMode="auto">
            <a:xfrm>
              <a:off x="1863726" y="2933700"/>
              <a:ext cx="133350" cy="223838"/>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2" name="Freeform 79"/>
            <p:cNvSpPr>
              <a:spLocks noEditPoints="1"/>
            </p:cNvSpPr>
            <p:nvPr userDrawn="1"/>
          </p:nvSpPr>
          <p:spPr bwMode="auto">
            <a:xfrm>
              <a:off x="2020888" y="2933700"/>
              <a:ext cx="133350" cy="223838"/>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812556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Divider Slide 2">
    <p:spTree>
      <p:nvGrpSpPr>
        <p:cNvPr id="1" name=""/>
        <p:cNvGrpSpPr/>
        <p:nvPr/>
      </p:nvGrpSpPr>
      <p:grpSpPr>
        <a:xfrm>
          <a:off x="0" y="0"/>
          <a:ext cx="0" cy="0"/>
          <a:chOff x="0" y="0"/>
          <a:chExt cx="0" cy="0"/>
        </a:xfrm>
      </p:grpSpPr>
      <p:pic>
        <p:nvPicPr>
          <p:cNvPr id="167" name="Picture 166"/>
          <p:cNvPicPr>
            <a:picLocks noChangeAspect="1"/>
          </p:cNvPicPr>
          <p:nvPr userDrawn="1"/>
        </p:nvPicPr>
        <p:blipFill rotWithShape="1">
          <a:blip r:embed="rId2" cstate="print">
            <a:extLst>
              <a:ext uri="{28A0092B-C50C-407E-A947-70E740481C1C}">
                <a14:useLocalDpi xmlns:a14="http://schemas.microsoft.com/office/drawing/2010/main"/>
              </a:ext>
            </a:extLst>
          </a:blip>
          <a:srcRect l="8605" t="25801" r="17196"/>
          <a:stretch/>
        </p:blipFill>
        <p:spPr>
          <a:xfrm>
            <a:off x="20366" y="1"/>
            <a:ext cx="6095997" cy="6857998"/>
          </a:xfrm>
          <a:prstGeom prst="rect">
            <a:avLst/>
          </a:prstGeom>
        </p:spPr>
      </p:pic>
      <p:sp>
        <p:nvSpPr>
          <p:cNvPr id="61" name="Rectangle 60"/>
          <p:cNvSpPr/>
          <p:nvPr userDrawn="1"/>
        </p:nvSpPr>
        <p:spPr>
          <a:xfrm rot="5400000">
            <a:off x="5715000" y="380999"/>
            <a:ext cx="6858000" cy="6096000"/>
          </a:xfrm>
          <a:prstGeom prst="rect">
            <a:avLst/>
          </a:prstGeom>
          <a:solidFill>
            <a:srgbClr val="002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grpSp>
        <p:nvGrpSpPr>
          <p:cNvPr id="35" name="Group 34"/>
          <p:cNvGrpSpPr/>
          <p:nvPr userDrawn="1"/>
        </p:nvGrpSpPr>
        <p:grpSpPr>
          <a:xfrm>
            <a:off x="6501224" y="349789"/>
            <a:ext cx="5268016" cy="4273772"/>
            <a:chOff x="3932238" y="359000"/>
            <a:chExt cx="3802062" cy="4112653"/>
          </a:xfrm>
          <a:solidFill>
            <a:schemeClr val="bg1">
              <a:alpha val="5000"/>
            </a:schemeClr>
          </a:solidFill>
        </p:grpSpPr>
        <p:sp>
          <p:nvSpPr>
            <p:cNvPr id="39" name="Freeform 51"/>
            <p:cNvSpPr>
              <a:spLocks/>
            </p:cNvSpPr>
            <p:nvPr userDrawn="1"/>
          </p:nvSpPr>
          <p:spPr bwMode="auto">
            <a:xfrm>
              <a:off x="3969723" y="359000"/>
              <a:ext cx="3764577" cy="4112653"/>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Line 52"/>
            <p:cNvSpPr>
              <a:spLocks noChangeShapeType="1"/>
            </p:cNvSpPr>
            <p:nvPr userDrawn="1"/>
          </p:nvSpPr>
          <p:spPr bwMode="auto">
            <a:xfrm>
              <a:off x="7686105"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Line 53"/>
            <p:cNvSpPr>
              <a:spLocks noChangeShapeType="1"/>
            </p:cNvSpPr>
            <p:nvPr userDrawn="1"/>
          </p:nvSpPr>
          <p:spPr bwMode="auto">
            <a:xfrm>
              <a:off x="7686105"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3" name="Line 54"/>
            <p:cNvSpPr>
              <a:spLocks noChangeShapeType="1"/>
            </p:cNvSpPr>
            <p:nvPr userDrawn="1"/>
          </p:nvSpPr>
          <p:spPr bwMode="auto">
            <a:xfrm>
              <a:off x="3932238" y="38042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Line 55"/>
            <p:cNvSpPr>
              <a:spLocks noChangeShapeType="1"/>
            </p:cNvSpPr>
            <p:nvPr userDrawn="1"/>
          </p:nvSpPr>
          <p:spPr bwMode="auto">
            <a:xfrm>
              <a:off x="3932238" y="380420"/>
              <a:ext cx="0" cy="0"/>
            </a:xfrm>
            <a:prstGeom prst="line">
              <a:avLst/>
            </a:prstGeom>
            <a:grp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6" name="Freeform 56"/>
            <p:cNvSpPr>
              <a:spLocks/>
            </p:cNvSpPr>
            <p:nvPr userDrawn="1"/>
          </p:nvSpPr>
          <p:spPr bwMode="auto">
            <a:xfrm>
              <a:off x="5843979" y="385775"/>
              <a:ext cx="1890321" cy="4085878"/>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Rectangle 57"/>
            <p:cNvSpPr>
              <a:spLocks noChangeArrowheads="1"/>
            </p:cNvSpPr>
            <p:nvPr userDrawn="1"/>
          </p:nvSpPr>
          <p:spPr bwMode="auto">
            <a:xfrm>
              <a:off x="5833269" y="359000"/>
              <a:ext cx="37485" cy="41126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Rectangle 58"/>
            <p:cNvSpPr>
              <a:spLocks noChangeArrowheads="1"/>
            </p:cNvSpPr>
            <p:nvPr userDrawn="1"/>
          </p:nvSpPr>
          <p:spPr bwMode="auto">
            <a:xfrm>
              <a:off x="5854689" y="2013700"/>
              <a:ext cx="1858191" cy="374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Rectangle 59"/>
            <p:cNvSpPr>
              <a:spLocks noChangeArrowheads="1"/>
            </p:cNvSpPr>
            <p:nvPr userDrawn="1"/>
          </p:nvSpPr>
          <p:spPr bwMode="auto">
            <a:xfrm>
              <a:off x="6625812" y="2945473"/>
              <a:ext cx="219556" cy="8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60"/>
            <p:cNvSpPr>
              <a:spLocks noEditPoints="1"/>
            </p:cNvSpPr>
            <p:nvPr userDrawn="1"/>
          </p:nvSpPr>
          <p:spPr bwMode="auto">
            <a:xfrm>
              <a:off x="6261670" y="2329646"/>
              <a:ext cx="926418" cy="1258429"/>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61"/>
            <p:cNvSpPr>
              <a:spLocks/>
            </p:cNvSpPr>
            <p:nvPr userDrawn="1"/>
          </p:nvSpPr>
          <p:spPr bwMode="auto">
            <a:xfrm>
              <a:off x="4108954" y="883792"/>
              <a:ext cx="637247" cy="396271"/>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62"/>
            <p:cNvSpPr>
              <a:spLocks/>
            </p:cNvSpPr>
            <p:nvPr userDrawn="1"/>
          </p:nvSpPr>
          <p:spPr bwMode="auto">
            <a:xfrm>
              <a:off x="5083567" y="883792"/>
              <a:ext cx="621182" cy="385561"/>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63"/>
            <p:cNvSpPr>
              <a:spLocks/>
            </p:cNvSpPr>
            <p:nvPr userDrawn="1"/>
          </p:nvSpPr>
          <p:spPr bwMode="auto">
            <a:xfrm>
              <a:off x="4548065" y="2549202"/>
              <a:ext cx="680087" cy="664022"/>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64"/>
            <p:cNvSpPr>
              <a:spLocks/>
            </p:cNvSpPr>
            <p:nvPr userDrawn="1"/>
          </p:nvSpPr>
          <p:spPr bwMode="auto">
            <a:xfrm>
              <a:off x="4537355" y="3015088"/>
              <a:ext cx="267751" cy="246331"/>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65"/>
            <p:cNvSpPr>
              <a:spLocks/>
            </p:cNvSpPr>
            <p:nvPr userDrawn="1"/>
          </p:nvSpPr>
          <p:spPr bwMode="auto">
            <a:xfrm>
              <a:off x="4772976" y="1060507"/>
              <a:ext cx="267751" cy="813963"/>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66"/>
            <p:cNvSpPr>
              <a:spLocks/>
            </p:cNvSpPr>
            <p:nvPr userDrawn="1"/>
          </p:nvSpPr>
          <p:spPr bwMode="auto">
            <a:xfrm>
              <a:off x="4376704" y="1430003"/>
              <a:ext cx="894288" cy="1087068"/>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67"/>
            <p:cNvSpPr>
              <a:spLocks/>
            </p:cNvSpPr>
            <p:nvPr userDrawn="1"/>
          </p:nvSpPr>
          <p:spPr bwMode="auto">
            <a:xfrm>
              <a:off x="5013951" y="1419293"/>
              <a:ext cx="455176" cy="626537"/>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68"/>
            <p:cNvSpPr>
              <a:spLocks/>
            </p:cNvSpPr>
            <p:nvPr userDrawn="1"/>
          </p:nvSpPr>
          <p:spPr bwMode="auto">
            <a:xfrm>
              <a:off x="4446320" y="2051185"/>
              <a:ext cx="771122" cy="856803"/>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69"/>
            <p:cNvSpPr>
              <a:spLocks/>
            </p:cNvSpPr>
            <p:nvPr userDrawn="1"/>
          </p:nvSpPr>
          <p:spPr bwMode="auto">
            <a:xfrm>
              <a:off x="4842591" y="3132899"/>
              <a:ext cx="107100" cy="406981"/>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70"/>
            <p:cNvSpPr>
              <a:spLocks/>
            </p:cNvSpPr>
            <p:nvPr userDrawn="1"/>
          </p:nvSpPr>
          <p:spPr bwMode="auto">
            <a:xfrm>
              <a:off x="6170635" y="846307"/>
              <a:ext cx="1258429" cy="888933"/>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71"/>
            <p:cNvSpPr>
              <a:spLocks noEditPoints="1"/>
            </p:cNvSpPr>
            <p:nvPr userDrawn="1"/>
          </p:nvSpPr>
          <p:spPr bwMode="auto">
            <a:xfrm>
              <a:off x="6299155" y="744561"/>
              <a:ext cx="455176" cy="755057"/>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72"/>
            <p:cNvSpPr>
              <a:spLocks noEditPoints="1"/>
            </p:cNvSpPr>
            <p:nvPr userDrawn="1"/>
          </p:nvSpPr>
          <p:spPr bwMode="auto">
            <a:xfrm>
              <a:off x="6834657" y="744561"/>
              <a:ext cx="455176" cy="755057"/>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90" name="Group 89"/>
          <p:cNvGrpSpPr/>
          <p:nvPr userDrawn="1"/>
        </p:nvGrpSpPr>
        <p:grpSpPr>
          <a:xfrm>
            <a:off x="6779656" y="482133"/>
            <a:ext cx="4711152" cy="632842"/>
            <a:chOff x="1166813" y="2819400"/>
            <a:chExt cx="6807200" cy="1219201"/>
          </a:xfrm>
          <a:solidFill>
            <a:schemeClr val="bg1"/>
          </a:solidFill>
        </p:grpSpPr>
        <p:sp>
          <p:nvSpPr>
            <p:cNvPr id="91" name="Freeform 5"/>
            <p:cNvSpPr>
              <a:spLocks/>
            </p:cNvSpPr>
            <p:nvPr userDrawn="1"/>
          </p:nvSpPr>
          <p:spPr bwMode="auto">
            <a:xfrm>
              <a:off x="2484438" y="2957513"/>
              <a:ext cx="363538" cy="417513"/>
            </a:xfrm>
            <a:custGeom>
              <a:avLst/>
              <a:gdLst>
                <a:gd name="T0" fmla="*/ 0 w 125"/>
                <a:gd name="T1" fmla="*/ 0 h 142"/>
                <a:gd name="T2" fmla="*/ 19 w 125"/>
                <a:gd name="T3" fmla="*/ 1 h 142"/>
                <a:gd name="T4" fmla="*/ 43 w 125"/>
                <a:gd name="T5" fmla="*/ 0 h 142"/>
                <a:gd name="T6" fmla="*/ 43 w 125"/>
                <a:gd name="T7" fmla="*/ 3 h 142"/>
                <a:gd name="T8" fmla="*/ 31 w 125"/>
                <a:gd name="T9" fmla="*/ 12 h 142"/>
                <a:gd name="T10" fmla="*/ 31 w 125"/>
                <a:gd name="T11" fmla="*/ 97 h 142"/>
                <a:gd name="T12" fmla="*/ 62 w 125"/>
                <a:gd name="T13" fmla="*/ 131 h 142"/>
                <a:gd name="T14" fmla="*/ 93 w 125"/>
                <a:gd name="T15" fmla="*/ 97 h 142"/>
                <a:gd name="T16" fmla="*/ 93 w 125"/>
                <a:gd name="T17" fmla="*/ 12 h 142"/>
                <a:gd name="T18" fmla="*/ 81 w 125"/>
                <a:gd name="T19" fmla="*/ 3 h 142"/>
                <a:gd name="T20" fmla="*/ 81 w 125"/>
                <a:gd name="T21" fmla="*/ 0 h 142"/>
                <a:gd name="T22" fmla="*/ 105 w 125"/>
                <a:gd name="T23" fmla="*/ 1 h 142"/>
                <a:gd name="T24" fmla="*/ 125 w 125"/>
                <a:gd name="T25" fmla="*/ 0 h 142"/>
                <a:gd name="T26" fmla="*/ 125 w 125"/>
                <a:gd name="T27" fmla="*/ 3 h 142"/>
                <a:gd name="T28" fmla="*/ 115 w 125"/>
                <a:gd name="T29" fmla="*/ 14 h 142"/>
                <a:gd name="T30" fmla="*/ 115 w 125"/>
                <a:gd name="T31" fmla="*/ 93 h 142"/>
                <a:gd name="T32" fmla="*/ 62 w 125"/>
                <a:gd name="T33" fmla="*/ 142 h 142"/>
                <a:gd name="T34" fmla="*/ 10 w 125"/>
                <a:gd name="T35" fmla="*/ 93 h 142"/>
                <a:gd name="T36" fmla="*/ 10 w 125"/>
                <a:gd name="T37" fmla="*/ 14 h 142"/>
                <a:gd name="T38" fmla="*/ 0 w 125"/>
                <a:gd name="T39" fmla="*/ 3 h 142"/>
                <a:gd name="T40" fmla="*/ 0 w 125"/>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42">
                  <a:moveTo>
                    <a:pt x="0" y="0"/>
                  </a:moveTo>
                  <a:cubicBezTo>
                    <a:pt x="6" y="0"/>
                    <a:pt x="13" y="1"/>
                    <a:pt x="19" y="1"/>
                  </a:cubicBezTo>
                  <a:cubicBezTo>
                    <a:pt x="30" y="1"/>
                    <a:pt x="37" y="0"/>
                    <a:pt x="43" y="0"/>
                  </a:cubicBezTo>
                  <a:cubicBezTo>
                    <a:pt x="43" y="3"/>
                    <a:pt x="43" y="3"/>
                    <a:pt x="43" y="3"/>
                  </a:cubicBezTo>
                  <a:cubicBezTo>
                    <a:pt x="39" y="3"/>
                    <a:pt x="31" y="5"/>
                    <a:pt x="31" y="12"/>
                  </a:cubicBezTo>
                  <a:cubicBezTo>
                    <a:pt x="31" y="97"/>
                    <a:pt x="31" y="97"/>
                    <a:pt x="31" y="97"/>
                  </a:cubicBezTo>
                  <a:cubicBezTo>
                    <a:pt x="31" y="120"/>
                    <a:pt x="45" y="131"/>
                    <a:pt x="62" y="131"/>
                  </a:cubicBezTo>
                  <a:cubicBezTo>
                    <a:pt x="80" y="131"/>
                    <a:pt x="93" y="120"/>
                    <a:pt x="93" y="97"/>
                  </a:cubicBezTo>
                  <a:cubicBezTo>
                    <a:pt x="93" y="12"/>
                    <a:pt x="93" y="12"/>
                    <a:pt x="93" y="12"/>
                  </a:cubicBezTo>
                  <a:cubicBezTo>
                    <a:pt x="93" y="5"/>
                    <a:pt x="86" y="3"/>
                    <a:pt x="81" y="3"/>
                  </a:cubicBezTo>
                  <a:cubicBezTo>
                    <a:pt x="81" y="0"/>
                    <a:pt x="81" y="0"/>
                    <a:pt x="81" y="0"/>
                  </a:cubicBezTo>
                  <a:cubicBezTo>
                    <a:pt x="88" y="0"/>
                    <a:pt x="95" y="1"/>
                    <a:pt x="105" y="1"/>
                  </a:cubicBezTo>
                  <a:cubicBezTo>
                    <a:pt x="111" y="1"/>
                    <a:pt x="118" y="0"/>
                    <a:pt x="125" y="0"/>
                  </a:cubicBezTo>
                  <a:cubicBezTo>
                    <a:pt x="125" y="3"/>
                    <a:pt x="125" y="3"/>
                    <a:pt x="125" y="3"/>
                  </a:cubicBezTo>
                  <a:cubicBezTo>
                    <a:pt x="116" y="4"/>
                    <a:pt x="115" y="5"/>
                    <a:pt x="115" y="14"/>
                  </a:cubicBezTo>
                  <a:cubicBezTo>
                    <a:pt x="115" y="93"/>
                    <a:pt x="115" y="93"/>
                    <a:pt x="115" y="93"/>
                  </a:cubicBezTo>
                  <a:cubicBezTo>
                    <a:pt x="115" y="126"/>
                    <a:pt x="95" y="142"/>
                    <a:pt x="62" y="142"/>
                  </a:cubicBezTo>
                  <a:cubicBezTo>
                    <a:pt x="29" y="142"/>
                    <a:pt x="10" y="126"/>
                    <a:pt x="10" y="93"/>
                  </a:cubicBezTo>
                  <a:cubicBezTo>
                    <a:pt x="10" y="14"/>
                    <a:pt x="10" y="14"/>
                    <a:pt x="10" y="14"/>
                  </a:cubicBezTo>
                  <a:cubicBezTo>
                    <a:pt x="10" y="5"/>
                    <a:pt x="9" y="4"/>
                    <a:pt x="0" y="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6"/>
            <p:cNvSpPr>
              <a:spLocks noEditPoints="1"/>
            </p:cNvSpPr>
            <p:nvPr userDrawn="1"/>
          </p:nvSpPr>
          <p:spPr bwMode="auto">
            <a:xfrm>
              <a:off x="2481263" y="2954338"/>
              <a:ext cx="369888" cy="423863"/>
            </a:xfrm>
            <a:custGeom>
              <a:avLst/>
              <a:gdLst>
                <a:gd name="T0" fmla="*/ 63 w 127"/>
                <a:gd name="T1" fmla="*/ 144 h 144"/>
                <a:gd name="T2" fmla="*/ 10 w 127"/>
                <a:gd name="T3" fmla="*/ 94 h 144"/>
                <a:gd name="T4" fmla="*/ 10 w 127"/>
                <a:gd name="T5" fmla="*/ 15 h 144"/>
                <a:gd name="T6" fmla="*/ 1 w 127"/>
                <a:gd name="T7" fmla="*/ 5 h 144"/>
                <a:gd name="T8" fmla="*/ 0 w 127"/>
                <a:gd name="T9" fmla="*/ 5 h 144"/>
                <a:gd name="T10" fmla="*/ 0 w 127"/>
                <a:gd name="T11" fmla="*/ 0 h 144"/>
                <a:gd name="T12" fmla="*/ 1 w 127"/>
                <a:gd name="T13" fmla="*/ 0 h 144"/>
                <a:gd name="T14" fmla="*/ 11 w 127"/>
                <a:gd name="T15" fmla="*/ 1 h 144"/>
                <a:gd name="T16" fmla="*/ 20 w 127"/>
                <a:gd name="T17" fmla="*/ 1 h 144"/>
                <a:gd name="T18" fmla="*/ 35 w 127"/>
                <a:gd name="T19" fmla="*/ 1 h 144"/>
                <a:gd name="T20" fmla="*/ 44 w 127"/>
                <a:gd name="T21" fmla="*/ 0 h 144"/>
                <a:gd name="T22" fmla="*/ 45 w 127"/>
                <a:gd name="T23" fmla="*/ 0 h 144"/>
                <a:gd name="T24" fmla="*/ 45 w 127"/>
                <a:gd name="T25" fmla="*/ 5 h 144"/>
                <a:gd name="T26" fmla="*/ 44 w 127"/>
                <a:gd name="T27" fmla="*/ 5 h 144"/>
                <a:gd name="T28" fmla="*/ 33 w 127"/>
                <a:gd name="T29" fmla="*/ 13 h 144"/>
                <a:gd name="T30" fmla="*/ 33 w 127"/>
                <a:gd name="T31" fmla="*/ 98 h 144"/>
                <a:gd name="T32" fmla="*/ 63 w 127"/>
                <a:gd name="T33" fmla="*/ 131 h 144"/>
                <a:gd name="T34" fmla="*/ 93 w 127"/>
                <a:gd name="T35" fmla="*/ 98 h 144"/>
                <a:gd name="T36" fmla="*/ 93 w 127"/>
                <a:gd name="T37" fmla="*/ 13 h 144"/>
                <a:gd name="T38" fmla="*/ 82 w 127"/>
                <a:gd name="T39" fmla="*/ 5 h 144"/>
                <a:gd name="T40" fmla="*/ 81 w 127"/>
                <a:gd name="T41" fmla="*/ 5 h 144"/>
                <a:gd name="T42" fmla="*/ 81 w 127"/>
                <a:gd name="T43" fmla="*/ 0 h 144"/>
                <a:gd name="T44" fmla="*/ 82 w 127"/>
                <a:gd name="T45" fmla="*/ 0 h 144"/>
                <a:gd name="T46" fmla="*/ 91 w 127"/>
                <a:gd name="T47" fmla="*/ 1 h 144"/>
                <a:gd name="T48" fmla="*/ 106 w 127"/>
                <a:gd name="T49" fmla="*/ 1 h 144"/>
                <a:gd name="T50" fmla="*/ 115 w 127"/>
                <a:gd name="T51" fmla="*/ 1 h 144"/>
                <a:gd name="T52" fmla="*/ 126 w 127"/>
                <a:gd name="T53" fmla="*/ 0 h 144"/>
                <a:gd name="T54" fmla="*/ 127 w 127"/>
                <a:gd name="T55" fmla="*/ 0 h 144"/>
                <a:gd name="T56" fmla="*/ 127 w 127"/>
                <a:gd name="T57" fmla="*/ 5 h 144"/>
                <a:gd name="T58" fmla="*/ 126 w 127"/>
                <a:gd name="T59" fmla="*/ 5 h 144"/>
                <a:gd name="T60" fmla="*/ 117 w 127"/>
                <a:gd name="T61" fmla="*/ 15 h 144"/>
                <a:gd name="T62" fmla="*/ 117 w 127"/>
                <a:gd name="T63" fmla="*/ 94 h 144"/>
                <a:gd name="T64" fmla="*/ 63 w 127"/>
                <a:gd name="T65" fmla="*/ 144 h 144"/>
                <a:gd name="T66" fmla="*/ 2 w 127"/>
                <a:gd name="T67" fmla="*/ 3 h 144"/>
                <a:gd name="T68" fmla="*/ 12 w 127"/>
                <a:gd name="T69" fmla="*/ 15 h 144"/>
                <a:gd name="T70" fmla="*/ 12 w 127"/>
                <a:gd name="T71" fmla="*/ 94 h 144"/>
                <a:gd name="T72" fmla="*/ 63 w 127"/>
                <a:gd name="T73" fmla="*/ 142 h 144"/>
                <a:gd name="T74" fmla="*/ 115 w 127"/>
                <a:gd name="T75" fmla="*/ 94 h 144"/>
                <a:gd name="T76" fmla="*/ 115 w 127"/>
                <a:gd name="T77" fmla="*/ 15 h 144"/>
                <a:gd name="T78" fmla="*/ 125 w 127"/>
                <a:gd name="T79" fmla="*/ 3 h 144"/>
                <a:gd name="T80" fmla="*/ 125 w 127"/>
                <a:gd name="T81" fmla="*/ 2 h 144"/>
                <a:gd name="T82" fmla="*/ 116 w 127"/>
                <a:gd name="T83" fmla="*/ 3 h 144"/>
                <a:gd name="T84" fmla="*/ 106 w 127"/>
                <a:gd name="T85" fmla="*/ 3 h 144"/>
                <a:gd name="T86" fmla="*/ 91 w 127"/>
                <a:gd name="T87" fmla="*/ 3 h 144"/>
                <a:gd name="T88" fmla="*/ 83 w 127"/>
                <a:gd name="T89" fmla="*/ 2 h 144"/>
                <a:gd name="T90" fmla="*/ 83 w 127"/>
                <a:gd name="T91" fmla="*/ 3 h 144"/>
                <a:gd name="T92" fmla="*/ 95 w 127"/>
                <a:gd name="T93" fmla="*/ 13 h 144"/>
                <a:gd name="T94" fmla="*/ 95 w 127"/>
                <a:gd name="T95" fmla="*/ 98 h 144"/>
                <a:gd name="T96" fmla="*/ 63 w 127"/>
                <a:gd name="T97" fmla="*/ 133 h 144"/>
                <a:gd name="T98" fmla="*/ 31 w 127"/>
                <a:gd name="T99" fmla="*/ 98 h 144"/>
                <a:gd name="T100" fmla="*/ 31 w 127"/>
                <a:gd name="T101" fmla="*/ 13 h 144"/>
                <a:gd name="T102" fmla="*/ 43 w 127"/>
                <a:gd name="T103" fmla="*/ 3 h 144"/>
                <a:gd name="T104" fmla="*/ 43 w 127"/>
                <a:gd name="T105" fmla="*/ 2 h 144"/>
                <a:gd name="T106" fmla="*/ 35 w 127"/>
                <a:gd name="T107" fmla="*/ 3 h 144"/>
                <a:gd name="T108" fmla="*/ 20 w 127"/>
                <a:gd name="T109" fmla="*/ 3 h 144"/>
                <a:gd name="T110" fmla="*/ 11 w 127"/>
                <a:gd name="T111" fmla="*/ 3 h 144"/>
                <a:gd name="T112" fmla="*/ 2 w 127"/>
                <a:gd name="T113" fmla="*/ 2 h 144"/>
                <a:gd name="T114" fmla="*/ 2 w 127"/>
                <a:gd name="T115" fmla="*/ 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44">
                  <a:moveTo>
                    <a:pt x="63" y="144"/>
                  </a:moveTo>
                  <a:cubicBezTo>
                    <a:pt x="28" y="144"/>
                    <a:pt x="10" y="126"/>
                    <a:pt x="10" y="94"/>
                  </a:cubicBezTo>
                  <a:cubicBezTo>
                    <a:pt x="10" y="15"/>
                    <a:pt x="10" y="15"/>
                    <a:pt x="10" y="15"/>
                  </a:cubicBezTo>
                  <a:cubicBezTo>
                    <a:pt x="10" y="6"/>
                    <a:pt x="9" y="6"/>
                    <a:pt x="1" y="5"/>
                  </a:cubicBezTo>
                  <a:cubicBezTo>
                    <a:pt x="0" y="5"/>
                    <a:pt x="0" y="5"/>
                    <a:pt x="0" y="5"/>
                  </a:cubicBezTo>
                  <a:cubicBezTo>
                    <a:pt x="0" y="0"/>
                    <a:pt x="0" y="0"/>
                    <a:pt x="0" y="0"/>
                  </a:cubicBezTo>
                  <a:cubicBezTo>
                    <a:pt x="1" y="0"/>
                    <a:pt x="1" y="0"/>
                    <a:pt x="1" y="0"/>
                  </a:cubicBezTo>
                  <a:cubicBezTo>
                    <a:pt x="4" y="0"/>
                    <a:pt x="8" y="1"/>
                    <a:pt x="11" y="1"/>
                  </a:cubicBezTo>
                  <a:cubicBezTo>
                    <a:pt x="14" y="1"/>
                    <a:pt x="17" y="1"/>
                    <a:pt x="20" y="1"/>
                  </a:cubicBezTo>
                  <a:cubicBezTo>
                    <a:pt x="26" y="1"/>
                    <a:pt x="31" y="1"/>
                    <a:pt x="35" y="1"/>
                  </a:cubicBezTo>
                  <a:cubicBezTo>
                    <a:pt x="39" y="0"/>
                    <a:pt x="41" y="0"/>
                    <a:pt x="44" y="0"/>
                  </a:cubicBezTo>
                  <a:cubicBezTo>
                    <a:pt x="45" y="0"/>
                    <a:pt x="45" y="0"/>
                    <a:pt x="45" y="0"/>
                  </a:cubicBezTo>
                  <a:cubicBezTo>
                    <a:pt x="45" y="5"/>
                    <a:pt x="45" y="5"/>
                    <a:pt x="45" y="5"/>
                  </a:cubicBezTo>
                  <a:cubicBezTo>
                    <a:pt x="44" y="5"/>
                    <a:pt x="44" y="5"/>
                    <a:pt x="44" y="5"/>
                  </a:cubicBezTo>
                  <a:cubicBezTo>
                    <a:pt x="37" y="5"/>
                    <a:pt x="33" y="8"/>
                    <a:pt x="33" y="13"/>
                  </a:cubicBezTo>
                  <a:cubicBezTo>
                    <a:pt x="33" y="98"/>
                    <a:pt x="33" y="98"/>
                    <a:pt x="33" y="98"/>
                  </a:cubicBezTo>
                  <a:cubicBezTo>
                    <a:pt x="33" y="118"/>
                    <a:pt x="45" y="131"/>
                    <a:pt x="63" y="131"/>
                  </a:cubicBezTo>
                  <a:cubicBezTo>
                    <a:pt x="82" y="131"/>
                    <a:pt x="93" y="118"/>
                    <a:pt x="93" y="98"/>
                  </a:cubicBezTo>
                  <a:cubicBezTo>
                    <a:pt x="93" y="13"/>
                    <a:pt x="93" y="13"/>
                    <a:pt x="93" y="13"/>
                  </a:cubicBezTo>
                  <a:cubicBezTo>
                    <a:pt x="93" y="8"/>
                    <a:pt x="90" y="5"/>
                    <a:pt x="82" y="5"/>
                  </a:cubicBezTo>
                  <a:cubicBezTo>
                    <a:pt x="81" y="5"/>
                    <a:pt x="81" y="5"/>
                    <a:pt x="81" y="5"/>
                  </a:cubicBezTo>
                  <a:cubicBezTo>
                    <a:pt x="81" y="0"/>
                    <a:pt x="81" y="0"/>
                    <a:pt x="81" y="0"/>
                  </a:cubicBezTo>
                  <a:cubicBezTo>
                    <a:pt x="82" y="0"/>
                    <a:pt x="82" y="0"/>
                    <a:pt x="82" y="0"/>
                  </a:cubicBezTo>
                  <a:cubicBezTo>
                    <a:pt x="85" y="0"/>
                    <a:pt x="88" y="0"/>
                    <a:pt x="91" y="1"/>
                  </a:cubicBezTo>
                  <a:cubicBezTo>
                    <a:pt x="96" y="1"/>
                    <a:pt x="100" y="1"/>
                    <a:pt x="106" y="1"/>
                  </a:cubicBezTo>
                  <a:cubicBezTo>
                    <a:pt x="109" y="1"/>
                    <a:pt x="112" y="1"/>
                    <a:pt x="115" y="1"/>
                  </a:cubicBezTo>
                  <a:cubicBezTo>
                    <a:pt x="119" y="1"/>
                    <a:pt x="122" y="0"/>
                    <a:pt x="126" y="0"/>
                  </a:cubicBezTo>
                  <a:cubicBezTo>
                    <a:pt x="127" y="0"/>
                    <a:pt x="127" y="0"/>
                    <a:pt x="127" y="0"/>
                  </a:cubicBezTo>
                  <a:cubicBezTo>
                    <a:pt x="127" y="5"/>
                    <a:pt x="127" y="5"/>
                    <a:pt x="127" y="5"/>
                  </a:cubicBezTo>
                  <a:cubicBezTo>
                    <a:pt x="126" y="5"/>
                    <a:pt x="126" y="5"/>
                    <a:pt x="126" y="5"/>
                  </a:cubicBezTo>
                  <a:cubicBezTo>
                    <a:pt x="117" y="6"/>
                    <a:pt x="117" y="6"/>
                    <a:pt x="117" y="15"/>
                  </a:cubicBezTo>
                  <a:cubicBezTo>
                    <a:pt x="117" y="94"/>
                    <a:pt x="117" y="94"/>
                    <a:pt x="117" y="94"/>
                  </a:cubicBezTo>
                  <a:cubicBezTo>
                    <a:pt x="117" y="126"/>
                    <a:pt x="98" y="144"/>
                    <a:pt x="63" y="144"/>
                  </a:cubicBezTo>
                  <a:close/>
                  <a:moveTo>
                    <a:pt x="2" y="3"/>
                  </a:moveTo>
                  <a:cubicBezTo>
                    <a:pt x="10" y="4"/>
                    <a:pt x="12" y="5"/>
                    <a:pt x="12" y="15"/>
                  </a:cubicBezTo>
                  <a:cubicBezTo>
                    <a:pt x="12" y="94"/>
                    <a:pt x="12" y="94"/>
                    <a:pt x="12" y="94"/>
                  </a:cubicBezTo>
                  <a:cubicBezTo>
                    <a:pt x="12" y="125"/>
                    <a:pt x="30" y="142"/>
                    <a:pt x="63" y="142"/>
                  </a:cubicBezTo>
                  <a:cubicBezTo>
                    <a:pt x="97" y="142"/>
                    <a:pt x="115" y="125"/>
                    <a:pt x="115" y="94"/>
                  </a:cubicBezTo>
                  <a:cubicBezTo>
                    <a:pt x="115" y="15"/>
                    <a:pt x="115" y="15"/>
                    <a:pt x="115" y="15"/>
                  </a:cubicBezTo>
                  <a:cubicBezTo>
                    <a:pt x="115" y="5"/>
                    <a:pt x="116" y="4"/>
                    <a:pt x="125" y="3"/>
                  </a:cubicBezTo>
                  <a:cubicBezTo>
                    <a:pt x="125" y="2"/>
                    <a:pt x="125" y="2"/>
                    <a:pt x="125" y="2"/>
                  </a:cubicBezTo>
                  <a:cubicBezTo>
                    <a:pt x="122" y="2"/>
                    <a:pt x="119" y="3"/>
                    <a:pt x="116" y="3"/>
                  </a:cubicBezTo>
                  <a:cubicBezTo>
                    <a:pt x="112" y="3"/>
                    <a:pt x="109" y="3"/>
                    <a:pt x="106" y="3"/>
                  </a:cubicBezTo>
                  <a:cubicBezTo>
                    <a:pt x="100" y="3"/>
                    <a:pt x="95" y="3"/>
                    <a:pt x="91" y="3"/>
                  </a:cubicBezTo>
                  <a:cubicBezTo>
                    <a:pt x="88" y="3"/>
                    <a:pt x="86" y="2"/>
                    <a:pt x="83" y="2"/>
                  </a:cubicBezTo>
                  <a:cubicBezTo>
                    <a:pt x="83" y="3"/>
                    <a:pt x="83" y="3"/>
                    <a:pt x="83" y="3"/>
                  </a:cubicBezTo>
                  <a:cubicBezTo>
                    <a:pt x="93" y="4"/>
                    <a:pt x="95" y="9"/>
                    <a:pt x="95" y="13"/>
                  </a:cubicBezTo>
                  <a:cubicBezTo>
                    <a:pt x="95" y="98"/>
                    <a:pt x="95" y="98"/>
                    <a:pt x="95" y="98"/>
                  </a:cubicBezTo>
                  <a:cubicBezTo>
                    <a:pt x="95" y="119"/>
                    <a:pt x="83" y="133"/>
                    <a:pt x="63" y="133"/>
                  </a:cubicBezTo>
                  <a:cubicBezTo>
                    <a:pt x="43" y="133"/>
                    <a:pt x="31" y="119"/>
                    <a:pt x="31" y="98"/>
                  </a:cubicBezTo>
                  <a:cubicBezTo>
                    <a:pt x="31" y="13"/>
                    <a:pt x="31" y="13"/>
                    <a:pt x="31" y="13"/>
                  </a:cubicBezTo>
                  <a:cubicBezTo>
                    <a:pt x="31" y="9"/>
                    <a:pt x="33" y="4"/>
                    <a:pt x="43" y="3"/>
                  </a:cubicBezTo>
                  <a:cubicBezTo>
                    <a:pt x="43" y="2"/>
                    <a:pt x="43" y="2"/>
                    <a:pt x="43" y="2"/>
                  </a:cubicBezTo>
                  <a:cubicBezTo>
                    <a:pt x="41" y="2"/>
                    <a:pt x="38" y="3"/>
                    <a:pt x="35" y="3"/>
                  </a:cubicBezTo>
                  <a:cubicBezTo>
                    <a:pt x="31" y="3"/>
                    <a:pt x="26" y="3"/>
                    <a:pt x="20" y="3"/>
                  </a:cubicBezTo>
                  <a:cubicBezTo>
                    <a:pt x="17" y="3"/>
                    <a:pt x="14" y="3"/>
                    <a:pt x="11" y="3"/>
                  </a:cubicBezTo>
                  <a:cubicBezTo>
                    <a:pt x="8" y="3"/>
                    <a:pt x="5" y="2"/>
                    <a:pt x="2" y="2"/>
                  </a:cubicBez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7"/>
            <p:cNvSpPr>
              <a:spLocks/>
            </p:cNvSpPr>
            <p:nvPr userDrawn="1"/>
          </p:nvSpPr>
          <p:spPr bwMode="auto">
            <a:xfrm>
              <a:off x="2851151" y="3005138"/>
              <a:ext cx="344488" cy="363538"/>
            </a:xfrm>
            <a:custGeom>
              <a:avLst/>
              <a:gdLst>
                <a:gd name="T0" fmla="*/ 10 w 118"/>
                <a:gd name="T1" fmla="*/ 10 h 124"/>
                <a:gd name="T2" fmla="*/ 0 w 118"/>
                <a:gd name="T3" fmla="*/ 2 h 124"/>
                <a:gd name="T4" fmla="*/ 0 w 118"/>
                <a:gd name="T5" fmla="*/ 0 h 124"/>
                <a:gd name="T6" fmla="*/ 16 w 118"/>
                <a:gd name="T7" fmla="*/ 1 h 124"/>
                <a:gd name="T8" fmla="*/ 31 w 118"/>
                <a:gd name="T9" fmla="*/ 0 h 124"/>
                <a:gd name="T10" fmla="*/ 96 w 118"/>
                <a:gd name="T11" fmla="*/ 89 h 124"/>
                <a:gd name="T12" fmla="*/ 96 w 118"/>
                <a:gd name="T13" fmla="*/ 89 h 124"/>
                <a:gd name="T14" fmla="*/ 96 w 118"/>
                <a:gd name="T15" fmla="*/ 20 h 124"/>
                <a:gd name="T16" fmla="*/ 83 w 118"/>
                <a:gd name="T17" fmla="*/ 2 h 124"/>
                <a:gd name="T18" fmla="*/ 83 w 118"/>
                <a:gd name="T19" fmla="*/ 0 h 124"/>
                <a:gd name="T20" fmla="*/ 99 w 118"/>
                <a:gd name="T21" fmla="*/ 1 h 124"/>
                <a:gd name="T22" fmla="*/ 118 w 118"/>
                <a:gd name="T23" fmla="*/ 0 h 124"/>
                <a:gd name="T24" fmla="*/ 118 w 118"/>
                <a:gd name="T25" fmla="*/ 2 h 124"/>
                <a:gd name="T26" fmla="*/ 108 w 118"/>
                <a:gd name="T27" fmla="*/ 10 h 124"/>
                <a:gd name="T28" fmla="*/ 108 w 118"/>
                <a:gd name="T29" fmla="*/ 124 h 124"/>
                <a:gd name="T30" fmla="*/ 97 w 118"/>
                <a:gd name="T31" fmla="*/ 124 h 124"/>
                <a:gd name="T32" fmla="*/ 22 w 118"/>
                <a:gd name="T33" fmla="*/ 21 h 124"/>
                <a:gd name="T34" fmla="*/ 22 w 118"/>
                <a:gd name="T35" fmla="*/ 21 h 124"/>
                <a:gd name="T36" fmla="*/ 22 w 118"/>
                <a:gd name="T37" fmla="*/ 103 h 124"/>
                <a:gd name="T38" fmla="*/ 35 w 118"/>
                <a:gd name="T39" fmla="*/ 121 h 124"/>
                <a:gd name="T40" fmla="*/ 35 w 118"/>
                <a:gd name="T41" fmla="*/ 124 h 124"/>
                <a:gd name="T42" fmla="*/ 19 w 118"/>
                <a:gd name="T43" fmla="*/ 122 h 124"/>
                <a:gd name="T44" fmla="*/ 0 w 118"/>
                <a:gd name="T45" fmla="*/ 124 h 124"/>
                <a:gd name="T46" fmla="*/ 0 w 118"/>
                <a:gd name="T47" fmla="*/ 121 h 124"/>
                <a:gd name="T48" fmla="*/ 10 w 118"/>
                <a:gd name="T49" fmla="*/ 113 h 124"/>
                <a:gd name="T50" fmla="*/ 10 w 118"/>
                <a:gd name="T5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24">
                  <a:moveTo>
                    <a:pt x="10" y="10"/>
                  </a:moveTo>
                  <a:cubicBezTo>
                    <a:pt x="10" y="5"/>
                    <a:pt x="8" y="3"/>
                    <a:pt x="0" y="2"/>
                  </a:cubicBezTo>
                  <a:cubicBezTo>
                    <a:pt x="0" y="0"/>
                    <a:pt x="0" y="0"/>
                    <a:pt x="0" y="0"/>
                  </a:cubicBezTo>
                  <a:cubicBezTo>
                    <a:pt x="5" y="0"/>
                    <a:pt x="11" y="1"/>
                    <a:pt x="16" y="1"/>
                  </a:cubicBezTo>
                  <a:cubicBezTo>
                    <a:pt x="22" y="1"/>
                    <a:pt x="26" y="0"/>
                    <a:pt x="31" y="0"/>
                  </a:cubicBezTo>
                  <a:cubicBezTo>
                    <a:pt x="96" y="89"/>
                    <a:pt x="96" y="89"/>
                    <a:pt x="96" y="89"/>
                  </a:cubicBezTo>
                  <a:cubicBezTo>
                    <a:pt x="96" y="89"/>
                    <a:pt x="96" y="89"/>
                    <a:pt x="96" y="89"/>
                  </a:cubicBezTo>
                  <a:cubicBezTo>
                    <a:pt x="96" y="20"/>
                    <a:pt x="96" y="20"/>
                    <a:pt x="96" y="20"/>
                  </a:cubicBezTo>
                  <a:cubicBezTo>
                    <a:pt x="96" y="7"/>
                    <a:pt x="93" y="4"/>
                    <a:pt x="83" y="2"/>
                  </a:cubicBezTo>
                  <a:cubicBezTo>
                    <a:pt x="83" y="0"/>
                    <a:pt x="83" y="0"/>
                    <a:pt x="83" y="0"/>
                  </a:cubicBezTo>
                  <a:cubicBezTo>
                    <a:pt x="88" y="0"/>
                    <a:pt x="93" y="1"/>
                    <a:pt x="99" y="1"/>
                  </a:cubicBezTo>
                  <a:cubicBezTo>
                    <a:pt x="105" y="1"/>
                    <a:pt x="111" y="0"/>
                    <a:pt x="118" y="0"/>
                  </a:cubicBezTo>
                  <a:cubicBezTo>
                    <a:pt x="118" y="2"/>
                    <a:pt x="118" y="2"/>
                    <a:pt x="118" y="2"/>
                  </a:cubicBezTo>
                  <a:cubicBezTo>
                    <a:pt x="110" y="3"/>
                    <a:pt x="108" y="5"/>
                    <a:pt x="108" y="10"/>
                  </a:cubicBezTo>
                  <a:cubicBezTo>
                    <a:pt x="108" y="124"/>
                    <a:pt x="108" y="124"/>
                    <a:pt x="108" y="124"/>
                  </a:cubicBezTo>
                  <a:cubicBezTo>
                    <a:pt x="97" y="124"/>
                    <a:pt x="97" y="124"/>
                    <a:pt x="97" y="124"/>
                  </a:cubicBezTo>
                  <a:cubicBezTo>
                    <a:pt x="22" y="21"/>
                    <a:pt x="22" y="21"/>
                    <a:pt x="22" y="21"/>
                  </a:cubicBezTo>
                  <a:cubicBezTo>
                    <a:pt x="22" y="21"/>
                    <a:pt x="22" y="21"/>
                    <a:pt x="22" y="21"/>
                  </a:cubicBezTo>
                  <a:cubicBezTo>
                    <a:pt x="22" y="103"/>
                    <a:pt x="22" y="103"/>
                    <a:pt x="22" y="103"/>
                  </a:cubicBezTo>
                  <a:cubicBezTo>
                    <a:pt x="22" y="116"/>
                    <a:pt x="25" y="119"/>
                    <a:pt x="35" y="121"/>
                  </a:cubicBezTo>
                  <a:cubicBezTo>
                    <a:pt x="35" y="124"/>
                    <a:pt x="35" y="124"/>
                    <a:pt x="35" y="124"/>
                  </a:cubicBezTo>
                  <a:cubicBezTo>
                    <a:pt x="30" y="124"/>
                    <a:pt x="24" y="122"/>
                    <a:pt x="19" y="122"/>
                  </a:cubicBezTo>
                  <a:cubicBezTo>
                    <a:pt x="13" y="122"/>
                    <a:pt x="6" y="124"/>
                    <a:pt x="0" y="124"/>
                  </a:cubicBezTo>
                  <a:cubicBezTo>
                    <a:pt x="0" y="121"/>
                    <a:pt x="0" y="121"/>
                    <a:pt x="0" y="121"/>
                  </a:cubicBezTo>
                  <a:cubicBezTo>
                    <a:pt x="8" y="120"/>
                    <a:pt x="10" y="118"/>
                    <a:pt x="10" y="113"/>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8"/>
            <p:cNvSpPr>
              <a:spLocks noEditPoints="1"/>
            </p:cNvSpPr>
            <p:nvPr userDrawn="1"/>
          </p:nvSpPr>
          <p:spPr bwMode="auto">
            <a:xfrm>
              <a:off x="2847976" y="3001963"/>
              <a:ext cx="349250" cy="369888"/>
            </a:xfrm>
            <a:custGeom>
              <a:avLst/>
              <a:gdLst>
                <a:gd name="T0" fmla="*/ 97 w 120"/>
                <a:gd name="T1" fmla="*/ 126 h 126"/>
                <a:gd name="T2" fmla="*/ 24 w 120"/>
                <a:gd name="T3" fmla="*/ 104 h 126"/>
                <a:gd name="T4" fmla="*/ 37 w 120"/>
                <a:gd name="T5" fmla="*/ 121 h 126"/>
                <a:gd name="T6" fmla="*/ 36 w 120"/>
                <a:gd name="T7" fmla="*/ 126 h 126"/>
                <a:gd name="T8" fmla="*/ 20 w 120"/>
                <a:gd name="T9" fmla="*/ 124 h 126"/>
                <a:gd name="T10" fmla="*/ 1 w 120"/>
                <a:gd name="T11" fmla="*/ 126 h 126"/>
                <a:gd name="T12" fmla="*/ 0 w 120"/>
                <a:gd name="T13" fmla="*/ 121 h 126"/>
                <a:gd name="T14" fmla="*/ 10 w 120"/>
                <a:gd name="T15" fmla="*/ 114 h 126"/>
                <a:gd name="T16" fmla="*/ 1 w 120"/>
                <a:gd name="T17" fmla="*/ 4 h 126"/>
                <a:gd name="T18" fmla="*/ 0 w 120"/>
                <a:gd name="T19" fmla="*/ 0 h 126"/>
                <a:gd name="T20" fmla="*/ 9 w 120"/>
                <a:gd name="T21" fmla="*/ 0 h 126"/>
                <a:gd name="T22" fmla="*/ 25 w 120"/>
                <a:gd name="T23" fmla="*/ 0 h 126"/>
                <a:gd name="T24" fmla="*/ 32 w 120"/>
                <a:gd name="T25" fmla="*/ 0 h 126"/>
                <a:gd name="T26" fmla="*/ 96 w 120"/>
                <a:gd name="T27" fmla="*/ 88 h 126"/>
                <a:gd name="T28" fmla="*/ 84 w 120"/>
                <a:gd name="T29" fmla="*/ 4 h 126"/>
                <a:gd name="T30" fmla="*/ 83 w 120"/>
                <a:gd name="T31" fmla="*/ 0 h 126"/>
                <a:gd name="T32" fmla="*/ 92 w 120"/>
                <a:gd name="T33" fmla="*/ 0 h 126"/>
                <a:gd name="T34" fmla="*/ 109 w 120"/>
                <a:gd name="T35" fmla="*/ 0 h 126"/>
                <a:gd name="T36" fmla="*/ 120 w 120"/>
                <a:gd name="T37" fmla="*/ 0 h 126"/>
                <a:gd name="T38" fmla="*/ 119 w 120"/>
                <a:gd name="T39" fmla="*/ 4 h 126"/>
                <a:gd name="T40" fmla="*/ 110 w 120"/>
                <a:gd name="T41" fmla="*/ 126 h 126"/>
                <a:gd name="T42" fmla="*/ 108 w 120"/>
                <a:gd name="T43" fmla="*/ 124 h 126"/>
                <a:gd name="T44" fmla="*/ 118 w 120"/>
                <a:gd name="T45" fmla="*/ 2 h 126"/>
                <a:gd name="T46" fmla="*/ 109 w 120"/>
                <a:gd name="T47" fmla="*/ 2 h 126"/>
                <a:gd name="T48" fmla="*/ 92 w 120"/>
                <a:gd name="T49" fmla="*/ 2 h 126"/>
                <a:gd name="T50" fmla="*/ 85 w 120"/>
                <a:gd name="T51" fmla="*/ 2 h 126"/>
                <a:gd name="T52" fmla="*/ 98 w 120"/>
                <a:gd name="T53" fmla="*/ 91 h 126"/>
                <a:gd name="T54" fmla="*/ 96 w 120"/>
                <a:gd name="T55" fmla="*/ 91 h 126"/>
                <a:gd name="T56" fmla="*/ 25 w 120"/>
                <a:gd name="T57" fmla="*/ 2 h 126"/>
                <a:gd name="T58" fmla="*/ 9 w 120"/>
                <a:gd name="T59" fmla="*/ 2 h 126"/>
                <a:gd name="T60" fmla="*/ 2 w 120"/>
                <a:gd name="T61" fmla="*/ 2 h 126"/>
                <a:gd name="T62" fmla="*/ 12 w 120"/>
                <a:gd name="T63" fmla="*/ 114 h 126"/>
                <a:gd name="T64" fmla="*/ 2 w 120"/>
                <a:gd name="T65" fmla="*/ 124 h 126"/>
                <a:gd name="T66" fmla="*/ 20 w 120"/>
                <a:gd name="T67" fmla="*/ 122 h 126"/>
                <a:gd name="T68" fmla="*/ 35 w 120"/>
                <a:gd name="T69" fmla="*/ 124 h 126"/>
                <a:gd name="T70" fmla="*/ 22 w 120"/>
                <a:gd name="T71" fmla="*/ 104 h 126"/>
                <a:gd name="T72" fmla="*/ 24 w 120"/>
                <a:gd name="T73" fmla="*/ 21 h 126"/>
                <a:gd name="T74" fmla="*/ 98 w 120"/>
                <a:gd name="T75"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6">
                  <a:moveTo>
                    <a:pt x="110" y="126"/>
                  </a:moveTo>
                  <a:cubicBezTo>
                    <a:pt x="97" y="126"/>
                    <a:pt x="97" y="126"/>
                    <a:pt x="97" y="126"/>
                  </a:cubicBezTo>
                  <a:cubicBezTo>
                    <a:pt x="24" y="24"/>
                    <a:pt x="24" y="24"/>
                    <a:pt x="24" y="24"/>
                  </a:cubicBezTo>
                  <a:cubicBezTo>
                    <a:pt x="24" y="104"/>
                    <a:pt x="24" y="104"/>
                    <a:pt x="24" y="104"/>
                  </a:cubicBezTo>
                  <a:cubicBezTo>
                    <a:pt x="24" y="117"/>
                    <a:pt x="27" y="119"/>
                    <a:pt x="36" y="121"/>
                  </a:cubicBezTo>
                  <a:cubicBezTo>
                    <a:pt x="37" y="121"/>
                    <a:pt x="37" y="121"/>
                    <a:pt x="37" y="121"/>
                  </a:cubicBezTo>
                  <a:cubicBezTo>
                    <a:pt x="37" y="126"/>
                    <a:pt x="37" y="126"/>
                    <a:pt x="37" y="126"/>
                  </a:cubicBezTo>
                  <a:cubicBezTo>
                    <a:pt x="36" y="126"/>
                    <a:pt x="36" y="126"/>
                    <a:pt x="36" y="126"/>
                  </a:cubicBezTo>
                  <a:cubicBezTo>
                    <a:pt x="33" y="126"/>
                    <a:pt x="31" y="125"/>
                    <a:pt x="28" y="125"/>
                  </a:cubicBezTo>
                  <a:cubicBezTo>
                    <a:pt x="25" y="125"/>
                    <a:pt x="23" y="124"/>
                    <a:pt x="20" y="124"/>
                  </a:cubicBezTo>
                  <a:cubicBezTo>
                    <a:pt x="17" y="124"/>
                    <a:pt x="14" y="125"/>
                    <a:pt x="11" y="125"/>
                  </a:cubicBezTo>
                  <a:cubicBezTo>
                    <a:pt x="8" y="125"/>
                    <a:pt x="4"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4" y="0"/>
                    <a:pt x="7" y="0"/>
                    <a:pt x="9" y="0"/>
                  </a:cubicBezTo>
                  <a:cubicBezTo>
                    <a:pt x="12" y="1"/>
                    <a:pt x="15" y="1"/>
                    <a:pt x="17" y="1"/>
                  </a:cubicBezTo>
                  <a:cubicBezTo>
                    <a:pt x="20" y="1"/>
                    <a:pt x="22" y="1"/>
                    <a:pt x="25" y="0"/>
                  </a:cubicBezTo>
                  <a:cubicBezTo>
                    <a:pt x="27" y="0"/>
                    <a:pt x="29" y="0"/>
                    <a:pt x="32" y="0"/>
                  </a:cubicBezTo>
                  <a:cubicBezTo>
                    <a:pt x="32" y="0"/>
                    <a:pt x="32" y="0"/>
                    <a:pt x="32" y="0"/>
                  </a:cubicBezTo>
                  <a:cubicBezTo>
                    <a:pt x="32" y="0"/>
                    <a:pt x="32" y="0"/>
                    <a:pt x="32" y="0"/>
                  </a:cubicBezTo>
                  <a:cubicBezTo>
                    <a:pt x="96" y="88"/>
                    <a:pt x="96" y="88"/>
                    <a:pt x="96" y="88"/>
                  </a:cubicBezTo>
                  <a:cubicBezTo>
                    <a:pt x="96" y="21"/>
                    <a:pt x="96" y="21"/>
                    <a:pt x="96" y="21"/>
                  </a:cubicBezTo>
                  <a:cubicBezTo>
                    <a:pt x="96" y="8"/>
                    <a:pt x="93" y="6"/>
                    <a:pt x="84" y="4"/>
                  </a:cubicBezTo>
                  <a:cubicBezTo>
                    <a:pt x="83" y="4"/>
                    <a:pt x="83" y="4"/>
                    <a:pt x="83" y="4"/>
                  </a:cubicBezTo>
                  <a:cubicBezTo>
                    <a:pt x="83" y="0"/>
                    <a:pt x="83" y="0"/>
                    <a:pt x="83" y="0"/>
                  </a:cubicBezTo>
                  <a:cubicBezTo>
                    <a:pt x="84" y="0"/>
                    <a:pt x="84" y="0"/>
                    <a:pt x="84" y="0"/>
                  </a:cubicBezTo>
                  <a:cubicBezTo>
                    <a:pt x="86" y="0"/>
                    <a:pt x="89" y="0"/>
                    <a:pt x="92" y="0"/>
                  </a:cubicBezTo>
                  <a:cubicBezTo>
                    <a:pt x="95" y="1"/>
                    <a:pt x="97" y="1"/>
                    <a:pt x="100" y="1"/>
                  </a:cubicBezTo>
                  <a:cubicBezTo>
                    <a:pt x="103" y="1"/>
                    <a:pt x="106" y="1"/>
                    <a:pt x="109" y="0"/>
                  </a:cubicBezTo>
                  <a:cubicBezTo>
                    <a:pt x="112" y="0"/>
                    <a:pt x="116" y="0"/>
                    <a:pt x="119" y="0"/>
                  </a:cubicBezTo>
                  <a:cubicBezTo>
                    <a:pt x="120" y="0"/>
                    <a:pt x="120" y="0"/>
                    <a:pt x="120" y="0"/>
                  </a:cubicBezTo>
                  <a:cubicBezTo>
                    <a:pt x="120" y="4"/>
                    <a:pt x="120" y="4"/>
                    <a:pt x="120" y="4"/>
                  </a:cubicBezTo>
                  <a:cubicBezTo>
                    <a:pt x="119" y="4"/>
                    <a:pt x="119" y="4"/>
                    <a:pt x="119" y="4"/>
                  </a:cubicBezTo>
                  <a:cubicBezTo>
                    <a:pt x="111" y="5"/>
                    <a:pt x="110" y="7"/>
                    <a:pt x="110" y="11"/>
                  </a:cubicBezTo>
                  <a:lnTo>
                    <a:pt x="110" y="126"/>
                  </a:lnTo>
                  <a:close/>
                  <a:moveTo>
                    <a:pt x="98" y="124"/>
                  </a:moveTo>
                  <a:cubicBezTo>
                    <a:pt x="108" y="124"/>
                    <a:pt x="108" y="124"/>
                    <a:pt x="108" y="124"/>
                  </a:cubicBezTo>
                  <a:cubicBezTo>
                    <a:pt x="108" y="11"/>
                    <a:pt x="108" y="11"/>
                    <a:pt x="108" y="11"/>
                  </a:cubicBezTo>
                  <a:cubicBezTo>
                    <a:pt x="108" y="5"/>
                    <a:pt x="111" y="4"/>
                    <a:pt x="118" y="2"/>
                  </a:cubicBezTo>
                  <a:cubicBezTo>
                    <a:pt x="118" y="2"/>
                    <a:pt x="118" y="2"/>
                    <a:pt x="118" y="2"/>
                  </a:cubicBezTo>
                  <a:cubicBezTo>
                    <a:pt x="115" y="2"/>
                    <a:pt x="112" y="2"/>
                    <a:pt x="109" y="2"/>
                  </a:cubicBezTo>
                  <a:cubicBezTo>
                    <a:pt x="106" y="3"/>
                    <a:pt x="103" y="3"/>
                    <a:pt x="100" y="3"/>
                  </a:cubicBezTo>
                  <a:cubicBezTo>
                    <a:pt x="97" y="3"/>
                    <a:pt x="94" y="3"/>
                    <a:pt x="92" y="2"/>
                  </a:cubicBezTo>
                  <a:cubicBezTo>
                    <a:pt x="89" y="2"/>
                    <a:pt x="87" y="2"/>
                    <a:pt x="85" y="2"/>
                  </a:cubicBezTo>
                  <a:cubicBezTo>
                    <a:pt x="85" y="2"/>
                    <a:pt x="85" y="2"/>
                    <a:pt x="85" y="2"/>
                  </a:cubicBezTo>
                  <a:cubicBezTo>
                    <a:pt x="95" y="4"/>
                    <a:pt x="98" y="7"/>
                    <a:pt x="98" y="21"/>
                  </a:cubicBezTo>
                  <a:cubicBezTo>
                    <a:pt x="98" y="91"/>
                    <a:pt x="98" y="91"/>
                    <a:pt x="98" y="91"/>
                  </a:cubicBezTo>
                  <a:cubicBezTo>
                    <a:pt x="96" y="91"/>
                    <a:pt x="96" y="91"/>
                    <a:pt x="96" y="91"/>
                  </a:cubicBezTo>
                  <a:cubicBezTo>
                    <a:pt x="96" y="91"/>
                    <a:pt x="96" y="91"/>
                    <a:pt x="96" y="91"/>
                  </a:cubicBezTo>
                  <a:cubicBezTo>
                    <a:pt x="31" y="2"/>
                    <a:pt x="31" y="2"/>
                    <a:pt x="31" y="2"/>
                  </a:cubicBezTo>
                  <a:cubicBezTo>
                    <a:pt x="29" y="2"/>
                    <a:pt x="27" y="2"/>
                    <a:pt x="25" y="2"/>
                  </a:cubicBezTo>
                  <a:cubicBezTo>
                    <a:pt x="23" y="3"/>
                    <a:pt x="20" y="3"/>
                    <a:pt x="17" y="3"/>
                  </a:cubicBezTo>
                  <a:cubicBezTo>
                    <a:pt x="15" y="3"/>
                    <a:pt x="12" y="3"/>
                    <a:pt x="9" y="2"/>
                  </a:cubicBezTo>
                  <a:cubicBezTo>
                    <a:pt x="7"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4"/>
                    <a:pt x="2" y="124"/>
                    <a:pt x="2" y="124"/>
                  </a:cubicBezTo>
                  <a:cubicBezTo>
                    <a:pt x="5" y="123"/>
                    <a:pt x="8" y="123"/>
                    <a:pt x="11" y="123"/>
                  </a:cubicBezTo>
                  <a:cubicBezTo>
                    <a:pt x="14" y="123"/>
                    <a:pt x="17" y="122"/>
                    <a:pt x="20" y="122"/>
                  </a:cubicBezTo>
                  <a:cubicBezTo>
                    <a:pt x="23" y="122"/>
                    <a:pt x="26" y="123"/>
                    <a:pt x="28" y="123"/>
                  </a:cubicBezTo>
                  <a:cubicBezTo>
                    <a:pt x="31" y="123"/>
                    <a:pt x="33" y="123"/>
                    <a:pt x="35" y="124"/>
                  </a:cubicBezTo>
                  <a:cubicBezTo>
                    <a:pt x="35" y="123"/>
                    <a:pt x="35" y="123"/>
                    <a:pt x="35" y="123"/>
                  </a:cubicBezTo>
                  <a:cubicBezTo>
                    <a:pt x="25" y="121"/>
                    <a:pt x="22" y="118"/>
                    <a:pt x="22" y="104"/>
                  </a:cubicBezTo>
                  <a:cubicBezTo>
                    <a:pt x="22" y="21"/>
                    <a:pt x="22" y="21"/>
                    <a:pt x="22" y="21"/>
                  </a:cubicBezTo>
                  <a:cubicBezTo>
                    <a:pt x="24" y="21"/>
                    <a:pt x="24" y="21"/>
                    <a:pt x="24" y="21"/>
                  </a:cubicBezTo>
                  <a:cubicBezTo>
                    <a:pt x="24" y="21"/>
                    <a:pt x="24" y="21"/>
                    <a:pt x="24" y="21"/>
                  </a:cubicBezTo>
                  <a:lnTo>
                    <a:pt x="9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9"/>
            <p:cNvSpPr>
              <a:spLocks/>
            </p:cNvSpPr>
            <p:nvPr userDrawn="1"/>
          </p:nvSpPr>
          <p:spPr bwMode="auto">
            <a:xfrm>
              <a:off x="3227388" y="3005138"/>
              <a:ext cx="111125" cy="363538"/>
            </a:xfrm>
            <a:custGeom>
              <a:avLst/>
              <a:gdLst>
                <a:gd name="T0" fmla="*/ 0 w 38"/>
                <a:gd name="T1" fmla="*/ 121 h 124"/>
                <a:gd name="T2" fmla="*/ 9 w 38"/>
                <a:gd name="T3" fmla="*/ 113 h 124"/>
                <a:gd name="T4" fmla="*/ 9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9" y="118"/>
                    <a:pt x="9" y="113"/>
                  </a:cubicBezTo>
                  <a:cubicBezTo>
                    <a:pt x="9" y="10"/>
                    <a:pt x="9" y="10"/>
                    <a:pt x="9" y="10"/>
                  </a:cubicBezTo>
                  <a:cubicBezTo>
                    <a:pt x="9" y="5"/>
                    <a:pt x="7" y="3"/>
                    <a:pt x="0" y="2"/>
                  </a:cubicBezTo>
                  <a:cubicBezTo>
                    <a:pt x="0" y="0"/>
                    <a:pt x="0" y="0"/>
                    <a:pt x="0" y="0"/>
                  </a:cubicBezTo>
                  <a:cubicBezTo>
                    <a:pt x="4" y="0"/>
                    <a:pt x="11" y="1"/>
                    <a:pt x="19" y="1"/>
                  </a:cubicBezTo>
                  <a:cubicBezTo>
                    <a:pt x="26" y="1"/>
                    <a:pt x="34" y="0"/>
                    <a:pt x="38" y="0"/>
                  </a:cubicBezTo>
                  <a:cubicBezTo>
                    <a:pt x="38" y="2"/>
                    <a:pt x="38" y="2"/>
                    <a:pt x="38" y="2"/>
                  </a:cubicBezTo>
                  <a:cubicBezTo>
                    <a:pt x="30" y="3"/>
                    <a:pt x="28" y="5"/>
                    <a:pt x="28" y="10"/>
                  </a:cubicBezTo>
                  <a:cubicBezTo>
                    <a:pt x="28" y="113"/>
                    <a:pt x="28" y="113"/>
                    <a:pt x="28" y="113"/>
                  </a:cubicBezTo>
                  <a:cubicBezTo>
                    <a:pt x="28" y="118"/>
                    <a:pt x="30" y="120"/>
                    <a:pt x="38" y="121"/>
                  </a:cubicBezTo>
                  <a:cubicBezTo>
                    <a:pt x="38" y="124"/>
                    <a:pt x="38" y="124"/>
                    <a:pt x="38" y="124"/>
                  </a:cubicBezTo>
                  <a:cubicBezTo>
                    <a:pt x="34" y="124"/>
                    <a:pt x="26" y="122"/>
                    <a:pt x="19" y="122"/>
                  </a:cubicBezTo>
                  <a:cubicBezTo>
                    <a:pt x="11"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10"/>
            <p:cNvSpPr>
              <a:spLocks noEditPoints="1"/>
            </p:cNvSpPr>
            <p:nvPr userDrawn="1"/>
          </p:nvSpPr>
          <p:spPr bwMode="auto">
            <a:xfrm>
              <a:off x="3224213"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0 w 40"/>
                <a:gd name="T17" fmla="*/ 121 h 126"/>
                <a:gd name="T18" fmla="*/ 9 w 40"/>
                <a:gd name="T19" fmla="*/ 114 h 126"/>
                <a:gd name="T20" fmla="*/ 9 w 40"/>
                <a:gd name="T21" fmla="*/ 11 h 126"/>
                <a:gd name="T22" fmla="*/ 0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0 w 40"/>
                <a:gd name="T55" fmla="*/ 122 h 126"/>
                <a:gd name="T56" fmla="*/ 32 w 40"/>
                <a:gd name="T57" fmla="*/ 123 h 126"/>
                <a:gd name="T58" fmla="*/ 38 w 40"/>
                <a:gd name="T59" fmla="*/ 124 h 126"/>
                <a:gd name="T60" fmla="*/ 38 w 40"/>
                <a:gd name="T61" fmla="*/ 123 h 126"/>
                <a:gd name="T62" fmla="*/ 28 w 40"/>
                <a:gd name="T63" fmla="*/ 114 h 126"/>
                <a:gd name="T64" fmla="*/ 28 w 40"/>
                <a:gd name="T65" fmla="*/ 11 h 126"/>
                <a:gd name="T66" fmla="*/ 38 w 40"/>
                <a:gd name="T67" fmla="*/ 2 h 126"/>
                <a:gd name="T68" fmla="*/ 38 w 40"/>
                <a:gd name="T69" fmla="*/ 2 h 126"/>
                <a:gd name="T70" fmla="*/ 32 w 40"/>
                <a:gd name="T71" fmla="*/ 2 h 126"/>
                <a:gd name="T72" fmla="*/ 20 w 40"/>
                <a:gd name="T73" fmla="*/ 3 h 126"/>
                <a:gd name="T74" fmla="*/ 7 w 40"/>
                <a:gd name="T75" fmla="*/ 2 h 126"/>
                <a:gd name="T76" fmla="*/ 2 w 40"/>
                <a:gd name="T77" fmla="*/ 2 h 126"/>
                <a:gd name="T78" fmla="*/ 2 w 40"/>
                <a:gd name="T79" fmla="*/ 2 h 126"/>
                <a:gd name="T80" fmla="*/ 11 w 40"/>
                <a:gd name="T81" fmla="*/ 11 h 126"/>
                <a:gd name="T82" fmla="*/ 11 w 40"/>
                <a:gd name="T83" fmla="*/ 114 h 126"/>
                <a:gd name="T84" fmla="*/ 2 w 40"/>
                <a:gd name="T85" fmla="*/ 123 h 126"/>
                <a:gd name="T86" fmla="*/ 2 w 40"/>
                <a:gd name="T87" fmla="*/ 124 h 126"/>
                <a:gd name="T88" fmla="*/ 7 w 40"/>
                <a:gd name="T89" fmla="*/ 123 h 126"/>
                <a:gd name="T90" fmla="*/ 20 w 40"/>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1" y="125"/>
                    <a:pt x="8" y="125"/>
                  </a:cubicBezTo>
                  <a:cubicBezTo>
                    <a:pt x="5" y="125"/>
                    <a:pt x="2" y="126"/>
                    <a:pt x="1" y="126"/>
                  </a:cubicBezTo>
                  <a:cubicBezTo>
                    <a:pt x="0" y="126"/>
                    <a:pt x="0" y="126"/>
                    <a:pt x="0" y="126"/>
                  </a:cubicBezTo>
                  <a:cubicBezTo>
                    <a:pt x="0" y="121"/>
                    <a:pt x="0" y="121"/>
                    <a:pt x="0" y="121"/>
                  </a:cubicBezTo>
                  <a:cubicBezTo>
                    <a:pt x="0" y="121"/>
                    <a:pt x="0" y="121"/>
                    <a:pt x="0" y="121"/>
                  </a:cubicBezTo>
                  <a:cubicBezTo>
                    <a:pt x="8" y="120"/>
                    <a:pt x="9" y="118"/>
                    <a:pt x="9" y="114"/>
                  </a:cubicBezTo>
                  <a:cubicBezTo>
                    <a:pt x="9" y="11"/>
                    <a:pt x="9" y="11"/>
                    <a:pt x="9" y="11"/>
                  </a:cubicBezTo>
                  <a:cubicBezTo>
                    <a:pt x="9" y="7"/>
                    <a:pt x="8" y="5"/>
                    <a:pt x="0" y="4"/>
                  </a:cubicBezTo>
                  <a:cubicBezTo>
                    <a:pt x="0" y="4"/>
                    <a:pt x="0" y="4"/>
                    <a:pt x="0" y="4"/>
                  </a:cubicBezTo>
                  <a:cubicBezTo>
                    <a:pt x="0" y="0"/>
                    <a:pt x="0" y="0"/>
                    <a:pt x="0" y="0"/>
                  </a:cubicBezTo>
                  <a:cubicBezTo>
                    <a:pt x="1" y="0"/>
                    <a:pt x="1" y="0"/>
                    <a:pt x="1" y="0"/>
                  </a:cubicBezTo>
                  <a:cubicBezTo>
                    <a:pt x="2" y="0"/>
                    <a:pt x="5" y="0"/>
                    <a:pt x="8" y="0"/>
                  </a:cubicBezTo>
                  <a:cubicBezTo>
                    <a:pt x="11"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1" y="5"/>
                    <a:pt x="30" y="7"/>
                    <a:pt x="30" y="11"/>
                  </a:cubicBezTo>
                  <a:cubicBezTo>
                    <a:pt x="30" y="114"/>
                    <a:pt x="30" y="114"/>
                    <a:pt x="30" y="114"/>
                  </a:cubicBezTo>
                  <a:cubicBezTo>
                    <a:pt x="30" y="118"/>
                    <a:pt x="31" y="120"/>
                    <a:pt x="39" y="121"/>
                  </a:cubicBezTo>
                  <a:cubicBezTo>
                    <a:pt x="40" y="121"/>
                    <a:pt x="40" y="121"/>
                    <a:pt x="40" y="121"/>
                  </a:cubicBezTo>
                  <a:lnTo>
                    <a:pt x="40" y="126"/>
                  </a:lnTo>
                  <a:close/>
                  <a:moveTo>
                    <a:pt x="20" y="122"/>
                  </a:moveTo>
                  <a:cubicBezTo>
                    <a:pt x="24" y="122"/>
                    <a:pt x="28" y="123"/>
                    <a:pt x="32" y="123"/>
                  </a:cubicBezTo>
                  <a:cubicBezTo>
                    <a:pt x="34" y="123"/>
                    <a:pt x="36" y="123"/>
                    <a:pt x="38" y="124"/>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6" y="2"/>
                    <a:pt x="34" y="2"/>
                    <a:pt x="32" y="2"/>
                  </a:cubicBezTo>
                  <a:cubicBezTo>
                    <a:pt x="28" y="2"/>
                    <a:pt x="24" y="3"/>
                    <a:pt x="20" y="3"/>
                  </a:cubicBezTo>
                  <a:cubicBezTo>
                    <a:pt x="15" y="3"/>
                    <a:pt x="11" y="2"/>
                    <a:pt x="7" y="2"/>
                  </a:cubicBezTo>
                  <a:cubicBezTo>
                    <a:pt x="5" y="2"/>
                    <a:pt x="3" y="2"/>
                    <a:pt x="2" y="2"/>
                  </a:cubicBezTo>
                  <a:cubicBezTo>
                    <a:pt x="2" y="2"/>
                    <a:pt x="2" y="2"/>
                    <a:pt x="2" y="2"/>
                  </a:cubicBezTo>
                  <a:cubicBezTo>
                    <a:pt x="8" y="4"/>
                    <a:pt x="11" y="5"/>
                    <a:pt x="11" y="11"/>
                  </a:cubicBezTo>
                  <a:cubicBezTo>
                    <a:pt x="11" y="114"/>
                    <a:pt x="11" y="114"/>
                    <a:pt x="11" y="114"/>
                  </a:cubicBezTo>
                  <a:cubicBezTo>
                    <a:pt x="11" y="120"/>
                    <a:pt x="8" y="122"/>
                    <a:pt x="2" y="123"/>
                  </a:cubicBezTo>
                  <a:cubicBezTo>
                    <a:pt x="2" y="124"/>
                    <a:pt x="2" y="124"/>
                    <a:pt x="2" y="124"/>
                  </a:cubicBezTo>
                  <a:cubicBezTo>
                    <a:pt x="3" y="123"/>
                    <a:pt x="5" y="123"/>
                    <a:pt x="7" y="123"/>
                  </a:cubicBezTo>
                  <a:cubicBezTo>
                    <a:pt x="11" y="123"/>
                    <a:pt x="15" y="122"/>
                    <a:pt x="2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11"/>
            <p:cNvSpPr>
              <a:spLocks/>
            </p:cNvSpPr>
            <p:nvPr userDrawn="1"/>
          </p:nvSpPr>
          <p:spPr bwMode="auto">
            <a:xfrm>
              <a:off x="3321051" y="3005138"/>
              <a:ext cx="338138" cy="363538"/>
            </a:xfrm>
            <a:custGeom>
              <a:avLst/>
              <a:gdLst>
                <a:gd name="T0" fmla="*/ 0 w 116"/>
                <a:gd name="T1" fmla="*/ 0 h 124"/>
                <a:gd name="T2" fmla="*/ 23 w 116"/>
                <a:gd name="T3" fmla="*/ 1 h 124"/>
                <a:gd name="T4" fmla="*/ 39 w 116"/>
                <a:gd name="T5" fmla="*/ 0 h 124"/>
                <a:gd name="T6" fmla="*/ 39 w 116"/>
                <a:gd name="T7" fmla="*/ 2 h 124"/>
                <a:gd name="T8" fmla="*/ 30 w 116"/>
                <a:gd name="T9" fmla="*/ 8 h 124"/>
                <a:gd name="T10" fmla="*/ 32 w 116"/>
                <a:gd name="T11" fmla="*/ 16 h 124"/>
                <a:gd name="T12" fmla="*/ 62 w 116"/>
                <a:gd name="T13" fmla="*/ 101 h 124"/>
                <a:gd name="T14" fmla="*/ 63 w 116"/>
                <a:gd name="T15" fmla="*/ 101 h 124"/>
                <a:gd name="T16" fmla="*/ 90 w 116"/>
                <a:gd name="T17" fmla="*/ 19 h 124"/>
                <a:gd name="T18" fmla="*/ 93 w 116"/>
                <a:gd name="T19" fmla="*/ 8 h 124"/>
                <a:gd name="T20" fmla="*/ 84 w 116"/>
                <a:gd name="T21" fmla="*/ 2 h 124"/>
                <a:gd name="T22" fmla="*/ 84 w 116"/>
                <a:gd name="T23" fmla="*/ 0 h 124"/>
                <a:gd name="T24" fmla="*/ 101 w 116"/>
                <a:gd name="T25" fmla="*/ 1 h 124"/>
                <a:gd name="T26" fmla="*/ 116 w 116"/>
                <a:gd name="T27" fmla="*/ 0 h 124"/>
                <a:gd name="T28" fmla="*/ 116 w 116"/>
                <a:gd name="T29" fmla="*/ 2 h 124"/>
                <a:gd name="T30" fmla="*/ 104 w 116"/>
                <a:gd name="T31" fmla="*/ 13 h 124"/>
                <a:gd name="T32" fmla="*/ 66 w 116"/>
                <a:gd name="T33" fmla="*/ 124 h 124"/>
                <a:gd name="T34" fmla="*/ 54 w 116"/>
                <a:gd name="T35" fmla="*/ 124 h 124"/>
                <a:gd name="T36" fmla="*/ 11 w 116"/>
                <a:gd name="T37" fmla="*/ 11 h 124"/>
                <a:gd name="T38" fmla="*/ 0 w 116"/>
                <a:gd name="T39" fmla="*/ 2 h 124"/>
                <a:gd name="T40" fmla="*/ 0 w 116"/>
                <a:gd name="T4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24">
                  <a:moveTo>
                    <a:pt x="0" y="0"/>
                  </a:moveTo>
                  <a:cubicBezTo>
                    <a:pt x="7" y="0"/>
                    <a:pt x="15" y="1"/>
                    <a:pt x="23" y="1"/>
                  </a:cubicBezTo>
                  <a:cubicBezTo>
                    <a:pt x="28" y="1"/>
                    <a:pt x="34" y="0"/>
                    <a:pt x="39" y="0"/>
                  </a:cubicBezTo>
                  <a:cubicBezTo>
                    <a:pt x="39" y="2"/>
                    <a:pt x="39" y="2"/>
                    <a:pt x="39" y="2"/>
                  </a:cubicBezTo>
                  <a:cubicBezTo>
                    <a:pt x="32" y="3"/>
                    <a:pt x="30" y="4"/>
                    <a:pt x="30" y="8"/>
                  </a:cubicBezTo>
                  <a:cubicBezTo>
                    <a:pt x="30" y="10"/>
                    <a:pt x="31" y="14"/>
                    <a:pt x="32" y="16"/>
                  </a:cubicBezTo>
                  <a:cubicBezTo>
                    <a:pt x="62" y="101"/>
                    <a:pt x="62" y="101"/>
                    <a:pt x="62" y="101"/>
                  </a:cubicBezTo>
                  <a:cubicBezTo>
                    <a:pt x="63" y="101"/>
                    <a:pt x="63" y="101"/>
                    <a:pt x="63" y="101"/>
                  </a:cubicBezTo>
                  <a:cubicBezTo>
                    <a:pt x="90" y="19"/>
                    <a:pt x="90" y="19"/>
                    <a:pt x="90" y="19"/>
                  </a:cubicBezTo>
                  <a:cubicBezTo>
                    <a:pt x="92" y="14"/>
                    <a:pt x="93" y="10"/>
                    <a:pt x="93" y="8"/>
                  </a:cubicBezTo>
                  <a:cubicBezTo>
                    <a:pt x="93" y="4"/>
                    <a:pt x="88" y="3"/>
                    <a:pt x="84" y="2"/>
                  </a:cubicBezTo>
                  <a:cubicBezTo>
                    <a:pt x="84" y="0"/>
                    <a:pt x="84" y="0"/>
                    <a:pt x="84" y="0"/>
                  </a:cubicBezTo>
                  <a:cubicBezTo>
                    <a:pt x="89" y="0"/>
                    <a:pt x="95" y="1"/>
                    <a:pt x="101" y="1"/>
                  </a:cubicBezTo>
                  <a:cubicBezTo>
                    <a:pt x="106" y="1"/>
                    <a:pt x="111" y="0"/>
                    <a:pt x="116" y="0"/>
                  </a:cubicBezTo>
                  <a:cubicBezTo>
                    <a:pt x="116" y="2"/>
                    <a:pt x="116" y="2"/>
                    <a:pt x="116" y="2"/>
                  </a:cubicBezTo>
                  <a:cubicBezTo>
                    <a:pt x="109" y="3"/>
                    <a:pt x="106" y="7"/>
                    <a:pt x="104" y="13"/>
                  </a:cubicBezTo>
                  <a:cubicBezTo>
                    <a:pt x="66" y="124"/>
                    <a:pt x="66" y="124"/>
                    <a:pt x="66" y="124"/>
                  </a:cubicBezTo>
                  <a:cubicBezTo>
                    <a:pt x="54" y="124"/>
                    <a:pt x="54" y="124"/>
                    <a:pt x="54" y="124"/>
                  </a:cubicBezTo>
                  <a:cubicBezTo>
                    <a:pt x="11" y="11"/>
                    <a:pt x="11" y="11"/>
                    <a:pt x="11" y="11"/>
                  </a:cubicBezTo>
                  <a:cubicBezTo>
                    <a:pt x="10" y="7"/>
                    <a:pt x="8" y="3"/>
                    <a:pt x="0" y="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12"/>
            <p:cNvSpPr>
              <a:spLocks noEditPoints="1"/>
            </p:cNvSpPr>
            <p:nvPr userDrawn="1"/>
          </p:nvSpPr>
          <p:spPr bwMode="auto">
            <a:xfrm>
              <a:off x="3317876" y="3001963"/>
              <a:ext cx="342900" cy="369888"/>
            </a:xfrm>
            <a:custGeom>
              <a:avLst/>
              <a:gdLst>
                <a:gd name="T0" fmla="*/ 68 w 118"/>
                <a:gd name="T1" fmla="*/ 126 h 126"/>
                <a:gd name="T2" fmla="*/ 54 w 118"/>
                <a:gd name="T3" fmla="*/ 126 h 126"/>
                <a:gd name="T4" fmla="*/ 12 w 118"/>
                <a:gd name="T5" fmla="*/ 12 h 126"/>
                <a:gd name="T6" fmla="*/ 1 w 118"/>
                <a:gd name="T7" fmla="*/ 4 h 126"/>
                <a:gd name="T8" fmla="*/ 0 w 118"/>
                <a:gd name="T9" fmla="*/ 4 h 126"/>
                <a:gd name="T10" fmla="*/ 0 w 118"/>
                <a:gd name="T11" fmla="*/ 0 h 126"/>
                <a:gd name="T12" fmla="*/ 1 w 118"/>
                <a:gd name="T13" fmla="*/ 0 h 126"/>
                <a:gd name="T14" fmla="*/ 12 w 118"/>
                <a:gd name="T15" fmla="*/ 0 h 126"/>
                <a:gd name="T16" fmla="*/ 24 w 118"/>
                <a:gd name="T17" fmla="*/ 1 h 126"/>
                <a:gd name="T18" fmla="*/ 32 w 118"/>
                <a:gd name="T19" fmla="*/ 0 h 126"/>
                <a:gd name="T20" fmla="*/ 40 w 118"/>
                <a:gd name="T21" fmla="*/ 0 h 126"/>
                <a:gd name="T22" fmla="*/ 41 w 118"/>
                <a:gd name="T23" fmla="*/ 0 h 126"/>
                <a:gd name="T24" fmla="*/ 41 w 118"/>
                <a:gd name="T25" fmla="*/ 4 h 126"/>
                <a:gd name="T26" fmla="*/ 40 w 118"/>
                <a:gd name="T27" fmla="*/ 4 h 126"/>
                <a:gd name="T28" fmla="*/ 32 w 118"/>
                <a:gd name="T29" fmla="*/ 9 h 126"/>
                <a:gd name="T30" fmla="*/ 34 w 118"/>
                <a:gd name="T31" fmla="*/ 17 h 126"/>
                <a:gd name="T32" fmla="*/ 64 w 118"/>
                <a:gd name="T33" fmla="*/ 100 h 126"/>
                <a:gd name="T34" fmla="*/ 90 w 118"/>
                <a:gd name="T35" fmla="*/ 19 h 126"/>
                <a:gd name="T36" fmla="*/ 93 w 118"/>
                <a:gd name="T37" fmla="*/ 9 h 126"/>
                <a:gd name="T38" fmla="*/ 85 w 118"/>
                <a:gd name="T39" fmla="*/ 4 h 126"/>
                <a:gd name="T40" fmla="*/ 84 w 118"/>
                <a:gd name="T41" fmla="*/ 4 h 126"/>
                <a:gd name="T42" fmla="*/ 84 w 118"/>
                <a:gd name="T43" fmla="*/ 0 h 126"/>
                <a:gd name="T44" fmla="*/ 85 w 118"/>
                <a:gd name="T45" fmla="*/ 0 h 126"/>
                <a:gd name="T46" fmla="*/ 94 w 118"/>
                <a:gd name="T47" fmla="*/ 0 h 126"/>
                <a:gd name="T48" fmla="*/ 102 w 118"/>
                <a:gd name="T49" fmla="*/ 1 h 126"/>
                <a:gd name="T50" fmla="*/ 109 w 118"/>
                <a:gd name="T51" fmla="*/ 0 h 126"/>
                <a:gd name="T52" fmla="*/ 117 w 118"/>
                <a:gd name="T53" fmla="*/ 0 h 126"/>
                <a:gd name="T54" fmla="*/ 118 w 118"/>
                <a:gd name="T55" fmla="*/ 0 h 126"/>
                <a:gd name="T56" fmla="*/ 118 w 118"/>
                <a:gd name="T57" fmla="*/ 4 h 126"/>
                <a:gd name="T58" fmla="*/ 117 w 118"/>
                <a:gd name="T59" fmla="*/ 4 h 126"/>
                <a:gd name="T60" fmla="*/ 106 w 118"/>
                <a:gd name="T61" fmla="*/ 14 h 126"/>
                <a:gd name="T62" fmla="*/ 68 w 118"/>
                <a:gd name="T63" fmla="*/ 126 h 126"/>
                <a:gd name="T64" fmla="*/ 55 w 118"/>
                <a:gd name="T65" fmla="*/ 124 h 126"/>
                <a:gd name="T66" fmla="*/ 67 w 118"/>
                <a:gd name="T67" fmla="*/ 124 h 126"/>
                <a:gd name="T68" fmla="*/ 104 w 118"/>
                <a:gd name="T69" fmla="*/ 13 h 126"/>
                <a:gd name="T70" fmla="*/ 116 w 118"/>
                <a:gd name="T71" fmla="*/ 2 h 126"/>
                <a:gd name="T72" fmla="*/ 116 w 118"/>
                <a:gd name="T73" fmla="*/ 2 h 126"/>
                <a:gd name="T74" fmla="*/ 110 w 118"/>
                <a:gd name="T75" fmla="*/ 2 h 126"/>
                <a:gd name="T76" fmla="*/ 102 w 118"/>
                <a:gd name="T77" fmla="*/ 3 h 126"/>
                <a:gd name="T78" fmla="*/ 93 w 118"/>
                <a:gd name="T79" fmla="*/ 2 h 126"/>
                <a:gd name="T80" fmla="*/ 86 w 118"/>
                <a:gd name="T81" fmla="*/ 2 h 126"/>
                <a:gd name="T82" fmla="*/ 86 w 118"/>
                <a:gd name="T83" fmla="*/ 3 h 126"/>
                <a:gd name="T84" fmla="*/ 95 w 118"/>
                <a:gd name="T85" fmla="*/ 9 h 126"/>
                <a:gd name="T86" fmla="*/ 92 w 118"/>
                <a:gd name="T87" fmla="*/ 20 h 126"/>
                <a:gd name="T88" fmla="*/ 65 w 118"/>
                <a:gd name="T89" fmla="*/ 103 h 126"/>
                <a:gd name="T90" fmla="*/ 63 w 118"/>
                <a:gd name="T91" fmla="*/ 103 h 126"/>
                <a:gd name="T92" fmla="*/ 32 w 118"/>
                <a:gd name="T93" fmla="*/ 17 h 126"/>
                <a:gd name="T94" fmla="*/ 30 w 118"/>
                <a:gd name="T95" fmla="*/ 9 h 126"/>
                <a:gd name="T96" fmla="*/ 39 w 118"/>
                <a:gd name="T97" fmla="*/ 2 h 126"/>
                <a:gd name="T98" fmla="*/ 39 w 118"/>
                <a:gd name="T99" fmla="*/ 2 h 126"/>
                <a:gd name="T100" fmla="*/ 32 w 118"/>
                <a:gd name="T101" fmla="*/ 2 h 126"/>
                <a:gd name="T102" fmla="*/ 24 w 118"/>
                <a:gd name="T103" fmla="*/ 3 h 126"/>
                <a:gd name="T104" fmla="*/ 12 w 118"/>
                <a:gd name="T105" fmla="*/ 2 h 126"/>
                <a:gd name="T106" fmla="*/ 2 w 118"/>
                <a:gd name="T107" fmla="*/ 2 h 126"/>
                <a:gd name="T108" fmla="*/ 2 w 118"/>
                <a:gd name="T109" fmla="*/ 2 h 126"/>
                <a:gd name="T110" fmla="*/ 13 w 118"/>
                <a:gd name="T111" fmla="*/ 12 h 126"/>
                <a:gd name="T112" fmla="*/ 55 w 118"/>
                <a:gd name="T113" fmla="*/ 1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26">
                  <a:moveTo>
                    <a:pt x="68" y="126"/>
                  </a:moveTo>
                  <a:cubicBezTo>
                    <a:pt x="54" y="126"/>
                    <a:pt x="54" y="126"/>
                    <a:pt x="54" y="126"/>
                  </a:cubicBezTo>
                  <a:cubicBezTo>
                    <a:pt x="12" y="12"/>
                    <a:pt x="12" y="12"/>
                    <a:pt x="12" y="12"/>
                  </a:cubicBezTo>
                  <a:cubicBezTo>
                    <a:pt x="10" y="8"/>
                    <a:pt x="9" y="5"/>
                    <a:pt x="1" y="4"/>
                  </a:cubicBezTo>
                  <a:cubicBezTo>
                    <a:pt x="0" y="4"/>
                    <a:pt x="0" y="4"/>
                    <a:pt x="0" y="4"/>
                  </a:cubicBezTo>
                  <a:cubicBezTo>
                    <a:pt x="0" y="0"/>
                    <a:pt x="0" y="0"/>
                    <a:pt x="0" y="0"/>
                  </a:cubicBezTo>
                  <a:cubicBezTo>
                    <a:pt x="1" y="0"/>
                    <a:pt x="1" y="0"/>
                    <a:pt x="1" y="0"/>
                  </a:cubicBezTo>
                  <a:cubicBezTo>
                    <a:pt x="4" y="0"/>
                    <a:pt x="8" y="0"/>
                    <a:pt x="12" y="0"/>
                  </a:cubicBezTo>
                  <a:cubicBezTo>
                    <a:pt x="16" y="1"/>
                    <a:pt x="20" y="1"/>
                    <a:pt x="24" y="1"/>
                  </a:cubicBezTo>
                  <a:cubicBezTo>
                    <a:pt x="27" y="1"/>
                    <a:pt x="29" y="1"/>
                    <a:pt x="32" y="0"/>
                  </a:cubicBezTo>
                  <a:cubicBezTo>
                    <a:pt x="35" y="0"/>
                    <a:pt x="38" y="0"/>
                    <a:pt x="40" y="0"/>
                  </a:cubicBezTo>
                  <a:cubicBezTo>
                    <a:pt x="41" y="0"/>
                    <a:pt x="41" y="0"/>
                    <a:pt x="41" y="0"/>
                  </a:cubicBezTo>
                  <a:cubicBezTo>
                    <a:pt x="41" y="4"/>
                    <a:pt x="41" y="4"/>
                    <a:pt x="41" y="4"/>
                  </a:cubicBezTo>
                  <a:cubicBezTo>
                    <a:pt x="40" y="4"/>
                    <a:pt x="40" y="4"/>
                    <a:pt x="40" y="4"/>
                  </a:cubicBezTo>
                  <a:cubicBezTo>
                    <a:pt x="32" y="5"/>
                    <a:pt x="32" y="7"/>
                    <a:pt x="32" y="9"/>
                  </a:cubicBezTo>
                  <a:cubicBezTo>
                    <a:pt x="32" y="10"/>
                    <a:pt x="32" y="13"/>
                    <a:pt x="34" y="17"/>
                  </a:cubicBezTo>
                  <a:cubicBezTo>
                    <a:pt x="64" y="100"/>
                    <a:pt x="64" y="100"/>
                    <a:pt x="64" y="100"/>
                  </a:cubicBezTo>
                  <a:cubicBezTo>
                    <a:pt x="90" y="19"/>
                    <a:pt x="90" y="19"/>
                    <a:pt x="90" y="19"/>
                  </a:cubicBezTo>
                  <a:cubicBezTo>
                    <a:pt x="92" y="16"/>
                    <a:pt x="93" y="12"/>
                    <a:pt x="93" y="9"/>
                  </a:cubicBezTo>
                  <a:cubicBezTo>
                    <a:pt x="93" y="6"/>
                    <a:pt x="89" y="5"/>
                    <a:pt x="85" y="4"/>
                  </a:cubicBezTo>
                  <a:cubicBezTo>
                    <a:pt x="84" y="4"/>
                    <a:pt x="84" y="4"/>
                    <a:pt x="84" y="4"/>
                  </a:cubicBezTo>
                  <a:cubicBezTo>
                    <a:pt x="84" y="0"/>
                    <a:pt x="84" y="0"/>
                    <a:pt x="84" y="0"/>
                  </a:cubicBezTo>
                  <a:cubicBezTo>
                    <a:pt x="85" y="0"/>
                    <a:pt x="85" y="0"/>
                    <a:pt x="85" y="0"/>
                  </a:cubicBezTo>
                  <a:cubicBezTo>
                    <a:pt x="88" y="0"/>
                    <a:pt x="91" y="0"/>
                    <a:pt x="94" y="0"/>
                  </a:cubicBezTo>
                  <a:cubicBezTo>
                    <a:pt x="96" y="1"/>
                    <a:pt x="99" y="1"/>
                    <a:pt x="102" y="1"/>
                  </a:cubicBezTo>
                  <a:cubicBezTo>
                    <a:pt x="105" y="1"/>
                    <a:pt x="107" y="1"/>
                    <a:pt x="109" y="0"/>
                  </a:cubicBezTo>
                  <a:cubicBezTo>
                    <a:pt x="112" y="0"/>
                    <a:pt x="114" y="0"/>
                    <a:pt x="117" y="0"/>
                  </a:cubicBezTo>
                  <a:cubicBezTo>
                    <a:pt x="118" y="0"/>
                    <a:pt x="118" y="0"/>
                    <a:pt x="118" y="0"/>
                  </a:cubicBezTo>
                  <a:cubicBezTo>
                    <a:pt x="118" y="4"/>
                    <a:pt x="118" y="4"/>
                    <a:pt x="118" y="4"/>
                  </a:cubicBezTo>
                  <a:cubicBezTo>
                    <a:pt x="117" y="4"/>
                    <a:pt x="117" y="4"/>
                    <a:pt x="117" y="4"/>
                  </a:cubicBezTo>
                  <a:cubicBezTo>
                    <a:pt x="111" y="5"/>
                    <a:pt x="108" y="8"/>
                    <a:pt x="106" y="14"/>
                  </a:cubicBezTo>
                  <a:lnTo>
                    <a:pt x="68" y="126"/>
                  </a:lnTo>
                  <a:close/>
                  <a:moveTo>
                    <a:pt x="55" y="124"/>
                  </a:moveTo>
                  <a:cubicBezTo>
                    <a:pt x="67" y="124"/>
                    <a:pt x="67" y="124"/>
                    <a:pt x="67" y="124"/>
                  </a:cubicBezTo>
                  <a:cubicBezTo>
                    <a:pt x="104" y="13"/>
                    <a:pt x="104" y="13"/>
                    <a:pt x="104" y="13"/>
                  </a:cubicBezTo>
                  <a:cubicBezTo>
                    <a:pt x="106" y="7"/>
                    <a:pt x="110" y="3"/>
                    <a:pt x="116" y="2"/>
                  </a:cubicBezTo>
                  <a:cubicBezTo>
                    <a:pt x="116" y="2"/>
                    <a:pt x="116" y="2"/>
                    <a:pt x="116" y="2"/>
                  </a:cubicBezTo>
                  <a:cubicBezTo>
                    <a:pt x="114" y="2"/>
                    <a:pt x="112" y="2"/>
                    <a:pt x="110" y="2"/>
                  </a:cubicBezTo>
                  <a:cubicBezTo>
                    <a:pt x="107" y="3"/>
                    <a:pt x="105" y="3"/>
                    <a:pt x="102" y="3"/>
                  </a:cubicBezTo>
                  <a:cubicBezTo>
                    <a:pt x="99" y="3"/>
                    <a:pt x="96" y="3"/>
                    <a:pt x="93" y="2"/>
                  </a:cubicBezTo>
                  <a:cubicBezTo>
                    <a:pt x="91" y="2"/>
                    <a:pt x="88" y="2"/>
                    <a:pt x="86" y="2"/>
                  </a:cubicBezTo>
                  <a:cubicBezTo>
                    <a:pt x="86" y="3"/>
                    <a:pt x="86" y="3"/>
                    <a:pt x="86" y="3"/>
                  </a:cubicBezTo>
                  <a:cubicBezTo>
                    <a:pt x="89" y="3"/>
                    <a:pt x="95" y="5"/>
                    <a:pt x="95" y="9"/>
                  </a:cubicBezTo>
                  <a:cubicBezTo>
                    <a:pt x="95" y="11"/>
                    <a:pt x="94" y="15"/>
                    <a:pt x="92" y="20"/>
                  </a:cubicBezTo>
                  <a:cubicBezTo>
                    <a:pt x="65" y="103"/>
                    <a:pt x="65" y="103"/>
                    <a:pt x="65" y="103"/>
                  </a:cubicBezTo>
                  <a:cubicBezTo>
                    <a:pt x="63" y="103"/>
                    <a:pt x="63" y="103"/>
                    <a:pt x="63" y="103"/>
                  </a:cubicBezTo>
                  <a:cubicBezTo>
                    <a:pt x="32" y="17"/>
                    <a:pt x="32" y="17"/>
                    <a:pt x="32" y="17"/>
                  </a:cubicBezTo>
                  <a:cubicBezTo>
                    <a:pt x="31" y="15"/>
                    <a:pt x="30" y="11"/>
                    <a:pt x="30" y="9"/>
                  </a:cubicBezTo>
                  <a:cubicBezTo>
                    <a:pt x="30" y="4"/>
                    <a:pt x="34" y="3"/>
                    <a:pt x="39" y="2"/>
                  </a:cubicBezTo>
                  <a:cubicBezTo>
                    <a:pt x="39" y="2"/>
                    <a:pt x="39" y="2"/>
                    <a:pt x="39" y="2"/>
                  </a:cubicBezTo>
                  <a:cubicBezTo>
                    <a:pt x="37" y="2"/>
                    <a:pt x="35" y="2"/>
                    <a:pt x="32" y="2"/>
                  </a:cubicBezTo>
                  <a:cubicBezTo>
                    <a:pt x="29" y="3"/>
                    <a:pt x="27" y="3"/>
                    <a:pt x="24" y="3"/>
                  </a:cubicBezTo>
                  <a:cubicBezTo>
                    <a:pt x="20" y="3"/>
                    <a:pt x="16" y="3"/>
                    <a:pt x="12" y="2"/>
                  </a:cubicBezTo>
                  <a:cubicBezTo>
                    <a:pt x="9" y="2"/>
                    <a:pt x="5" y="2"/>
                    <a:pt x="2" y="2"/>
                  </a:cubicBezTo>
                  <a:cubicBezTo>
                    <a:pt x="2" y="2"/>
                    <a:pt x="2" y="2"/>
                    <a:pt x="2" y="2"/>
                  </a:cubicBezTo>
                  <a:cubicBezTo>
                    <a:pt x="10" y="3"/>
                    <a:pt x="12" y="7"/>
                    <a:pt x="13" y="12"/>
                  </a:cubicBezTo>
                  <a:lnTo>
                    <a:pt x="5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13"/>
            <p:cNvSpPr>
              <a:spLocks/>
            </p:cNvSpPr>
            <p:nvPr userDrawn="1"/>
          </p:nvSpPr>
          <p:spPr bwMode="auto">
            <a:xfrm>
              <a:off x="3646488" y="3006725"/>
              <a:ext cx="288925" cy="355600"/>
            </a:xfrm>
            <a:custGeom>
              <a:avLst/>
              <a:gdLst>
                <a:gd name="T0" fmla="*/ 10 w 99"/>
                <a:gd name="T1" fmla="*/ 11 h 121"/>
                <a:gd name="T2" fmla="*/ 0 w 99"/>
                <a:gd name="T3" fmla="*/ 3 h 121"/>
                <a:gd name="T4" fmla="*/ 0 w 99"/>
                <a:gd name="T5" fmla="*/ 0 h 121"/>
                <a:gd name="T6" fmla="*/ 92 w 99"/>
                <a:gd name="T7" fmla="*/ 0 h 121"/>
                <a:gd name="T8" fmla="*/ 93 w 99"/>
                <a:gd name="T9" fmla="*/ 28 h 121"/>
                <a:gd name="T10" fmla="*/ 90 w 99"/>
                <a:gd name="T11" fmla="*/ 28 h 121"/>
                <a:gd name="T12" fmla="*/ 72 w 99"/>
                <a:gd name="T13" fmla="*/ 11 h 121"/>
                <a:gd name="T14" fmla="*/ 29 w 99"/>
                <a:gd name="T15" fmla="*/ 11 h 121"/>
                <a:gd name="T16" fmla="*/ 29 w 99"/>
                <a:gd name="T17" fmla="*/ 51 h 121"/>
                <a:gd name="T18" fmla="*/ 56 w 99"/>
                <a:gd name="T19" fmla="*/ 51 h 121"/>
                <a:gd name="T20" fmla="*/ 68 w 99"/>
                <a:gd name="T21" fmla="*/ 40 h 121"/>
                <a:gd name="T22" fmla="*/ 72 w 99"/>
                <a:gd name="T23" fmla="*/ 40 h 121"/>
                <a:gd name="T24" fmla="*/ 70 w 99"/>
                <a:gd name="T25" fmla="*/ 57 h 121"/>
                <a:gd name="T26" fmla="*/ 72 w 99"/>
                <a:gd name="T27" fmla="*/ 73 h 121"/>
                <a:gd name="T28" fmla="*/ 68 w 99"/>
                <a:gd name="T29" fmla="*/ 73 h 121"/>
                <a:gd name="T30" fmla="*/ 56 w 99"/>
                <a:gd name="T31" fmla="*/ 62 h 121"/>
                <a:gd name="T32" fmla="*/ 29 w 99"/>
                <a:gd name="T33" fmla="*/ 62 h 121"/>
                <a:gd name="T34" fmla="*/ 29 w 99"/>
                <a:gd name="T35" fmla="*/ 111 h 121"/>
                <a:gd name="T36" fmla="*/ 69 w 99"/>
                <a:gd name="T37" fmla="*/ 111 h 121"/>
                <a:gd name="T38" fmla="*/ 96 w 99"/>
                <a:gd name="T39" fmla="*/ 90 h 121"/>
                <a:gd name="T40" fmla="*/ 99 w 99"/>
                <a:gd name="T41" fmla="*/ 90 h 121"/>
                <a:gd name="T42" fmla="*/ 97 w 99"/>
                <a:gd name="T43" fmla="*/ 121 h 121"/>
                <a:gd name="T44" fmla="*/ 0 w 99"/>
                <a:gd name="T45" fmla="*/ 121 h 121"/>
                <a:gd name="T46" fmla="*/ 0 w 99"/>
                <a:gd name="T47" fmla="*/ 119 h 121"/>
                <a:gd name="T48" fmla="*/ 10 w 99"/>
                <a:gd name="T49" fmla="*/ 111 h 121"/>
                <a:gd name="T50" fmla="*/ 10 w 99"/>
                <a:gd name="T51" fmla="*/ 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21">
                  <a:moveTo>
                    <a:pt x="10" y="11"/>
                  </a:moveTo>
                  <a:cubicBezTo>
                    <a:pt x="10" y="5"/>
                    <a:pt x="8" y="4"/>
                    <a:pt x="0" y="3"/>
                  </a:cubicBezTo>
                  <a:cubicBezTo>
                    <a:pt x="0" y="0"/>
                    <a:pt x="0" y="0"/>
                    <a:pt x="0" y="0"/>
                  </a:cubicBezTo>
                  <a:cubicBezTo>
                    <a:pt x="92" y="0"/>
                    <a:pt x="92" y="0"/>
                    <a:pt x="92" y="0"/>
                  </a:cubicBezTo>
                  <a:cubicBezTo>
                    <a:pt x="92" y="9"/>
                    <a:pt x="93" y="19"/>
                    <a:pt x="93" y="28"/>
                  </a:cubicBezTo>
                  <a:cubicBezTo>
                    <a:pt x="90" y="28"/>
                    <a:pt x="90" y="28"/>
                    <a:pt x="90" y="28"/>
                  </a:cubicBezTo>
                  <a:cubicBezTo>
                    <a:pt x="87" y="13"/>
                    <a:pt x="81" y="11"/>
                    <a:pt x="72" y="11"/>
                  </a:cubicBezTo>
                  <a:cubicBezTo>
                    <a:pt x="29" y="11"/>
                    <a:pt x="29" y="11"/>
                    <a:pt x="29" y="11"/>
                  </a:cubicBezTo>
                  <a:cubicBezTo>
                    <a:pt x="29" y="51"/>
                    <a:pt x="29" y="51"/>
                    <a:pt x="29" y="51"/>
                  </a:cubicBezTo>
                  <a:cubicBezTo>
                    <a:pt x="56" y="51"/>
                    <a:pt x="56" y="51"/>
                    <a:pt x="56" y="51"/>
                  </a:cubicBezTo>
                  <a:cubicBezTo>
                    <a:pt x="63" y="51"/>
                    <a:pt x="66" y="51"/>
                    <a:pt x="68" y="40"/>
                  </a:cubicBezTo>
                  <a:cubicBezTo>
                    <a:pt x="72" y="40"/>
                    <a:pt x="72" y="40"/>
                    <a:pt x="72" y="40"/>
                  </a:cubicBezTo>
                  <a:cubicBezTo>
                    <a:pt x="71" y="46"/>
                    <a:pt x="70" y="51"/>
                    <a:pt x="70" y="57"/>
                  </a:cubicBezTo>
                  <a:cubicBezTo>
                    <a:pt x="70" y="63"/>
                    <a:pt x="71" y="68"/>
                    <a:pt x="72" y="73"/>
                  </a:cubicBezTo>
                  <a:cubicBezTo>
                    <a:pt x="68" y="73"/>
                    <a:pt x="68" y="73"/>
                    <a:pt x="68" y="73"/>
                  </a:cubicBezTo>
                  <a:cubicBezTo>
                    <a:pt x="66" y="63"/>
                    <a:pt x="63" y="62"/>
                    <a:pt x="56" y="62"/>
                  </a:cubicBezTo>
                  <a:cubicBezTo>
                    <a:pt x="29" y="62"/>
                    <a:pt x="29" y="62"/>
                    <a:pt x="29" y="62"/>
                  </a:cubicBezTo>
                  <a:cubicBezTo>
                    <a:pt x="29" y="111"/>
                    <a:pt x="29" y="111"/>
                    <a:pt x="29" y="111"/>
                  </a:cubicBezTo>
                  <a:cubicBezTo>
                    <a:pt x="69" y="111"/>
                    <a:pt x="69" y="111"/>
                    <a:pt x="69" y="111"/>
                  </a:cubicBezTo>
                  <a:cubicBezTo>
                    <a:pt x="85" y="111"/>
                    <a:pt x="92" y="107"/>
                    <a:pt x="96" y="90"/>
                  </a:cubicBezTo>
                  <a:cubicBezTo>
                    <a:pt x="99" y="90"/>
                    <a:pt x="99" y="90"/>
                    <a:pt x="99" y="90"/>
                  </a:cubicBezTo>
                  <a:cubicBezTo>
                    <a:pt x="98" y="100"/>
                    <a:pt x="98" y="111"/>
                    <a:pt x="97" y="121"/>
                  </a:cubicBezTo>
                  <a:cubicBezTo>
                    <a:pt x="0" y="121"/>
                    <a:pt x="0" y="121"/>
                    <a:pt x="0" y="121"/>
                  </a:cubicBezTo>
                  <a:cubicBezTo>
                    <a:pt x="0" y="119"/>
                    <a:pt x="0" y="119"/>
                    <a:pt x="0" y="119"/>
                  </a:cubicBezTo>
                  <a:cubicBezTo>
                    <a:pt x="8" y="117"/>
                    <a:pt x="10" y="116"/>
                    <a:pt x="10" y="111"/>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14"/>
            <p:cNvSpPr>
              <a:spLocks noEditPoints="1"/>
            </p:cNvSpPr>
            <p:nvPr userDrawn="1"/>
          </p:nvSpPr>
          <p:spPr bwMode="auto">
            <a:xfrm>
              <a:off x="3643313" y="3005138"/>
              <a:ext cx="295275" cy="360363"/>
            </a:xfrm>
            <a:custGeom>
              <a:avLst/>
              <a:gdLst>
                <a:gd name="T0" fmla="*/ 0 w 101"/>
                <a:gd name="T1" fmla="*/ 123 h 123"/>
                <a:gd name="T2" fmla="*/ 1 w 101"/>
                <a:gd name="T3" fmla="*/ 119 h 123"/>
                <a:gd name="T4" fmla="*/ 10 w 101"/>
                <a:gd name="T5" fmla="*/ 12 h 123"/>
                <a:gd name="T6" fmla="*/ 0 w 101"/>
                <a:gd name="T7" fmla="*/ 4 h 123"/>
                <a:gd name="T8" fmla="*/ 94 w 101"/>
                <a:gd name="T9" fmla="*/ 0 h 123"/>
                <a:gd name="T10" fmla="*/ 95 w 101"/>
                <a:gd name="T11" fmla="*/ 29 h 123"/>
                <a:gd name="T12" fmla="*/ 90 w 101"/>
                <a:gd name="T13" fmla="*/ 30 h 123"/>
                <a:gd name="T14" fmla="*/ 73 w 101"/>
                <a:gd name="T15" fmla="*/ 13 h 123"/>
                <a:gd name="T16" fmla="*/ 31 w 101"/>
                <a:gd name="T17" fmla="*/ 51 h 123"/>
                <a:gd name="T18" fmla="*/ 68 w 101"/>
                <a:gd name="T19" fmla="*/ 41 h 123"/>
                <a:gd name="T20" fmla="*/ 74 w 101"/>
                <a:gd name="T21" fmla="*/ 40 h 123"/>
                <a:gd name="T22" fmla="*/ 72 w 101"/>
                <a:gd name="T23" fmla="*/ 58 h 123"/>
                <a:gd name="T24" fmla="*/ 74 w 101"/>
                <a:gd name="T25" fmla="*/ 75 h 123"/>
                <a:gd name="T26" fmla="*/ 68 w 101"/>
                <a:gd name="T27" fmla="*/ 74 h 123"/>
                <a:gd name="T28" fmla="*/ 31 w 101"/>
                <a:gd name="T29" fmla="*/ 64 h 123"/>
                <a:gd name="T30" fmla="*/ 70 w 101"/>
                <a:gd name="T31" fmla="*/ 111 h 123"/>
                <a:gd name="T32" fmla="*/ 96 w 101"/>
                <a:gd name="T33" fmla="*/ 90 h 123"/>
                <a:gd name="T34" fmla="*/ 101 w 101"/>
                <a:gd name="T35" fmla="*/ 91 h 123"/>
                <a:gd name="T36" fmla="*/ 99 w 101"/>
                <a:gd name="T37" fmla="*/ 123 h 123"/>
                <a:gd name="T38" fmla="*/ 97 w 101"/>
                <a:gd name="T39" fmla="*/ 121 h 123"/>
                <a:gd name="T40" fmla="*/ 98 w 101"/>
                <a:gd name="T41" fmla="*/ 92 h 123"/>
                <a:gd name="T42" fmla="*/ 29 w 101"/>
                <a:gd name="T43" fmla="*/ 113 h 123"/>
                <a:gd name="T44" fmla="*/ 57 w 101"/>
                <a:gd name="T45" fmla="*/ 62 h 123"/>
                <a:gd name="T46" fmla="*/ 71 w 101"/>
                <a:gd name="T47" fmla="*/ 73 h 123"/>
                <a:gd name="T48" fmla="*/ 70 w 101"/>
                <a:gd name="T49" fmla="*/ 58 h 123"/>
                <a:gd name="T50" fmla="*/ 71 w 101"/>
                <a:gd name="T51" fmla="*/ 42 h 123"/>
                <a:gd name="T52" fmla="*/ 57 w 101"/>
                <a:gd name="T53" fmla="*/ 53 h 123"/>
                <a:gd name="T54" fmla="*/ 29 w 101"/>
                <a:gd name="T55" fmla="*/ 11 h 123"/>
                <a:gd name="T56" fmla="*/ 92 w 101"/>
                <a:gd name="T57" fmla="*/ 28 h 123"/>
                <a:gd name="T58" fmla="*/ 92 w 101"/>
                <a:gd name="T59" fmla="*/ 2 h 123"/>
                <a:gd name="T60" fmla="*/ 2 w 101"/>
                <a:gd name="T61" fmla="*/ 3 h 123"/>
                <a:gd name="T62" fmla="*/ 12 w 101"/>
                <a:gd name="T63" fmla="*/ 112 h 123"/>
                <a:gd name="T64" fmla="*/ 2 w 101"/>
                <a:gd name="T65"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123">
                  <a:moveTo>
                    <a:pt x="99" y="123"/>
                  </a:moveTo>
                  <a:cubicBezTo>
                    <a:pt x="0" y="123"/>
                    <a:pt x="0" y="123"/>
                    <a:pt x="0" y="123"/>
                  </a:cubicBezTo>
                  <a:cubicBezTo>
                    <a:pt x="0" y="119"/>
                    <a:pt x="0" y="119"/>
                    <a:pt x="0" y="119"/>
                  </a:cubicBezTo>
                  <a:cubicBezTo>
                    <a:pt x="1" y="119"/>
                    <a:pt x="1" y="119"/>
                    <a:pt x="1" y="119"/>
                  </a:cubicBezTo>
                  <a:cubicBezTo>
                    <a:pt x="9" y="117"/>
                    <a:pt x="10" y="116"/>
                    <a:pt x="10" y="112"/>
                  </a:cubicBezTo>
                  <a:cubicBezTo>
                    <a:pt x="10" y="12"/>
                    <a:pt x="10" y="12"/>
                    <a:pt x="10" y="12"/>
                  </a:cubicBezTo>
                  <a:cubicBezTo>
                    <a:pt x="10" y="7"/>
                    <a:pt x="9" y="6"/>
                    <a:pt x="1" y="5"/>
                  </a:cubicBezTo>
                  <a:cubicBezTo>
                    <a:pt x="0" y="4"/>
                    <a:pt x="0" y="4"/>
                    <a:pt x="0" y="4"/>
                  </a:cubicBezTo>
                  <a:cubicBezTo>
                    <a:pt x="0" y="0"/>
                    <a:pt x="0" y="0"/>
                    <a:pt x="0" y="0"/>
                  </a:cubicBezTo>
                  <a:cubicBezTo>
                    <a:pt x="94" y="0"/>
                    <a:pt x="94" y="0"/>
                    <a:pt x="94" y="0"/>
                  </a:cubicBezTo>
                  <a:cubicBezTo>
                    <a:pt x="94" y="1"/>
                    <a:pt x="94" y="1"/>
                    <a:pt x="94" y="1"/>
                  </a:cubicBezTo>
                  <a:cubicBezTo>
                    <a:pt x="94" y="10"/>
                    <a:pt x="95" y="20"/>
                    <a:pt x="95" y="29"/>
                  </a:cubicBezTo>
                  <a:cubicBezTo>
                    <a:pt x="96" y="30"/>
                    <a:pt x="96" y="30"/>
                    <a:pt x="96" y="30"/>
                  </a:cubicBezTo>
                  <a:cubicBezTo>
                    <a:pt x="90" y="30"/>
                    <a:pt x="90" y="30"/>
                    <a:pt x="90" y="30"/>
                  </a:cubicBezTo>
                  <a:cubicBezTo>
                    <a:pt x="90" y="29"/>
                    <a:pt x="90" y="29"/>
                    <a:pt x="90" y="29"/>
                  </a:cubicBezTo>
                  <a:cubicBezTo>
                    <a:pt x="87" y="14"/>
                    <a:pt x="81" y="13"/>
                    <a:pt x="73" y="13"/>
                  </a:cubicBezTo>
                  <a:cubicBezTo>
                    <a:pt x="31" y="13"/>
                    <a:pt x="31" y="13"/>
                    <a:pt x="31" y="13"/>
                  </a:cubicBezTo>
                  <a:cubicBezTo>
                    <a:pt x="31" y="51"/>
                    <a:pt x="31" y="51"/>
                    <a:pt x="31" y="51"/>
                  </a:cubicBezTo>
                  <a:cubicBezTo>
                    <a:pt x="57" y="51"/>
                    <a:pt x="57" y="51"/>
                    <a:pt x="57" y="51"/>
                  </a:cubicBezTo>
                  <a:cubicBezTo>
                    <a:pt x="63" y="51"/>
                    <a:pt x="67" y="51"/>
                    <a:pt x="68" y="41"/>
                  </a:cubicBezTo>
                  <a:cubicBezTo>
                    <a:pt x="68" y="40"/>
                    <a:pt x="68" y="40"/>
                    <a:pt x="68" y="40"/>
                  </a:cubicBezTo>
                  <a:cubicBezTo>
                    <a:pt x="74" y="40"/>
                    <a:pt x="74" y="40"/>
                    <a:pt x="74" y="40"/>
                  </a:cubicBezTo>
                  <a:cubicBezTo>
                    <a:pt x="73" y="44"/>
                    <a:pt x="73" y="44"/>
                    <a:pt x="73" y="44"/>
                  </a:cubicBezTo>
                  <a:cubicBezTo>
                    <a:pt x="73" y="49"/>
                    <a:pt x="72" y="53"/>
                    <a:pt x="72" y="58"/>
                  </a:cubicBezTo>
                  <a:cubicBezTo>
                    <a:pt x="72" y="63"/>
                    <a:pt x="73" y="67"/>
                    <a:pt x="73" y="72"/>
                  </a:cubicBezTo>
                  <a:cubicBezTo>
                    <a:pt x="74" y="75"/>
                    <a:pt x="74" y="75"/>
                    <a:pt x="74" y="75"/>
                  </a:cubicBezTo>
                  <a:cubicBezTo>
                    <a:pt x="68" y="75"/>
                    <a:pt x="68" y="75"/>
                    <a:pt x="68" y="75"/>
                  </a:cubicBezTo>
                  <a:cubicBezTo>
                    <a:pt x="68" y="74"/>
                    <a:pt x="68" y="74"/>
                    <a:pt x="68" y="74"/>
                  </a:cubicBezTo>
                  <a:cubicBezTo>
                    <a:pt x="67" y="65"/>
                    <a:pt x="63" y="64"/>
                    <a:pt x="57" y="64"/>
                  </a:cubicBezTo>
                  <a:cubicBezTo>
                    <a:pt x="31" y="64"/>
                    <a:pt x="31" y="64"/>
                    <a:pt x="31" y="64"/>
                  </a:cubicBezTo>
                  <a:cubicBezTo>
                    <a:pt x="31" y="111"/>
                    <a:pt x="31" y="111"/>
                    <a:pt x="31" y="111"/>
                  </a:cubicBezTo>
                  <a:cubicBezTo>
                    <a:pt x="70" y="111"/>
                    <a:pt x="70" y="111"/>
                    <a:pt x="70" y="111"/>
                  </a:cubicBezTo>
                  <a:cubicBezTo>
                    <a:pt x="86" y="111"/>
                    <a:pt x="92" y="107"/>
                    <a:pt x="96" y="91"/>
                  </a:cubicBezTo>
                  <a:cubicBezTo>
                    <a:pt x="96" y="90"/>
                    <a:pt x="96" y="90"/>
                    <a:pt x="96" y="90"/>
                  </a:cubicBezTo>
                  <a:cubicBezTo>
                    <a:pt x="101" y="90"/>
                    <a:pt x="101" y="90"/>
                    <a:pt x="101" y="90"/>
                  </a:cubicBezTo>
                  <a:cubicBezTo>
                    <a:pt x="101" y="91"/>
                    <a:pt x="101" y="91"/>
                    <a:pt x="101" y="91"/>
                  </a:cubicBezTo>
                  <a:cubicBezTo>
                    <a:pt x="100" y="103"/>
                    <a:pt x="100" y="113"/>
                    <a:pt x="99" y="122"/>
                  </a:cubicBezTo>
                  <a:lnTo>
                    <a:pt x="99" y="123"/>
                  </a:lnTo>
                  <a:close/>
                  <a:moveTo>
                    <a:pt x="2" y="121"/>
                  </a:moveTo>
                  <a:cubicBezTo>
                    <a:pt x="97" y="121"/>
                    <a:pt x="97" y="121"/>
                    <a:pt x="97" y="121"/>
                  </a:cubicBezTo>
                  <a:cubicBezTo>
                    <a:pt x="98" y="113"/>
                    <a:pt x="98" y="103"/>
                    <a:pt x="99" y="92"/>
                  </a:cubicBezTo>
                  <a:cubicBezTo>
                    <a:pt x="98" y="92"/>
                    <a:pt x="98" y="92"/>
                    <a:pt x="98" y="92"/>
                  </a:cubicBezTo>
                  <a:cubicBezTo>
                    <a:pt x="94" y="109"/>
                    <a:pt x="86" y="113"/>
                    <a:pt x="70" y="113"/>
                  </a:cubicBezTo>
                  <a:cubicBezTo>
                    <a:pt x="29" y="113"/>
                    <a:pt x="29" y="113"/>
                    <a:pt x="29" y="113"/>
                  </a:cubicBezTo>
                  <a:cubicBezTo>
                    <a:pt x="29" y="62"/>
                    <a:pt x="29" y="62"/>
                    <a:pt x="29" y="62"/>
                  </a:cubicBezTo>
                  <a:cubicBezTo>
                    <a:pt x="57" y="62"/>
                    <a:pt x="57" y="62"/>
                    <a:pt x="57" y="62"/>
                  </a:cubicBezTo>
                  <a:cubicBezTo>
                    <a:pt x="64" y="62"/>
                    <a:pt x="68" y="63"/>
                    <a:pt x="70" y="73"/>
                  </a:cubicBezTo>
                  <a:cubicBezTo>
                    <a:pt x="71" y="73"/>
                    <a:pt x="71" y="73"/>
                    <a:pt x="71" y="73"/>
                  </a:cubicBezTo>
                  <a:cubicBezTo>
                    <a:pt x="71" y="72"/>
                    <a:pt x="71" y="72"/>
                    <a:pt x="71" y="72"/>
                  </a:cubicBezTo>
                  <a:cubicBezTo>
                    <a:pt x="71" y="67"/>
                    <a:pt x="70" y="63"/>
                    <a:pt x="70" y="58"/>
                  </a:cubicBezTo>
                  <a:cubicBezTo>
                    <a:pt x="70" y="53"/>
                    <a:pt x="71" y="49"/>
                    <a:pt x="71" y="44"/>
                  </a:cubicBezTo>
                  <a:cubicBezTo>
                    <a:pt x="71" y="42"/>
                    <a:pt x="71" y="42"/>
                    <a:pt x="71" y="42"/>
                  </a:cubicBezTo>
                  <a:cubicBezTo>
                    <a:pt x="70" y="42"/>
                    <a:pt x="70" y="42"/>
                    <a:pt x="70" y="42"/>
                  </a:cubicBezTo>
                  <a:cubicBezTo>
                    <a:pt x="68" y="53"/>
                    <a:pt x="64" y="53"/>
                    <a:pt x="57" y="53"/>
                  </a:cubicBezTo>
                  <a:cubicBezTo>
                    <a:pt x="29" y="53"/>
                    <a:pt x="29" y="53"/>
                    <a:pt x="29" y="53"/>
                  </a:cubicBezTo>
                  <a:cubicBezTo>
                    <a:pt x="29" y="11"/>
                    <a:pt x="29" y="11"/>
                    <a:pt x="29" y="11"/>
                  </a:cubicBezTo>
                  <a:cubicBezTo>
                    <a:pt x="73" y="11"/>
                    <a:pt x="73" y="11"/>
                    <a:pt x="73" y="11"/>
                  </a:cubicBezTo>
                  <a:cubicBezTo>
                    <a:pt x="82" y="11"/>
                    <a:pt x="89" y="14"/>
                    <a:pt x="92" y="28"/>
                  </a:cubicBezTo>
                  <a:cubicBezTo>
                    <a:pt x="93" y="28"/>
                    <a:pt x="93" y="28"/>
                    <a:pt x="93" y="28"/>
                  </a:cubicBezTo>
                  <a:cubicBezTo>
                    <a:pt x="93" y="20"/>
                    <a:pt x="92" y="11"/>
                    <a:pt x="92" y="2"/>
                  </a:cubicBezTo>
                  <a:cubicBezTo>
                    <a:pt x="2" y="2"/>
                    <a:pt x="2" y="2"/>
                    <a:pt x="2" y="2"/>
                  </a:cubicBezTo>
                  <a:cubicBezTo>
                    <a:pt x="2" y="3"/>
                    <a:pt x="2" y="3"/>
                    <a:pt x="2" y="3"/>
                  </a:cubicBezTo>
                  <a:cubicBezTo>
                    <a:pt x="9" y="4"/>
                    <a:pt x="12" y="6"/>
                    <a:pt x="12" y="12"/>
                  </a:cubicBezTo>
                  <a:cubicBezTo>
                    <a:pt x="12" y="112"/>
                    <a:pt x="12" y="112"/>
                    <a:pt x="12" y="112"/>
                  </a:cubicBezTo>
                  <a:cubicBezTo>
                    <a:pt x="12" y="118"/>
                    <a:pt x="9" y="119"/>
                    <a:pt x="2" y="120"/>
                  </a:cubicBezTo>
                  <a:lnTo>
                    <a:pt x="2"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15"/>
            <p:cNvSpPr>
              <a:spLocks/>
            </p:cNvSpPr>
            <p:nvPr userDrawn="1"/>
          </p:nvSpPr>
          <p:spPr bwMode="auto">
            <a:xfrm>
              <a:off x="3956051" y="3006725"/>
              <a:ext cx="307975" cy="361950"/>
            </a:xfrm>
            <a:custGeom>
              <a:avLst/>
              <a:gdLst>
                <a:gd name="T0" fmla="*/ 9 w 106"/>
                <a:gd name="T1" fmla="*/ 11 h 123"/>
                <a:gd name="T2" fmla="*/ 0 w 106"/>
                <a:gd name="T3" fmla="*/ 3 h 123"/>
                <a:gd name="T4" fmla="*/ 0 w 106"/>
                <a:gd name="T5" fmla="*/ 0 h 123"/>
                <a:gd name="T6" fmla="*/ 55 w 106"/>
                <a:gd name="T7" fmla="*/ 0 h 123"/>
                <a:gd name="T8" fmla="*/ 90 w 106"/>
                <a:gd name="T9" fmla="*/ 29 h 123"/>
                <a:gd name="T10" fmla="*/ 55 w 106"/>
                <a:gd name="T11" fmla="*/ 61 h 123"/>
                <a:gd name="T12" fmla="*/ 90 w 106"/>
                <a:gd name="T13" fmla="*/ 107 h 123"/>
                <a:gd name="T14" fmla="*/ 106 w 106"/>
                <a:gd name="T15" fmla="*/ 120 h 123"/>
                <a:gd name="T16" fmla="*/ 106 w 106"/>
                <a:gd name="T17" fmla="*/ 123 h 123"/>
                <a:gd name="T18" fmla="*/ 96 w 106"/>
                <a:gd name="T19" fmla="*/ 121 h 123"/>
                <a:gd name="T20" fmla="*/ 81 w 106"/>
                <a:gd name="T21" fmla="*/ 123 h 123"/>
                <a:gd name="T22" fmla="*/ 62 w 106"/>
                <a:gd name="T23" fmla="*/ 97 h 123"/>
                <a:gd name="T24" fmla="*/ 37 w 106"/>
                <a:gd name="T25" fmla="*/ 64 h 123"/>
                <a:gd name="T26" fmla="*/ 33 w 106"/>
                <a:gd name="T27" fmla="*/ 58 h 123"/>
                <a:gd name="T28" fmla="*/ 37 w 106"/>
                <a:gd name="T29" fmla="*/ 56 h 123"/>
                <a:gd name="T30" fmla="*/ 71 w 106"/>
                <a:gd name="T31" fmla="*/ 31 h 123"/>
                <a:gd name="T32" fmla="*/ 38 w 106"/>
                <a:gd name="T33" fmla="*/ 11 h 123"/>
                <a:gd name="T34" fmla="*/ 28 w 106"/>
                <a:gd name="T35" fmla="*/ 11 h 123"/>
                <a:gd name="T36" fmla="*/ 28 w 106"/>
                <a:gd name="T37" fmla="*/ 112 h 123"/>
                <a:gd name="T38" fmla="*/ 38 w 106"/>
                <a:gd name="T39" fmla="*/ 120 h 123"/>
                <a:gd name="T40" fmla="*/ 38 w 106"/>
                <a:gd name="T41" fmla="*/ 123 h 123"/>
                <a:gd name="T42" fmla="*/ 19 w 106"/>
                <a:gd name="T43" fmla="*/ 121 h 123"/>
                <a:gd name="T44" fmla="*/ 0 w 106"/>
                <a:gd name="T45" fmla="*/ 123 h 123"/>
                <a:gd name="T46" fmla="*/ 0 w 106"/>
                <a:gd name="T47" fmla="*/ 120 h 123"/>
                <a:gd name="T48" fmla="*/ 9 w 106"/>
                <a:gd name="T49" fmla="*/ 112 h 123"/>
                <a:gd name="T50" fmla="*/ 9 w 106"/>
                <a:gd name="T5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23">
                  <a:moveTo>
                    <a:pt x="9" y="11"/>
                  </a:moveTo>
                  <a:cubicBezTo>
                    <a:pt x="9" y="5"/>
                    <a:pt x="7" y="4"/>
                    <a:pt x="0" y="3"/>
                  </a:cubicBezTo>
                  <a:cubicBezTo>
                    <a:pt x="0" y="0"/>
                    <a:pt x="0" y="0"/>
                    <a:pt x="0" y="0"/>
                  </a:cubicBezTo>
                  <a:cubicBezTo>
                    <a:pt x="55" y="0"/>
                    <a:pt x="55" y="0"/>
                    <a:pt x="55" y="0"/>
                  </a:cubicBezTo>
                  <a:cubicBezTo>
                    <a:pt x="81" y="0"/>
                    <a:pt x="90" y="13"/>
                    <a:pt x="90" y="29"/>
                  </a:cubicBezTo>
                  <a:cubicBezTo>
                    <a:pt x="90" y="48"/>
                    <a:pt x="73" y="60"/>
                    <a:pt x="55" y="61"/>
                  </a:cubicBezTo>
                  <a:cubicBezTo>
                    <a:pt x="90" y="107"/>
                    <a:pt x="90" y="107"/>
                    <a:pt x="90" y="107"/>
                  </a:cubicBezTo>
                  <a:cubicBezTo>
                    <a:pt x="96" y="114"/>
                    <a:pt x="101" y="119"/>
                    <a:pt x="106" y="120"/>
                  </a:cubicBezTo>
                  <a:cubicBezTo>
                    <a:pt x="106" y="123"/>
                    <a:pt x="106" y="123"/>
                    <a:pt x="106" y="123"/>
                  </a:cubicBezTo>
                  <a:cubicBezTo>
                    <a:pt x="103" y="123"/>
                    <a:pt x="99" y="121"/>
                    <a:pt x="96" y="121"/>
                  </a:cubicBezTo>
                  <a:cubicBezTo>
                    <a:pt x="91" y="121"/>
                    <a:pt x="86" y="123"/>
                    <a:pt x="81" y="123"/>
                  </a:cubicBezTo>
                  <a:cubicBezTo>
                    <a:pt x="79" y="122"/>
                    <a:pt x="77" y="119"/>
                    <a:pt x="62" y="97"/>
                  </a:cubicBezTo>
                  <a:cubicBezTo>
                    <a:pt x="37" y="64"/>
                    <a:pt x="37" y="64"/>
                    <a:pt x="37" y="64"/>
                  </a:cubicBezTo>
                  <a:cubicBezTo>
                    <a:pt x="35" y="61"/>
                    <a:pt x="33" y="59"/>
                    <a:pt x="33" y="58"/>
                  </a:cubicBezTo>
                  <a:cubicBezTo>
                    <a:pt x="33" y="57"/>
                    <a:pt x="35" y="56"/>
                    <a:pt x="37" y="56"/>
                  </a:cubicBezTo>
                  <a:cubicBezTo>
                    <a:pt x="57" y="56"/>
                    <a:pt x="71" y="48"/>
                    <a:pt x="71" y="31"/>
                  </a:cubicBezTo>
                  <a:cubicBezTo>
                    <a:pt x="71" y="13"/>
                    <a:pt x="55" y="11"/>
                    <a:pt x="38" y="11"/>
                  </a:cubicBezTo>
                  <a:cubicBezTo>
                    <a:pt x="28" y="11"/>
                    <a:pt x="28" y="11"/>
                    <a:pt x="28" y="11"/>
                  </a:cubicBezTo>
                  <a:cubicBezTo>
                    <a:pt x="28" y="112"/>
                    <a:pt x="28" y="112"/>
                    <a:pt x="28" y="112"/>
                  </a:cubicBezTo>
                  <a:cubicBezTo>
                    <a:pt x="28" y="117"/>
                    <a:pt x="30" y="119"/>
                    <a:pt x="38" y="120"/>
                  </a:cubicBezTo>
                  <a:cubicBezTo>
                    <a:pt x="38" y="123"/>
                    <a:pt x="38" y="123"/>
                    <a:pt x="38" y="123"/>
                  </a:cubicBezTo>
                  <a:cubicBezTo>
                    <a:pt x="34" y="123"/>
                    <a:pt x="26" y="121"/>
                    <a:pt x="19" y="121"/>
                  </a:cubicBezTo>
                  <a:cubicBezTo>
                    <a:pt x="11" y="121"/>
                    <a:pt x="4" y="123"/>
                    <a:pt x="0" y="123"/>
                  </a:cubicBezTo>
                  <a:cubicBezTo>
                    <a:pt x="0" y="120"/>
                    <a:pt x="0" y="120"/>
                    <a:pt x="0" y="120"/>
                  </a:cubicBezTo>
                  <a:cubicBezTo>
                    <a:pt x="7" y="119"/>
                    <a:pt x="9" y="117"/>
                    <a:pt x="9" y="112"/>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16"/>
            <p:cNvSpPr>
              <a:spLocks noEditPoints="1"/>
            </p:cNvSpPr>
            <p:nvPr userDrawn="1"/>
          </p:nvSpPr>
          <p:spPr bwMode="auto">
            <a:xfrm>
              <a:off x="3952876" y="3005138"/>
              <a:ext cx="314325" cy="366713"/>
            </a:xfrm>
            <a:custGeom>
              <a:avLst/>
              <a:gdLst>
                <a:gd name="T0" fmla="*/ 107 w 108"/>
                <a:gd name="T1" fmla="*/ 125 h 125"/>
                <a:gd name="T2" fmla="*/ 97 w 108"/>
                <a:gd name="T3" fmla="*/ 123 h 125"/>
                <a:gd name="T4" fmla="*/ 82 w 108"/>
                <a:gd name="T5" fmla="*/ 125 h 125"/>
                <a:gd name="T6" fmla="*/ 68 w 108"/>
                <a:gd name="T7" fmla="*/ 107 h 125"/>
                <a:gd name="T8" fmla="*/ 37 w 108"/>
                <a:gd name="T9" fmla="*/ 65 h 125"/>
                <a:gd name="T10" fmla="*/ 33 w 108"/>
                <a:gd name="T11" fmla="*/ 59 h 125"/>
                <a:gd name="T12" fmla="*/ 71 w 108"/>
                <a:gd name="T13" fmla="*/ 32 h 125"/>
                <a:gd name="T14" fmla="*/ 30 w 108"/>
                <a:gd name="T15" fmla="*/ 13 h 125"/>
                <a:gd name="T16" fmla="*/ 39 w 108"/>
                <a:gd name="T17" fmla="*/ 120 h 125"/>
                <a:gd name="T18" fmla="*/ 40 w 108"/>
                <a:gd name="T19" fmla="*/ 125 h 125"/>
                <a:gd name="T20" fmla="*/ 32 w 108"/>
                <a:gd name="T21" fmla="*/ 124 h 125"/>
                <a:gd name="T22" fmla="*/ 8 w 108"/>
                <a:gd name="T23" fmla="*/ 124 h 125"/>
                <a:gd name="T24" fmla="*/ 0 w 108"/>
                <a:gd name="T25" fmla="*/ 125 h 125"/>
                <a:gd name="T26" fmla="*/ 0 w 108"/>
                <a:gd name="T27" fmla="*/ 120 h 125"/>
                <a:gd name="T28" fmla="*/ 9 w 108"/>
                <a:gd name="T29" fmla="*/ 12 h 125"/>
                <a:gd name="T30" fmla="*/ 0 w 108"/>
                <a:gd name="T31" fmla="*/ 4 h 125"/>
                <a:gd name="T32" fmla="*/ 56 w 108"/>
                <a:gd name="T33" fmla="*/ 0 h 125"/>
                <a:gd name="T34" fmla="*/ 58 w 108"/>
                <a:gd name="T35" fmla="*/ 63 h 125"/>
                <a:gd name="T36" fmla="*/ 107 w 108"/>
                <a:gd name="T37" fmla="*/ 120 h 125"/>
                <a:gd name="T38" fmla="*/ 108 w 108"/>
                <a:gd name="T39" fmla="*/ 125 h 125"/>
                <a:gd name="T40" fmla="*/ 39 w 108"/>
                <a:gd name="T41" fmla="*/ 11 h 125"/>
                <a:gd name="T42" fmla="*/ 38 w 108"/>
                <a:gd name="T43" fmla="*/ 58 h 125"/>
                <a:gd name="T44" fmla="*/ 37 w 108"/>
                <a:gd name="T45" fmla="*/ 62 h 125"/>
                <a:gd name="T46" fmla="*/ 64 w 108"/>
                <a:gd name="T47" fmla="*/ 98 h 125"/>
                <a:gd name="T48" fmla="*/ 83 w 108"/>
                <a:gd name="T49" fmla="*/ 123 h 125"/>
                <a:gd name="T50" fmla="*/ 97 w 108"/>
                <a:gd name="T51" fmla="*/ 121 h 125"/>
                <a:gd name="T52" fmla="*/ 106 w 108"/>
                <a:gd name="T53" fmla="*/ 122 h 125"/>
                <a:gd name="T54" fmla="*/ 90 w 108"/>
                <a:gd name="T55" fmla="*/ 109 h 125"/>
                <a:gd name="T56" fmla="*/ 56 w 108"/>
                <a:gd name="T57" fmla="*/ 61 h 125"/>
                <a:gd name="T58" fmla="*/ 56 w 108"/>
                <a:gd name="T59" fmla="*/ 2 h 125"/>
                <a:gd name="T60" fmla="*/ 2 w 108"/>
                <a:gd name="T61" fmla="*/ 3 h 125"/>
                <a:gd name="T62" fmla="*/ 11 w 108"/>
                <a:gd name="T63" fmla="*/ 113 h 125"/>
                <a:gd name="T64" fmla="*/ 2 w 108"/>
                <a:gd name="T65" fmla="*/ 123 h 125"/>
                <a:gd name="T66" fmla="*/ 20 w 108"/>
                <a:gd name="T67" fmla="*/ 121 h 125"/>
                <a:gd name="T68" fmla="*/ 38 w 108"/>
                <a:gd name="T69" fmla="*/ 123 h 125"/>
                <a:gd name="T70" fmla="*/ 28 w 108"/>
                <a:gd name="T71" fmla="*/ 1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25">
                  <a:moveTo>
                    <a:pt x="108" y="125"/>
                  </a:moveTo>
                  <a:cubicBezTo>
                    <a:pt x="107" y="125"/>
                    <a:pt x="107" y="125"/>
                    <a:pt x="107" y="125"/>
                  </a:cubicBezTo>
                  <a:cubicBezTo>
                    <a:pt x="105" y="125"/>
                    <a:pt x="103" y="124"/>
                    <a:pt x="102" y="124"/>
                  </a:cubicBezTo>
                  <a:cubicBezTo>
                    <a:pt x="100" y="124"/>
                    <a:pt x="99" y="123"/>
                    <a:pt x="97" y="123"/>
                  </a:cubicBezTo>
                  <a:cubicBezTo>
                    <a:pt x="95" y="123"/>
                    <a:pt x="92" y="124"/>
                    <a:pt x="90" y="124"/>
                  </a:cubicBezTo>
                  <a:cubicBezTo>
                    <a:pt x="87" y="124"/>
                    <a:pt x="85" y="125"/>
                    <a:pt x="82" y="125"/>
                  </a:cubicBezTo>
                  <a:cubicBezTo>
                    <a:pt x="82" y="124"/>
                    <a:pt x="82" y="124"/>
                    <a:pt x="82" y="124"/>
                  </a:cubicBezTo>
                  <a:cubicBezTo>
                    <a:pt x="80" y="124"/>
                    <a:pt x="79" y="122"/>
                    <a:pt x="68" y="107"/>
                  </a:cubicBezTo>
                  <a:cubicBezTo>
                    <a:pt x="62" y="99"/>
                    <a:pt x="62" y="99"/>
                    <a:pt x="62" y="99"/>
                  </a:cubicBezTo>
                  <a:cubicBezTo>
                    <a:pt x="37" y="65"/>
                    <a:pt x="37" y="65"/>
                    <a:pt x="37" y="65"/>
                  </a:cubicBezTo>
                  <a:cubicBezTo>
                    <a:pt x="37" y="65"/>
                    <a:pt x="36" y="64"/>
                    <a:pt x="36" y="63"/>
                  </a:cubicBezTo>
                  <a:cubicBezTo>
                    <a:pt x="34" y="61"/>
                    <a:pt x="33" y="60"/>
                    <a:pt x="33" y="59"/>
                  </a:cubicBezTo>
                  <a:cubicBezTo>
                    <a:pt x="33" y="57"/>
                    <a:pt x="36" y="56"/>
                    <a:pt x="38" y="56"/>
                  </a:cubicBezTo>
                  <a:cubicBezTo>
                    <a:pt x="59" y="56"/>
                    <a:pt x="71" y="48"/>
                    <a:pt x="71" y="32"/>
                  </a:cubicBezTo>
                  <a:cubicBezTo>
                    <a:pt x="71" y="15"/>
                    <a:pt x="55" y="13"/>
                    <a:pt x="39" y="13"/>
                  </a:cubicBezTo>
                  <a:cubicBezTo>
                    <a:pt x="30" y="13"/>
                    <a:pt x="30" y="13"/>
                    <a:pt x="30" y="13"/>
                  </a:cubicBezTo>
                  <a:cubicBezTo>
                    <a:pt x="30" y="113"/>
                    <a:pt x="30" y="113"/>
                    <a:pt x="30" y="113"/>
                  </a:cubicBezTo>
                  <a:cubicBezTo>
                    <a:pt x="30" y="117"/>
                    <a:pt x="32" y="119"/>
                    <a:pt x="39" y="120"/>
                  </a:cubicBezTo>
                  <a:cubicBezTo>
                    <a:pt x="40" y="120"/>
                    <a:pt x="40" y="120"/>
                    <a:pt x="40" y="120"/>
                  </a:cubicBezTo>
                  <a:cubicBezTo>
                    <a:pt x="40" y="125"/>
                    <a:pt x="40" y="125"/>
                    <a:pt x="40" y="125"/>
                  </a:cubicBezTo>
                  <a:cubicBezTo>
                    <a:pt x="39" y="125"/>
                    <a:pt x="39" y="125"/>
                    <a:pt x="39" y="125"/>
                  </a:cubicBezTo>
                  <a:cubicBezTo>
                    <a:pt x="37" y="125"/>
                    <a:pt x="35" y="124"/>
                    <a:pt x="32" y="124"/>
                  </a:cubicBezTo>
                  <a:cubicBezTo>
                    <a:pt x="28" y="124"/>
                    <a:pt x="24" y="123"/>
                    <a:pt x="20" y="123"/>
                  </a:cubicBezTo>
                  <a:cubicBezTo>
                    <a:pt x="16" y="123"/>
                    <a:pt x="11" y="124"/>
                    <a:pt x="8" y="124"/>
                  </a:cubicBezTo>
                  <a:cubicBezTo>
                    <a:pt x="5" y="124"/>
                    <a:pt x="2" y="125"/>
                    <a:pt x="1" y="125"/>
                  </a:cubicBezTo>
                  <a:cubicBezTo>
                    <a:pt x="0" y="125"/>
                    <a:pt x="0" y="125"/>
                    <a:pt x="0" y="125"/>
                  </a:cubicBezTo>
                  <a:cubicBezTo>
                    <a:pt x="0" y="120"/>
                    <a:pt x="0" y="120"/>
                    <a:pt x="0" y="120"/>
                  </a:cubicBezTo>
                  <a:cubicBezTo>
                    <a:pt x="0" y="120"/>
                    <a:pt x="0" y="120"/>
                    <a:pt x="0" y="120"/>
                  </a:cubicBezTo>
                  <a:cubicBezTo>
                    <a:pt x="8" y="119"/>
                    <a:pt x="9" y="117"/>
                    <a:pt x="9" y="113"/>
                  </a:cubicBezTo>
                  <a:cubicBezTo>
                    <a:pt x="9" y="12"/>
                    <a:pt x="9" y="12"/>
                    <a:pt x="9" y="12"/>
                  </a:cubicBezTo>
                  <a:cubicBezTo>
                    <a:pt x="9" y="7"/>
                    <a:pt x="8" y="6"/>
                    <a:pt x="0" y="5"/>
                  </a:cubicBezTo>
                  <a:cubicBezTo>
                    <a:pt x="0" y="4"/>
                    <a:pt x="0" y="4"/>
                    <a:pt x="0" y="4"/>
                  </a:cubicBezTo>
                  <a:cubicBezTo>
                    <a:pt x="0" y="0"/>
                    <a:pt x="0" y="0"/>
                    <a:pt x="0" y="0"/>
                  </a:cubicBezTo>
                  <a:cubicBezTo>
                    <a:pt x="56" y="0"/>
                    <a:pt x="56" y="0"/>
                    <a:pt x="56" y="0"/>
                  </a:cubicBezTo>
                  <a:cubicBezTo>
                    <a:pt x="87" y="0"/>
                    <a:pt x="92" y="19"/>
                    <a:pt x="92" y="30"/>
                  </a:cubicBezTo>
                  <a:cubicBezTo>
                    <a:pt x="92" y="50"/>
                    <a:pt x="75" y="61"/>
                    <a:pt x="58" y="63"/>
                  </a:cubicBezTo>
                  <a:cubicBezTo>
                    <a:pt x="92" y="108"/>
                    <a:pt x="92" y="108"/>
                    <a:pt x="92" y="108"/>
                  </a:cubicBezTo>
                  <a:cubicBezTo>
                    <a:pt x="97" y="115"/>
                    <a:pt x="102" y="119"/>
                    <a:pt x="107" y="120"/>
                  </a:cubicBezTo>
                  <a:cubicBezTo>
                    <a:pt x="108" y="120"/>
                    <a:pt x="108" y="120"/>
                    <a:pt x="108" y="120"/>
                  </a:cubicBezTo>
                  <a:lnTo>
                    <a:pt x="108" y="125"/>
                  </a:lnTo>
                  <a:close/>
                  <a:moveTo>
                    <a:pt x="28" y="11"/>
                  </a:moveTo>
                  <a:cubicBezTo>
                    <a:pt x="39" y="11"/>
                    <a:pt x="39" y="11"/>
                    <a:pt x="39" y="11"/>
                  </a:cubicBezTo>
                  <a:cubicBezTo>
                    <a:pt x="55" y="11"/>
                    <a:pt x="73" y="13"/>
                    <a:pt x="73" y="32"/>
                  </a:cubicBezTo>
                  <a:cubicBezTo>
                    <a:pt x="73" y="49"/>
                    <a:pt x="60" y="58"/>
                    <a:pt x="38" y="58"/>
                  </a:cubicBezTo>
                  <a:cubicBezTo>
                    <a:pt x="37" y="58"/>
                    <a:pt x="35" y="59"/>
                    <a:pt x="35" y="59"/>
                  </a:cubicBezTo>
                  <a:cubicBezTo>
                    <a:pt x="35" y="60"/>
                    <a:pt x="36" y="61"/>
                    <a:pt x="37" y="62"/>
                  </a:cubicBezTo>
                  <a:cubicBezTo>
                    <a:pt x="38" y="63"/>
                    <a:pt x="38" y="64"/>
                    <a:pt x="39" y="64"/>
                  </a:cubicBezTo>
                  <a:cubicBezTo>
                    <a:pt x="64" y="98"/>
                    <a:pt x="64" y="98"/>
                    <a:pt x="64" y="98"/>
                  </a:cubicBezTo>
                  <a:cubicBezTo>
                    <a:pt x="69" y="106"/>
                    <a:pt x="69" y="106"/>
                    <a:pt x="69" y="106"/>
                  </a:cubicBezTo>
                  <a:cubicBezTo>
                    <a:pt x="79" y="119"/>
                    <a:pt x="81" y="122"/>
                    <a:pt x="83" y="123"/>
                  </a:cubicBezTo>
                  <a:cubicBezTo>
                    <a:pt x="85" y="123"/>
                    <a:pt x="87" y="122"/>
                    <a:pt x="90" y="122"/>
                  </a:cubicBezTo>
                  <a:cubicBezTo>
                    <a:pt x="92" y="122"/>
                    <a:pt x="95" y="121"/>
                    <a:pt x="97" y="121"/>
                  </a:cubicBezTo>
                  <a:cubicBezTo>
                    <a:pt x="99" y="121"/>
                    <a:pt x="101" y="122"/>
                    <a:pt x="102" y="122"/>
                  </a:cubicBezTo>
                  <a:cubicBezTo>
                    <a:pt x="103" y="122"/>
                    <a:pt x="105" y="122"/>
                    <a:pt x="106" y="122"/>
                  </a:cubicBezTo>
                  <a:cubicBezTo>
                    <a:pt x="106" y="122"/>
                    <a:pt x="106" y="122"/>
                    <a:pt x="106" y="122"/>
                  </a:cubicBezTo>
                  <a:cubicBezTo>
                    <a:pt x="101" y="121"/>
                    <a:pt x="96" y="116"/>
                    <a:pt x="90" y="109"/>
                  </a:cubicBezTo>
                  <a:cubicBezTo>
                    <a:pt x="54" y="62"/>
                    <a:pt x="54" y="62"/>
                    <a:pt x="54" y="62"/>
                  </a:cubicBezTo>
                  <a:cubicBezTo>
                    <a:pt x="56" y="61"/>
                    <a:pt x="56" y="61"/>
                    <a:pt x="56" y="61"/>
                  </a:cubicBezTo>
                  <a:cubicBezTo>
                    <a:pt x="73" y="60"/>
                    <a:pt x="90" y="50"/>
                    <a:pt x="90" y="30"/>
                  </a:cubicBezTo>
                  <a:cubicBezTo>
                    <a:pt x="90" y="12"/>
                    <a:pt x="78" y="2"/>
                    <a:pt x="56" y="2"/>
                  </a:cubicBezTo>
                  <a:cubicBezTo>
                    <a:pt x="2" y="2"/>
                    <a:pt x="2" y="2"/>
                    <a:pt x="2" y="2"/>
                  </a:cubicBezTo>
                  <a:cubicBezTo>
                    <a:pt x="2" y="3"/>
                    <a:pt x="2" y="3"/>
                    <a:pt x="2" y="3"/>
                  </a:cubicBezTo>
                  <a:cubicBezTo>
                    <a:pt x="8" y="4"/>
                    <a:pt x="11" y="6"/>
                    <a:pt x="11" y="12"/>
                  </a:cubicBezTo>
                  <a:cubicBezTo>
                    <a:pt x="11" y="113"/>
                    <a:pt x="11" y="113"/>
                    <a:pt x="11" y="113"/>
                  </a:cubicBezTo>
                  <a:cubicBezTo>
                    <a:pt x="11" y="119"/>
                    <a:pt x="8" y="121"/>
                    <a:pt x="2" y="122"/>
                  </a:cubicBezTo>
                  <a:cubicBezTo>
                    <a:pt x="2" y="123"/>
                    <a:pt x="2" y="123"/>
                    <a:pt x="2" y="123"/>
                  </a:cubicBezTo>
                  <a:cubicBezTo>
                    <a:pt x="3" y="122"/>
                    <a:pt x="5" y="122"/>
                    <a:pt x="7" y="122"/>
                  </a:cubicBezTo>
                  <a:cubicBezTo>
                    <a:pt x="11" y="122"/>
                    <a:pt x="16" y="121"/>
                    <a:pt x="20" y="121"/>
                  </a:cubicBezTo>
                  <a:cubicBezTo>
                    <a:pt x="24" y="121"/>
                    <a:pt x="28" y="122"/>
                    <a:pt x="32" y="122"/>
                  </a:cubicBezTo>
                  <a:cubicBezTo>
                    <a:pt x="34" y="122"/>
                    <a:pt x="36" y="122"/>
                    <a:pt x="38" y="123"/>
                  </a:cubicBezTo>
                  <a:cubicBezTo>
                    <a:pt x="38" y="122"/>
                    <a:pt x="38" y="122"/>
                    <a:pt x="38" y="122"/>
                  </a:cubicBezTo>
                  <a:cubicBezTo>
                    <a:pt x="31" y="121"/>
                    <a:pt x="28" y="119"/>
                    <a:pt x="28" y="113"/>
                  </a:cubicBezTo>
                  <a:lnTo>
                    <a:pt x="2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17"/>
            <p:cNvSpPr>
              <a:spLocks/>
            </p:cNvSpPr>
            <p:nvPr userDrawn="1"/>
          </p:nvSpPr>
          <p:spPr bwMode="auto">
            <a:xfrm>
              <a:off x="4276726" y="2998788"/>
              <a:ext cx="261938" cy="373063"/>
            </a:xfrm>
            <a:custGeom>
              <a:avLst/>
              <a:gdLst>
                <a:gd name="T0" fmla="*/ 6 w 90"/>
                <a:gd name="T1" fmla="*/ 89 h 127"/>
                <a:gd name="T2" fmla="*/ 43 w 90"/>
                <a:gd name="T3" fmla="*/ 117 h 127"/>
                <a:gd name="T4" fmla="*/ 73 w 90"/>
                <a:gd name="T5" fmla="*/ 92 h 127"/>
                <a:gd name="T6" fmla="*/ 51 w 90"/>
                <a:gd name="T7" fmla="*/ 71 h 127"/>
                <a:gd name="T8" fmla="*/ 0 w 90"/>
                <a:gd name="T9" fmla="*/ 35 h 127"/>
                <a:gd name="T10" fmla="*/ 51 w 90"/>
                <a:gd name="T11" fmla="*/ 0 h 127"/>
                <a:gd name="T12" fmla="*/ 82 w 90"/>
                <a:gd name="T13" fmla="*/ 6 h 127"/>
                <a:gd name="T14" fmla="*/ 83 w 90"/>
                <a:gd name="T15" fmla="*/ 33 h 127"/>
                <a:gd name="T16" fmla="*/ 79 w 90"/>
                <a:gd name="T17" fmla="*/ 33 h 127"/>
                <a:gd name="T18" fmla="*/ 48 w 90"/>
                <a:gd name="T19" fmla="*/ 11 h 127"/>
                <a:gd name="T20" fmla="*/ 16 w 90"/>
                <a:gd name="T21" fmla="*/ 32 h 127"/>
                <a:gd name="T22" fmla="*/ 47 w 90"/>
                <a:gd name="T23" fmla="*/ 53 h 127"/>
                <a:gd name="T24" fmla="*/ 90 w 90"/>
                <a:gd name="T25" fmla="*/ 88 h 127"/>
                <a:gd name="T26" fmla="*/ 38 w 90"/>
                <a:gd name="T27" fmla="*/ 127 h 127"/>
                <a:gd name="T28" fmla="*/ 3 w 90"/>
                <a:gd name="T29" fmla="*/ 118 h 127"/>
                <a:gd name="T30" fmla="*/ 2 w 90"/>
                <a:gd name="T31" fmla="*/ 89 h 127"/>
                <a:gd name="T32" fmla="*/ 6 w 90"/>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7">
                  <a:moveTo>
                    <a:pt x="6"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6" y="2"/>
                    <a:pt x="82" y="6"/>
                  </a:cubicBezTo>
                  <a:cubicBezTo>
                    <a:pt x="82" y="15"/>
                    <a:pt x="83"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90" y="63"/>
                    <a:pt x="90" y="88"/>
                  </a:cubicBezTo>
                  <a:cubicBezTo>
                    <a:pt x="90" y="109"/>
                    <a:pt x="74" y="127"/>
                    <a:pt x="38" y="127"/>
                  </a:cubicBezTo>
                  <a:cubicBezTo>
                    <a:pt x="26" y="127"/>
                    <a:pt x="14" y="125"/>
                    <a:pt x="3" y="118"/>
                  </a:cubicBezTo>
                  <a:cubicBezTo>
                    <a:pt x="3" y="108"/>
                    <a:pt x="3" y="99"/>
                    <a:pt x="2" y="89"/>
                  </a:cubicBezTo>
                  <a:lnTo>
                    <a:pt x="6"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18"/>
            <p:cNvSpPr>
              <a:spLocks noEditPoints="1"/>
            </p:cNvSpPr>
            <p:nvPr userDrawn="1"/>
          </p:nvSpPr>
          <p:spPr bwMode="auto">
            <a:xfrm>
              <a:off x="4273551" y="2995613"/>
              <a:ext cx="268288" cy="379413"/>
            </a:xfrm>
            <a:custGeom>
              <a:avLst/>
              <a:gdLst>
                <a:gd name="T0" fmla="*/ 39 w 92"/>
                <a:gd name="T1" fmla="*/ 129 h 129"/>
                <a:gd name="T2" fmla="*/ 3 w 92"/>
                <a:gd name="T3" fmla="*/ 120 h 129"/>
                <a:gd name="T4" fmla="*/ 3 w 92"/>
                <a:gd name="T5" fmla="*/ 120 h 129"/>
                <a:gd name="T6" fmla="*/ 3 w 92"/>
                <a:gd name="T7" fmla="*/ 119 h 129"/>
                <a:gd name="T8" fmla="*/ 2 w 92"/>
                <a:gd name="T9" fmla="*/ 90 h 129"/>
                <a:gd name="T10" fmla="*/ 2 w 92"/>
                <a:gd name="T11" fmla="*/ 89 h 129"/>
                <a:gd name="T12" fmla="*/ 7 w 92"/>
                <a:gd name="T13" fmla="*/ 89 h 129"/>
                <a:gd name="T14" fmla="*/ 8 w 92"/>
                <a:gd name="T15" fmla="*/ 89 h 129"/>
                <a:gd name="T16" fmla="*/ 44 w 92"/>
                <a:gd name="T17" fmla="*/ 117 h 129"/>
                <a:gd name="T18" fmla="*/ 73 w 92"/>
                <a:gd name="T19" fmla="*/ 93 h 129"/>
                <a:gd name="T20" fmla="*/ 52 w 92"/>
                <a:gd name="T21" fmla="*/ 73 h 129"/>
                <a:gd name="T22" fmla="*/ 0 w 92"/>
                <a:gd name="T23" fmla="*/ 36 h 129"/>
                <a:gd name="T24" fmla="*/ 52 w 92"/>
                <a:gd name="T25" fmla="*/ 0 h 129"/>
                <a:gd name="T26" fmla="*/ 84 w 92"/>
                <a:gd name="T27" fmla="*/ 6 h 129"/>
                <a:gd name="T28" fmla="*/ 84 w 92"/>
                <a:gd name="T29" fmla="*/ 7 h 129"/>
                <a:gd name="T30" fmla="*/ 84 w 92"/>
                <a:gd name="T31" fmla="*/ 7 h 129"/>
                <a:gd name="T32" fmla="*/ 85 w 92"/>
                <a:gd name="T33" fmla="*/ 34 h 129"/>
                <a:gd name="T34" fmla="*/ 85 w 92"/>
                <a:gd name="T35" fmla="*/ 35 h 129"/>
                <a:gd name="T36" fmla="*/ 80 w 92"/>
                <a:gd name="T37" fmla="*/ 35 h 129"/>
                <a:gd name="T38" fmla="*/ 79 w 92"/>
                <a:gd name="T39" fmla="*/ 34 h 129"/>
                <a:gd name="T40" fmla="*/ 49 w 92"/>
                <a:gd name="T41" fmla="*/ 13 h 129"/>
                <a:gd name="T42" fmla="*/ 18 w 92"/>
                <a:gd name="T43" fmla="*/ 33 h 129"/>
                <a:gd name="T44" fmla="*/ 49 w 92"/>
                <a:gd name="T45" fmla="*/ 53 h 129"/>
                <a:gd name="T46" fmla="*/ 92 w 92"/>
                <a:gd name="T47" fmla="*/ 89 h 129"/>
                <a:gd name="T48" fmla="*/ 39 w 92"/>
                <a:gd name="T49" fmla="*/ 129 h 129"/>
                <a:gd name="T50" fmla="*/ 5 w 92"/>
                <a:gd name="T51" fmla="*/ 119 h 129"/>
                <a:gd name="T52" fmla="*/ 39 w 92"/>
                <a:gd name="T53" fmla="*/ 127 h 129"/>
                <a:gd name="T54" fmla="*/ 90 w 92"/>
                <a:gd name="T55" fmla="*/ 89 h 129"/>
                <a:gd name="T56" fmla="*/ 48 w 92"/>
                <a:gd name="T57" fmla="*/ 55 h 129"/>
                <a:gd name="T58" fmla="*/ 16 w 92"/>
                <a:gd name="T59" fmla="*/ 33 h 129"/>
                <a:gd name="T60" fmla="*/ 49 w 92"/>
                <a:gd name="T61" fmla="*/ 11 h 129"/>
                <a:gd name="T62" fmla="*/ 81 w 92"/>
                <a:gd name="T63" fmla="*/ 33 h 129"/>
                <a:gd name="T64" fmla="*/ 83 w 92"/>
                <a:gd name="T65" fmla="*/ 33 h 129"/>
                <a:gd name="T66" fmla="*/ 82 w 92"/>
                <a:gd name="T67" fmla="*/ 8 h 129"/>
                <a:gd name="T68" fmla="*/ 52 w 92"/>
                <a:gd name="T69" fmla="*/ 2 h 129"/>
                <a:gd name="T70" fmla="*/ 2 w 92"/>
                <a:gd name="T71" fmla="*/ 36 h 129"/>
                <a:gd name="T72" fmla="*/ 52 w 92"/>
                <a:gd name="T73" fmla="*/ 71 h 129"/>
                <a:gd name="T74" fmla="*/ 75 w 92"/>
                <a:gd name="T75" fmla="*/ 93 h 129"/>
                <a:gd name="T76" fmla="*/ 44 w 92"/>
                <a:gd name="T77" fmla="*/ 119 h 129"/>
                <a:gd name="T78" fmla="*/ 6 w 92"/>
                <a:gd name="T79" fmla="*/ 91 h 129"/>
                <a:gd name="T80" fmla="*/ 4 w 92"/>
                <a:gd name="T81" fmla="*/ 91 h 129"/>
                <a:gd name="T82" fmla="*/ 5 w 92"/>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29">
                  <a:moveTo>
                    <a:pt x="39" y="129"/>
                  </a:moveTo>
                  <a:cubicBezTo>
                    <a:pt x="25" y="129"/>
                    <a:pt x="13" y="126"/>
                    <a:pt x="3" y="120"/>
                  </a:cubicBezTo>
                  <a:cubicBezTo>
                    <a:pt x="3" y="120"/>
                    <a:pt x="3" y="120"/>
                    <a:pt x="3" y="120"/>
                  </a:cubicBezTo>
                  <a:cubicBezTo>
                    <a:pt x="3" y="119"/>
                    <a:pt x="3" y="119"/>
                    <a:pt x="3" y="119"/>
                  </a:cubicBezTo>
                  <a:cubicBezTo>
                    <a:pt x="3" y="110"/>
                    <a:pt x="3" y="100"/>
                    <a:pt x="2" y="90"/>
                  </a:cubicBezTo>
                  <a:cubicBezTo>
                    <a:pt x="2" y="89"/>
                    <a:pt x="2" y="89"/>
                    <a:pt x="2" y="89"/>
                  </a:cubicBezTo>
                  <a:cubicBezTo>
                    <a:pt x="7" y="89"/>
                    <a:pt x="7" y="89"/>
                    <a:pt x="7" y="89"/>
                  </a:cubicBezTo>
                  <a:cubicBezTo>
                    <a:pt x="8" y="89"/>
                    <a:pt x="8" y="89"/>
                    <a:pt x="8" y="89"/>
                  </a:cubicBezTo>
                  <a:cubicBezTo>
                    <a:pt x="12" y="107"/>
                    <a:pt x="25" y="117"/>
                    <a:pt x="44" y="117"/>
                  </a:cubicBezTo>
                  <a:cubicBezTo>
                    <a:pt x="58" y="117"/>
                    <a:pt x="73" y="109"/>
                    <a:pt x="73" y="93"/>
                  </a:cubicBezTo>
                  <a:cubicBezTo>
                    <a:pt x="73" y="78"/>
                    <a:pt x="65" y="76"/>
                    <a:pt x="52" y="73"/>
                  </a:cubicBezTo>
                  <a:cubicBezTo>
                    <a:pt x="20" y="67"/>
                    <a:pt x="0" y="61"/>
                    <a:pt x="0" y="36"/>
                  </a:cubicBezTo>
                  <a:cubicBezTo>
                    <a:pt x="0" y="15"/>
                    <a:pt x="22" y="0"/>
                    <a:pt x="52" y="0"/>
                  </a:cubicBezTo>
                  <a:cubicBezTo>
                    <a:pt x="59" y="0"/>
                    <a:pt x="77" y="2"/>
                    <a:pt x="84" y="6"/>
                  </a:cubicBezTo>
                  <a:cubicBezTo>
                    <a:pt x="84" y="7"/>
                    <a:pt x="84" y="7"/>
                    <a:pt x="84" y="7"/>
                  </a:cubicBezTo>
                  <a:cubicBezTo>
                    <a:pt x="84" y="7"/>
                    <a:pt x="84" y="7"/>
                    <a:pt x="84" y="7"/>
                  </a:cubicBezTo>
                  <a:cubicBezTo>
                    <a:pt x="84" y="15"/>
                    <a:pt x="85" y="23"/>
                    <a:pt x="85" y="34"/>
                  </a:cubicBezTo>
                  <a:cubicBezTo>
                    <a:pt x="85" y="35"/>
                    <a:pt x="85" y="35"/>
                    <a:pt x="85" y="35"/>
                  </a:cubicBezTo>
                  <a:cubicBezTo>
                    <a:pt x="80" y="35"/>
                    <a:pt x="80" y="35"/>
                    <a:pt x="80" y="35"/>
                  </a:cubicBezTo>
                  <a:cubicBezTo>
                    <a:pt x="79" y="34"/>
                    <a:pt x="79" y="34"/>
                    <a:pt x="79" y="34"/>
                  </a:cubicBezTo>
                  <a:cubicBezTo>
                    <a:pt x="77" y="18"/>
                    <a:pt x="62" y="13"/>
                    <a:pt x="49" y="13"/>
                  </a:cubicBezTo>
                  <a:cubicBezTo>
                    <a:pt x="30" y="13"/>
                    <a:pt x="18" y="21"/>
                    <a:pt x="18" y="33"/>
                  </a:cubicBezTo>
                  <a:cubicBezTo>
                    <a:pt x="18" y="46"/>
                    <a:pt x="25" y="48"/>
                    <a:pt x="49" y="53"/>
                  </a:cubicBezTo>
                  <a:cubicBezTo>
                    <a:pt x="75" y="58"/>
                    <a:pt x="92" y="64"/>
                    <a:pt x="92" y="89"/>
                  </a:cubicBezTo>
                  <a:cubicBezTo>
                    <a:pt x="92" y="109"/>
                    <a:pt x="78" y="129"/>
                    <a:pt x="39" y="129"/>
                  </a:cubicBezTo>
                  <a:close/>
                  <a:moveTo>
                    <a:pt x="5" y="119"/>
                  </a:moveTo>
                  <a:cubicBezTo>
                    <a:pt x="15" y="125"/>
                    <a:pt x="26" y="127"/>
                    <a:pt x="39" y="127"/>
                  </a:cubicBezTo>
                  <a:cubicBezTo>
                    <a:pt x="76" y="127"/>
                    <a:pt x="90" y="108"/>
                    <a:pt x="90" y="89"/>
                  </a:cubicBezTo>
                  <a:cubicBezTo>
                    <a:pt x="90" y="65"/>
                    <a:pt x="73" y="60"/>
                    <a:pt x="48" y="55"/>
                  </a:cubicBezTo>
                  <a:cubicBezTo>
                    <a:pt x="25" y="50"/>
                    <a:pt x="16" y="48"/>
                    <a:pt x="16" y="33"/>
                  </a:cubicBezTo>
                  <a:cubicBezTo>
                    <a:pt x="16" y="20"/>
                    <a:pt x="29" y="11"/>
                    <a:pt x="49" y="11"/>
                  </a:cubicBezTo>
                  <a:cubicBezTo>
                    <a:pt x="62" y="11"/>
                    <a:pt x="78" y="16"/>
                    <a:pt x="81" y="33"/>
                  </a:cubicBezTo>
                  <a:cubicBezTo>
                    <a:pt x="83" y="33"/>
                    <a:pt x="83" y="33"/>
                    <a:pt x="83" y="33"/>
                  </a:cubicBezTo>
                  <a:cubicBezTo>
                    <a:pt x="83" y="23"/>
                    <a:pt x="82" y="15"/>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5" y="119"/>
                    <a:pt x="11" y="108"/>
                    <a:pt x="6" y="91"/>
                  </a:cubicBezTo>
                  <a:cubicBezTo>
                    <a:pt x="4" y="91"/>
                    <a:pt x="4" y="91"/>
                    <a:pt x="4" y="91"/>
                  </a:cubicBezTo>
                  <a:cubicBezTo>
                    <a:pt x="5"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19"/>
            <p:cNvSpPr>
              <a:spLocks/>
            </p:cNvSpPr>
            <p:nvPr userDrawn="1"/>
          </p:nvSpPr>
          <p:spPr bwMode="auto">
            <a:xfrm>
              <a:off x="4556126" y="3005138"/>
              <a:ext cx="111125" cy="363538"/>
            </a:xfrm>
            <a:custGeom>
              <a:avLst/>
              <a:gdLst>
                <a:gd name="T0" fmla="*/ 0 w 38"/>
                <a:gd name="T1" fmla="*/ 121 h 124"/>
                <a:gd name="T2" fmla="*/ 10 w 38"/>
                <a:gd name="T3" fmla="*/ 113 h 124"/>
                <a:gd name="T4" fmla="*/ 10 w 38"/>
                <a:gd name="T5" fmla="*/ 10 h 124"/>
                <a:gd name="T6" fmla="*/ 0 w 38"/>
                <a:gd name="T7" fmla="*/ 2 h 124"/>
                <a:gd name="T8" fmla="*/ 0 w 38"/>
                <a:gd name="T9" fmla="*/ 0 h 124"/>
                <a:gd name="T10" fmla="*/ 19 w 38"/>
                <a:gd name="T11" fmla="*/ 1 h 124"/>
                <a:gd name="T12" fmla="*/ 38 w 38"/>
                <a:gd name="T13" fmla="*/ 0 h 124"/>
                <a:gd name="T14" fmla="*/ 38 w 38"/>
                <a:gd name="T15" fmla="*/ 2 h 124"/>
                <a:gd name="T16" fmla="*/ 28 w 38"/>
                <a:gd name="T17" fmla="*/ 10 h 124"/>
                <a:gd name="T18" fmla="*/ 28 w 38"/>
                <a:gd name="T19" fmla="*/ 113 h 124"/>
                <a:gd name="T20" fmla="*/ 38 w 38"/>
                <a:gd name="T21" fmla="*/ 121 h 124"/>
                <a:gd name="T22" fmla="*/ 38 w 38"/>
                <a:gd name="T23" fmla="*/ 124 h 124"/>
                <a:gd name="T24" fmla="*/ 19 w 38"/>
                <a:gd name="T25" fmla="*/ 122 h 124"/>
                <a:gd name="T26" fmla="*/ 0 w 38"/>
                <a:gd name="T27" fmla="*/ 124 h 124"/>
                <a:gd name="T28" fmla="*/ 0 w 38"/>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24">
                  <a:moveTo>
                    <a:pt x="0" y="121"/>
                  </a:moveTo>
                  <a:cubicBezTo>
                    <a:pt x="7" y="120"/>
                    <a:pt x="10" y="118"/>
                    <a:pt x="10" y="113"/>
                  </a:cubicBezTo>
                  <a:cubicBezTo>
                    <a:pt x="10" y="10"/>
                    <a:pt x="10" y="10"/>
                    <a:pt x="10" y="10"/>
                  </a:cubicBezTo>
                  <a:cubicBezTo>
                    <a:pt x="10" y="5"/>
                    <a:pt x="7" y="3"/>
                    <a:pt x="0" y="2"/>
                  </a:cubicBezTo>
                  <a:cubicBezTo>
                    <a:pt x="0" y="0"/>
                    <a:pt x="0" y="0"/>
                    <a:pt x="0" y="0"/>
                  </a:cubicBezTo>
                  <a:cubicBezTo>
                    <a:pt x="4" y="0"/>
                    <a:pt x="12" y="1"/>
                    <a:pt x="19" y="1"/>
                  </a:cubicBezTo>
                  <a:cubicBezTo>
                    <a:pt x="26" y="1"/>
                    <a:pt x="34" y="0"/>
                    <a:pt x="38" y="0"/>
                  </a:cubicBezTo>
                  <a:cubicBezTo>
                    <a:pt x="38" y="2"/>
                    <a:pt x="38" y="2"/>
                    <a:pt x="38" y="2"/>
                  </a:cubicBezTo>
                  <a:cubicBezTo>
                    <a:pt x="31" y="3"/>
                    <a:pt x="28" y="5"/>
                    <a:pt x="28" y="10"/>
                  </a:cubicBezTo>
                  <a:cubicBezTo>
                    <a:pt x="28" y="113"/>
                    <a:pt x="28" y="113"/>
                    <a:pt x="28" y="113"/>
                  </a:cubicBezTo>
                  <a:cubicBezTo>
                    <a:pt x="28" y="118"/>
                    <a:pt x="31" y="120"/>
                    <a:pt x="38" y="121"/>
                  </a:cubicBezTo>
                  <a:cubicBezTo>
                    <a:pt x="38" y="124"/>
                    <a:pt x="38" y="124"/>
                    <a:pt x="38" y="124"/>
                  </a:cubicBezTo>
                  <a:cubicBezTo>
                    <a:pt x="34" y="124"/>
                    <a:pt x="26" y="122"/>
                    <a:pt x="19"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Freeform 20"/>
            <p:cNvSpPr>
              <a:spLocks noEditPoints="1"/>
            </p:cNvSpPr>
            <p:nvPr userDrawn="1"/>
          </p:nvSpPr>
          <p:spPr bwMode="auto">
            <a:xfrm>
              <a:off x="4552951" y="3001963"/>
              <a:ext cx="115888" cy="369888"/>
            </a:xfrm>
            <a:custGeom>
              <a:avLst/>
              <a:gdLst>
                <a:gd name="T0" fmla="*/ 40 w 40"/>
                <a:gd name="T1" fmla="*/ 126 h 126"/>
                <a:gd name="T2" fmla="*/ 39 w 40"/>
                <a:gd name="T3" fmla="*/ 126 h 126"/>
                <a:gd name="T4" fmla="*/ 32 w 40"/>
                <a:gd name="T5" fmla="*/ 125 h 126"/>
                <a:gd name="T6" fmla="*/ 20 w 40"/>
                <a:gd name="T7" fmla="*/ 124 h 126"/>
                <a:gd name="T8" fmla="*/ 8 w 40"/>
                <a:gd name="T9" fmla="*/ 125 h 126"/>
                <a:gd name="T10" fmla="*/ 1 w 40"/>
                <a:gd name="T11" fmla="*/ 126 h 126"/>
                <a:gd name="T12" fmla="*/ 0 w 40"/>
                <a:gd name="T13" fmla="*/ 126 h 126"/>
                <a:gd name="T14" fmla="*/ 0 w 40"/>
                <a:gd name="T15" fmla="*/ 121 h 126"/>
                <a:gd name="T16" fmla="*/ 1 w 40"/>
                <a:gd name="T17" fmla="*/ 121 h 126"/>
                <a:gd name="T18" fmla="*/ 10 w 40"/>
                <a:gd name="T19" fmla="*/ 114 h 126"/>
                <a:gd name="T20" fmla="*/ 10 w 40"/>
                <a:gd name="T21" fmla="*/ 11 h 126"/>
                <a:gd name="T22" fmla="*/ 1 w 40"/>
                <a:gd name="T23" fmla="*/ 4 h 126"/>
                <a:gd name="T24" fmla="*/ 0 w 40"/>
                <a:gd name="T25" fmla="*/ 4 h 126"/>
                <a:gd name="T26" fmla="*/ 0 w 40"/>
                <a:gd name="T27" fmla="*/ 0 h 126"/>
                <a:gd name="T28" fmla="*/ 1 w 40"/>
                <a:gd name="T29" fmla="*/ 0 h 126"/>
                <a:gd name="T30" fmla="*/ 8 w 40"/>
                <a:gd name="T31" fmla="*/ 0 h 126"/>
                <a:gd name="T32" fmla="*/ 20 w 40"/>
                <a:gd name="T33" fmla="*/ 1 h 126"/>
                <a:gd name="T34" fmla="*/ 32 w 40"/>
                <a:gd name="T35" fmla="*/ 0 h 126"/>
                <a:gd name="T36" fmla="*/ 39 w 40"/>
                <a:gd name="T37" fmla="*/ 0 h 126"/>
                <a:gd name="T38" fmla="*/ 40 w 40"/>
                <a:gd name="T39" fmla="*/ 0 h 126"/>
                <a:gd name="T40" fmla="*/ 40 w 40"/>
                <a:gd name="T41" fmla="*/ 4 h 126"/>
                <a:gd name="T42" fmla="*/ 39 w 40"/>
                <a:gd name="T43" fmla="*/ 4 h 126"/>
                <a:gd name="T44" fmla="*/ 30 w 40"/>
                <a:gd name="T45" fmla="*/ 11 h 126"/>
                <a:gd name="T46" fmla="*/ 30 w 40"/>
                <a:gd name="T47" fmla="*/ 114 h 126"/>
                <a:gd name="T48" fmla="*/ 39 w 40"/>
                <a:gd name="T49" fmla="*/ 121 h 126"/>
                <a:gd name="T50" fmla="*/ 40 w 40"/>
                <a:gd name="T51" fmla="*/ 121 h 126"/>
                <a:gd name="T52" fmla="*/ 40 w 40"/>
                <a:gd name="T53" fmla="*/ 126 h 126"/>
                <a:gd name="T54" fmla="*/ 2 w 40"/>
                <a:gd name="T55" fmla="*/ 123 h 126"/>
                <a:gd name="T56" fmla="*/ 2 w 40"/>
                <a:gd name="T57" fmla="*/ 124 h 126"/>
                <a:gd name="T58" fmla="*/ 8 w 40"/>
                <a:gd name="T59" fmla="*/ 123 h 126"/>
                <a:gd name="T60" fmla="*/ 20 w 40"/>
                <a:gd name="T61" fmla="*/ 122 h 126"/>
                <a:gd name="T62" fmla="*/ 32 w 40"/>
                <a:gd name="T63" fmla="*/ 123 h 126"/>
                <a:gd name="T64" fmla="*/ 38 w 40"/>
                <a:gd name="T65" fmla="*/ 123 h 126"/>
                <a:gd name="T66" fmla="*/ 38 w 40"/>
                <a:gd name="T67" fmla="*/ 123 h 126"/>
                <a:gd name="T68" fmla="*/ 28 w 40"/>
                <a:gd name="T69" fmla="*/ 114 h 126"/>
                <a:gd name="T70" fmla="*/ 28 w 40"/>
                <a:gd name="T71" fmla="*/ 11 h 126"/>
                <a:gd name="T72" fmla="*/ 38 w 40"/>
                <a:gd name="T73" fmla="*/ 2 h 126"/>
                <a:gd name="T74" fmla="*/ 38 w 40"/>
                <a:gd name="T75" fmla="*/ 2 h 126"/>
                <a:gd name="T76" fmla="*/ 32 w 40"/>
                <a:gd name="T77" fmla="*/ 2 h 126"/>
                <a:gd name="T78" fmla="*/ 20 w 40"/>
                <a:gd name="T79" fmla="*/ 3 h 126"/>
                <a:gd name="T80" fmla="*/ 8 w 40"/>
                <a:gd name="T81" fmla="*/ 2 h 126"/>
                <a:gd name="T82" fmla="*/ 2 w 40"/>
                <a:gd name="T83" fmla="*/ 2 h 126"/>
                <a:gd name="T84" fmla="*/ 2 w 40"/>
                <a:gd name="T85" fmla="*/ 2 h 126"/>
                <a:gd name="T86" fmla="*/ 12 w 40"/>
                <a:gd name="T87" fmla="*/ 11 h 126"/>
                <a:gd name="T88" fmla="*/ 12 w 40"/>
                <a:gd name="T89" fmla="*/ 114 h 126"/>
                <a:gd name="T90" fmla="*/ 2 w 40"/>
                <a:gd name="T91"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126">
                  <a:moveTo>
                    <a:pt x="40" y="126"/>
                  </a:moveTo>
                  <a:cubicBezTo>
                    <a:pt x="39" y="126"/>
                    <a:pt x="39" y="126"/>
                    <a:pt x="39" y="126"/>
                  </a:cubicBezTo>
                  <a:cubicBezTo>
                    <a:pt x="37" y="126"/>
                    <a:pt x="35" y="125"/>
                    <a:pt x="32" y="125"/>
                  </a:cubicBezTo>
                  <a:cubicBezTo>
                    <a:pt x="28" y="125"/>
                    <a:pt x="24" y="124"/>
                    <a:pt x="20" y="124"/>
                  </a:cubicBezTo>
                  <a:cubicBezTo>
                    <a:pt x="16" y="124"/>
                    <a:pt x="12" y="125"/>
                    <a:pt x="8" y="125"/>
                  </a:cubicBezTo>
                  <a:cubicBezTo>
                    <a:pt x="5" y="125"/>
                    <a:pt x="3" y="126"/>
                    <a:pt x="1" y="126"/>
                  </a:cubicBezTo>
                  <a:cubicBezTo>
                    <a:pt x="0" y="126"/>
                    <a:pt x="0" y="126"/>
                    <a:pt x="0" y="126"/>
                  </a:cubicBezTo>
                  <a:cubicBezTo>
                    <a:pt x="0" y="121"/>
                    <a:pt x="0" y="121"/>
                    <a:pt x="0" y="121"/>
                  </a:cubicBezTo>
                  <a:cubicBezTo>
                    <a:pt x="1" y="121"/>
                    <a:pt x="1" y="121"/>
                    <a:pt x="1" y="121"/>
                  </a:cubicBezTo>
                  <a:cubicBezTo>
                    <a:pt x="8" y="120"/>
                    <a:pt x="10" y="118"/>
                    <a:pt x="10" y="114"/>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0"/>
                    <a:pt x="32" y="0"/>
                  </a:cubicBezTo>
                  <a:cubicBezTo>
                    <a:pt x="35" y="0"/>
                    <a:pt x="37" y="0"/>
                    <a:pt x="39" y="0"/>
                  </a:cubicBezTo>
                  <a:cubicBezTo>
                    <a:pt x="40" y="0"/>
                    <a:pt x="40" y="0"/>
                    <a:pt x="40" y="0"/>
                  </a:cubicBezTo>
                  <a:cubicBezTo>
                    <a:pt x="40" y="4"/>
                    <a:pt x="40" y="4"/>
                    <a:pt x="40" y="4"/>
                  </a:cubicBezTo>
                  <a:cubicBezTo>
                    <a:pt x="39" y="4"/>
                    <a:pt x="39" y="4"/>
                    <a:pt x="39" y="4"/>
                  </a:cubicBezTo>
                  <a:cubicBezTo>
                    <a:pt x="32" y="5"/>
                    <a:pt x="30" y="7"/>
                    <a:pt x="30" y="11"/>
                  </a:cubicBezTo>
                  <a:cubicBezTo>
                    <a:pt x="30" y="114"/>
                    <a:pt x="30" y="114"/>
                    <a:pt x="30" y="114"/>
                  </a:cubicBezTo>
                  <a:cubicBezTo>
                    <a:pt x="30" y="118"/>
                    <a:pt x="32" y="120"/>
                    <a:pt x="39" y="121"/>
                  </a:cubicBezTo>
                  <a:cubicBezTo>
                    <a:pt x="40" y="121"/>
                    <a:pt x="40" y="121"/>
                    <a:pt x="40" y="121"/>
                  </a:cubicBezTo>
                  <a:lnTo>
                    <a:pt x="40" y="126"/>
                  </a:lnTo>
                  <a:close/>
                  <a:moveTo>
                    <a:pt x="2" y="123"/>
                  </a:moveTo>
                  <a:cubicBezTo>
                    <a:pt x="2" y="124"/>
                    <a:pt x="2" y="124"/>
                    <a:pt x="2" y="124"/>
                  </a:cubicBezTo>
                  <a:cubicBezTo>
                    <a:pt x="3" y="123"/>
                    <a:pt x="5" y="123"/>
                    <a:pt x="8" y="123"/>
                  </a:cubicBezTo>
                  <a:cubicBezTo>
                    <a:pt x="12" y="123"/>
                    <a:pt x="16" y="122"/>
                    <a:pt x="20" y="122"/>
                  </a:cubicBezTo>
                  <a:cubicBezTo>
                    <a:pt x="24" y="122"/>
                    <a:pt x="29" y="123"/>
                    <a:pt x="32" y="123"/>
                  </a:cubicBezTo>
                  <a:cubicBezTo>
                    <a:pt x="35" y="123"/>
                    <a:pt x="37" y="123"/>
                    <a:pt x="38" y="123"/>
                  </a:cubicBezTo>
                  <a:cubicBezTo>
                    <a:pt x="38" y="123"/>
                    <a:pt x="38" y="123"/>
                    <a:pt x="38" y="123"/>
                  </a:cubicBezTo>
                  <a:cubicBezTo>
                    <a:pt x="31" y="122"/>
                    <a:pt x="28" y="120"/>
                    <a:pt x="28" y="114"/>
                  </a:cubicBezTo>
                  <a:cubicBezTo>
                    <a:pt x="28" y="11"/>
                    <a:pt x="28" y="11"/>
                    <a:pt x="28" y="11"/>
                  </a:cubicBezTo>
                  <a:cubicBezTo>
                    <a:pt x="28" y="5"/>
                    <a:pt x="31" y="4"/>
                    <a:pt x="38" y="2"/>
                  </a:cubicBezTo>
                  <a:cubicBezTo>
                    <a:pt x="38" y="2"/>
                    <a:pt x="38" y="2"/>
                    <a:pt x="38" y="2"/>
                  </a:cubicBezTo>
                  <a:cubicBezTo>
                    <a:pt x="37" y="2"/>
                    <a:pt x="35" y="2"/>
                    <a:pt x="32" y="2"/>
                  </a:cubicBezTo>
                  <a:cubicBezTo>
                    <a:pt x="29" y="2"/>
                    <a:pt x="24" y="3"/>
                    <a:pt x="20" y="3"/>
                  </a:cubicBezTo>
                  <a:cubicBezTo>
                    <a:pt x="16" y="3"/>
                    <a:pt x="12" y="2"/>
                    <a:pt x="8" y="2"/>
                  </a:cubicBezTo>
                  <a:cubicBezTo>
                    <a:pt x="5" y="2"/>
                    <a:pt x="3" y="2"/>
                    <a:pt x="2" y="2"/>
                  </a:cubicBezTo>
                  <a:cubicBezTo>
                    <a:pt x="2" y="2"/>
                    <a:pt x="2" y="2"/>
                    <a:pt x="2" y="2"/>
                  </a:cubicBezTo>
                  <a:cubicBezTo>
                    <a:pt x="9" y="4"/>
                    <a:pt x="12" y="5"/>
                    <a:pt x="12" y="11"/>
                  </a:cubicBezTo>
                  <a:cubicBezTo>
                    <a:pt x="12" y="114"/>
                    <a:pt x="12" y="114"/>
                    <a:pt x="12" y="114"/>
                  </a:cubicBezTo>
                  <a:cubicBezTo>
                    <a:pt x="12" y="120"/>
                    <a:pt x="9" y="122"/>
                    <a:pt x="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Freeform 21"/>
            <p:cNvSpPr>
              <a:spLocks/>
            </p:cNvSpPr>
            <p:nvPr userDrawn="1"/>
          </p:nvSpPr>
          <p:spPr bwMode="auto">
            <a:xfrm>
              <a:off x="4699001" y="3006725"/>
              <a:ext cx="290513" cy="361950"/>
            </a:xfrm>
            <a:custGeom>
              <a:avLst/>
              <a:gdLst>
                <a:gd name="T0" fmla="*/ 41 w 100"/>
                <a:gd name="T1" fmla="*/ 11 h 123"/>
                <a:gd name="T2" fmla="*/ 23 w 100"/>
                <a:gd name="T3" fmla="*/ 11 h 123"/>
                <a:gd name="T4" fmla="*/ 3 w 100"/>
                <a:gd name="T5" fmla="*/ 31 h 123"/>
                <a:gd name="T6" fmla="*/ 0 w 100"/>
                <a:gd name="T7" fmla="*/ 31 h 123"/>
                <a:gd name="T8" fmla="*/ 3 w 100"/>
                <a:gd name="T9" fmla="*/ 0 h 123"/>
                <a:gd name="T10" fmla="*/ 97 w 100"/>
                <a:gd name="T11" fmla="*/ 0 h 123"/>
                <a:gd name="T12" fmla="*/ 100 w 100"/>
                <a:gd name="T13" fmla="*/ 31 h 123"/>
                <a:gd name="T14" fmla="*/ 96 w 100"/>
                <a:gd name="T15" fmla="*/ 31 h 123"/>
                <a:gd name="T16" fmla="*/ 77 w 100"/>
                <a:gd name="T17" fmla="*/ 11 h 123"/>
                <a:gd name="T18" fmla="*/ 59 w 100"/>
                <a:gd name="T19" fmla="*/ 11 h 123"/>
                <a:gd name="T20" fmla="*/ 59 w 100"/>
                <a:gd name="T21" fmla="*/ 109 h 123"/>
                <a:gd name="T22" fmla="*/ 71 w 100"/>
                <a:gd name="T23" fmla="*/ 120 h 123"/>
                <a:gd name="T24" fmla="*/ 71 w 100"/>
                <a:gd name="T25" fmla="*/ 123 h 123"/>
                <a:gd name="T26" fmla="*/ 50 w 100"/>
                <a:gd name="T27" fmla="*/ 121 h 123"/>
                <a:gd name="T28" fmla="*/ 28 w 100"/>
                <a:gd name="T29" fmla="*/ 123 h 123"/>
                <a:gd name="T30" fmla="*/ 28 w 100"/>
                <a:gd name="T31" fmla="*/ 120 h 123"/>
                <a:gd name="T32" fmla="*/ 41 w 100"/>
                <a:gd name="T33" fmla="*/ 109 h 123"/>
                <a:gd name="T34" fmla="*/ 41 w 100"/>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23">
                  <a:moveTo>
                    <a:pt x="41" y="11"/>
                  </a:moveTo>
                  <a:cubicBezTo>
                    <a:pt x="23" y="11"/>
                    <a:pt x="23" y="11"/>
                    <a:pt x="23" y="11"/>
                  </a:cubicBezTo>
                  <a:cubicBezTo>
                    <a:pt x="12" y="11"/>
                    <a:pt x="7" y="14"/>
                    <a:pt x="3" y="31"/>
                  </a:cubicBezTo>
                  <a:cubicBezTo>
                    <a:pt x="0" y="31"/>
                    <a:pt x="0" y="31"/>
                    <a:pt x="0" y="31"/>
                  </a:cubicBezTo>
                  <a:cubicBezTo>
                    <a:pt x="1" y="21"/>
                    <a:pt x="2" y="10"/>
                    <a:pt x="3" y="0"/>
                  </a:cubicBezTo>
                  <a:cubicBezTo>
                    <a:pt x="97" y="0"/>
                    <a:pt x="97" y="0"/>
                    <a:pt x="97" y="0"/>
                  </a:cubicBezTo>
                  <a:cubicBezTo>
                    <a:pt x="98" y="10"/>
                    <a:pt x="99" y="21"/>
                    <a:pt x="100" y="31"/>
                  </a:cubicBezTo>
                  <a:cubicBezTo>
                    <a:pt x="96" y="31"/>
                    <a:pt x="96" y="31"/>
                    <a:pt x="96" y="31"/>
                  </a:cubicBezTo>
                  <a:cubicBezTo>
                    <a:pt x="93" y="14"/>
                    <a:pt x="88" y="11"/>
                    <a:pt x="77" y="11"/>
                  </a:cubicBezTo>
                  <a:cubicBezTo>
                    <a:pt x="59" y="11"/>
                    <a:pt x="59" y="11"/>
                    <a:pt x="59" y="11"/>
                  </a:cubicBezTo>
                  <a:cubicBezTo>
                    <a:pt x="59" y="109"/>
                    <a:pt x="59" y="109"/>
                    <a:pt x="59" y="109"/>
                  </a:cubicBezTo>
                  <a:cubicBezTo>
                    <a:pt x="59" y="115"/>
                    <a:pt x="62" y="119"/>
                    <a:pt x="71" y="120"/>
                  </a:cubicBezTo>
                  <a:cubicBezTo>
                    <a:pt x="71" y="123"/>
                    <a:pt x="71" y="123"/>
                    <a:pt x="71" y="123"/>
                  </a:cubicBezTo>
                  <a:cubicBezTo>
                    <a:pt x="64" y="123"/>
                    <a:pt x="56" y="121"/>
                    <a:pt x="50" y="121"/>
                  </a:cubicBezTo>
                  <a:cubicBezTo>
                    <a:pt x="44" y="121"/>
                    <a:pt x="36" y="123"/>
                    <a:pt x="28" y="123"/>
                  </a:cubicBezTo>
                  <a:cubicBezTo>
                    <a:pt x="28" y="120"/>
                    <a:pt x="28" y="120"/>
                    <a:pt x="28" y="120"/>
                  </a:cubicBezTo>
                  <a:cubicBezTo>
                    <a:pt x="38"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Freeform 22"/>
            <p:cNvSpPr>
              <a:spLocks noEditPoints="1"/>
            </p:cNvSpPr>
            <p:nvPr userDrawn="1"/>
          </p:nvSpPr>
          <p:spPr bwMode="auto">
            <a:xfrm>
              <a:off x="4692651" y="3005138"/>
              <a:ext cx="300038" cy="366713"/>
            </a:xfrm>
            <a:custGeom>
              <a:avLst/>
              <a:gdLst>
                <a:gd name="T0" fmla="*/ 74 w 103"/>
                <a:gd name="T1" fmla="*/ 125 h 125"/>
                <a:gd name="T2" fmla="*/ 73 w 103"/>
                <a:gd name="T3" fmla="*/ 125 h 125"/>
                <a:gd name="T4" fmla="*/ 61 w 103"/>
                <a:gd name="T5" fmla="*/ 124 h 125"/>
                <a:gd name="T6" fmla="*/ 52 w 103"/>
                <a:gd name="T7" fmla="*/ 123 h 125"/>
                <a:gd name="T8" fmla="*/ 43 w 103"/>
                <a:gd name="T9" fmla="*/ 124 h 125"/>
                <a:gd name="T10" fmla="*/ 30 w 103"/>
                <a:gd name="T11" fmla="*/ 125 h 125"/>
                <a:gd name="T12" fmla="*/ 29 w 103"/>
                <a:gd name="T13" fmla="*/ 125 h 125"/>
                <a:gd name="T14" fmla="*/ 29 w 103"/>
                <a:gd name="T15" fmla="*/ 120 h 125"/>
                <a:gd name="T16" fmla="*/ 30 w 103"/>
                <a:gd name="T17" fmla="*/ 120 h 125"/>
                <a:gd name="T18" fmla="*/ 42 w 103"/>
                <a:gd name="T19" fmla="*/ 110 h 125"/>
                <a:gd name="T20" fmla="*/ 42 w 103"/>
                <a:gd name="T21" fmla="*/ 13 h 125"/>
                <a:gd name="T22" fmla="*/ 25 w 103"/>
                <a:gd name="T23" fmla="*/ 13 h 125"/>
                <a:gd name="T24" fmla="*/ 6 w 103"/>
                <a:gd name="T25" fmla="*/ 33 h 125"/>
                <a:gd name="T26" fmla="*/ 6 w 103"/>
                <a:gd name="T27" fmla="*/ 33 h 125"/>
                <a:gd name="T28" fmla="*/ 0 w 103"/>
                <a:gd name="T29" fmla="*/ 33 h 125"/>
                <a:gd name="T30" fmla="*/ 1 w 103"/>
                <a:gd name="T31" fmla="*/ 32 h 125"/>
                <a:gd name="T32" fmla="*/ 4 w 103"/>
                <a:gd name="T33" fmla="*/ 1 h 125"/>
                <a:gd name="T34" fmla="*/ 4 w 103"/>
                <a:gd name="T35" fmla="*/ 0 h 125"/>
                <a:gd name="T36" fmla="*/ 100 w 103"/>
                <a:gd name="T37" fmla="*/ 0 h 125"/>
                <a:gd name="T38" fmla="*/ 100 w 103"/>
                <a:gd name="T39" fmla="*/ 1 h 125"/>
                <a:gd name="T40" fmla="*/ 103 w 103"/>
                <a:gd name="T41" fmla="*/ 32 h 125"/>
                <a:gd name="T42" fmla="*/ 103 w 103"/>
                <a:gd name="T43" fmla="*/ 33 h 125"/>
                <a:gd name="T44" fmla="*/ 98 w 103"/>
                <a:gd name="T45" fmla="*/ 33 h 125"/>
                <a:gd name="T46" fmla="*/ 98 w 103"/>
                <a:gd name="T47" fmla="*/ 33 h 125"/>
                <a:gd name="T48" fmla="*/ 79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31 w 103"/>
                <a:gd name="T61" fmla="*/ 122 h 125"/>
                <a:gd name="T62" fmla="*/ 31 w 103"/>
                <a:gd name="T63" fmla="*/ 123 h 125"/>
                <a:gd name="T64" fmla="*/ 43 w 103"/>
                <a:gd name="T65" fmla="*/ 122 h 125"/>
                <a:gd name="T66" fmla="*/ 52 w 103"/>
                <a:gd name="T67" fmla="*/ 121 h 125"/>
                <a:gd name="T68" fmla="*/ 61 w 103"/>
                <a:gd name="T69" fmla="*/ 122 h 125"/>
                <a:gd name="T70" fmla="*/ 72 w 103"/>
                <a:gd name="T71" fmla="*/ 123 h 125"/>
                <a:gd name="T72" fmla="*/ 72 w 103"/>
                <a:gd name="T73" fmla="*/ 122 h 125"/>
                <a:gd name="T74" fmla="*/ 60 w 103"/>
                <a:gd name="T75" fmla="*/ 110 h 125"/>
                <a:gd name="T76" fmla="*/ 60 w 103"/>
                <a:gd name="T77" fmla="*/ 11 h 125"/>
                <a:gd name="T78" fmla="*/ 79 w 103"/>
                <a:gd name="T79" fmla="*/ 11 h 125"/>
                <a:gd name="T80" fmla="*/ 99 w 103"/>
                <a:gd name="T81" fmla="*/ 31 h 125"/>
                <a:gd name="T82" fmla="*/ 101 w 103"/>
                <a:gd name="T83" fmla="*/ 31 h 125"/>
                <a:gd name="T84" fmla="*/ 98 w 103"/>
                <a:gd name="T85" fmla="*/ 2 h 125"/>
                <a:gd name="T86" fmla="*/ 6 w 103"/>
                <a:gd name="T87" fmla="*/ 2 h 125"/>
                <a:gd name="T88" fmla="*/ 3 w 103"/>
                <a:gd name="T89" fmla="*/ 31 h 125"/>
                <a:gd name="T90" fmla="*/ 5 w 103"/>
                <a:gd name="T91" fmla="*/ 31 h 125"/>
                <a:gd name="T92" fmla="*/ 25 w 103"/>
                <a:gd name="T93" fmla="*/ 11 h 125"/>
                <a:gd name="T94" fmla="*/ 44 w 103"/>
                <a:gd name="T95" fmla="*/ 11 h 125"/>
                <a:gd name="T96" fmla="*/ 44 w 103"/>
                <a:gd name="T97" fmla="*/ 110 h 125"/>
                <a:gd name="T98" fmla="*/ 31 w 103"/>
                <a:gd name="T9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8" y="124"/>
                    <a:pt x="55" y="123"/>
                    <a:pt x="52" y="123"/>
                  </a:cubicBezTo>
                  <a:cubicBezTo>
                    <a:pt x="49" y="123"/>
                    <a:pt x="46" y="124"/>
                    <a:pt x="43" y="124"/>
                  </a:cubicBezTo>
                  <a:cubicBezTo>
                    <a:pt x="39" y="124"/>
                    <a:pt x="35" y="125"/>
                    <a:pt x="30" y="125"/>
                  </a:cubicBezTo>
                  <a:cubicBezTo>
                    <a:pt x="29" y="125"/>
                    <a:pt x="29" y="125"/>
                    <a:pt x="29" y="125"/>
                  </a:cubicBezTo>
                  <a:cubicBezTo>
                    <a:pt x="29" y="120"/>
                    <a:pt x="29" y="120"/>
                    <a:pt x="29" y="120"/>
                  </a:cubicBezTo>
                  <a:cubicBezTo>
                    <a:pt x="30" y="120"/>
                    <a:pt x="30" y="120"/>
                    <a:pt x="30" y="120"/>
                  </a:cubicBezTo>
                  <a:cubicBezTo>
                    <a:pt x="40" y="119"/>
                    <a:pt x="42" y="116"/>
                    <a:pt x="42" y="110"/>
                  </a:cubicBezTo>
                  <a:cubicBezTo>
                    <a:pt x="42" y="13"/>
                    <a:pt x="42" y="13"/>
                    <a:pt x="42" y="13"/>
                  </a:cubicBezTo>
                  <a:cubicBezTo>
                    <a:pt x="25" y="13"/>
                    <a:pt x="25" y="13"/>
                    <a:pt x="25" y="13"/>
                  </a:cubicBezTo>
                  <a:cubicBezTo>
                    <a:pt x="15" y="13"/>
                    <a:pt x="10" y="16"/>
                    <a:pt x="6" y="33"/>
                  </a:cubicBezTo>
                  <a:cubicBezTo>
                    <a:pt x="6" y="33"/>
                    <a:pt x="6" y="33"/>
                    <a:pt x="6" y="33"/>
                  </a:cubicBezTo>
                  <a:cubicBezTo>
                    <a:pt x="0" y="33"/>
                    <a:pt x="0" y="33"/>
                    <a:pt x="0" y="33"/>
                  </a:cubicBezTo>
                  <a:cubicBezTo>
                    <a:pt x="1" y="32"/>
                    <a:pt x="1" y="32"/>
                    <a:pt x="1" y="32"/>
                  </a:cubicBezTo>
                  <a:cubicBezTo>
                    <a:pt x="2" y="23"/>
                    <a:pt x="3" y="12"/>
                    <a:pt x="4" y="1"/>
                  </a:cubicBezTo>
                  <a:cubicBezTo>
                    <a:pt x="4" y="0"/>
                    <a:pt x="4" y="0"/>
                    <a:pt x="4" y="0"/>
                  </a:cubicBezTo>
                  <a:cubicBezTo>
                    <a:pt x="100" y="0"/>
                    <a:pt x="100" y="0"/>
                    <a:pt x="100" y="0"/>
                  </a:cubicBezTo>
                  <a:cubicBezTo>
                    <a:pt x="100" y="1"/>
                    <a:pt x="100" y="1"/>
                    <a:pt x="100" y="1"/>
                  </a:cubicBezTo>
                  <a:cubicBezTo>
                    <a:pt x="101" y="12"/>
                    <a:pt x="102" y="23"/>
                    <a:pt x="103" y="32"/>
                  </a:cubicBezTo>
                  <a:cubicBezTo>
                    <a:pt x="103" y="33"/>
                    <a:pt x="103" y="33"/>
                    <a:pt x="103" y="33"/>
                  </a:cubicBezTo>
                  <a:cubicBezTo>
                    <a:pt x="98" y="33"/>
                    <a:pt x="98" y="33"/>
                    <a:pt x="98" y="33"/>
                  </a:cubicBezTo>
                  <a:cubicBezTo>
                    <a:pt x="98" y="33"/>
                    <a:pt x="98" y="33"/>
                    <a:pt x="98" y="33"/>
                  </a:cubicBezTo>
                  <a:cubicBezTo>
                    <a:pt x="94" y="16"/>
                    <a:pt x="89" y="13"/>
                    <a:pt x="79" y="13"/>
                  </a:cubicBezTo>
                  <a:cubicBezTo>
                    <a:pt x="62" y="13"/>
                    <a:pt x="62" y="13"/>
                    <a:pt x="62" y="13"/>
                  </a:cubicBezTo>
                  <a:cubicBezTo>
                    <a:pt x="62" y="110"/>
                    <a:pt x="62" y="110"/>
                    <a:pt x="62" y="110"/>
                  </a:cubicBezTo>
                  <a:cubicBezTo>
                    <a:pt x="62" y="116"/>
                    <a:pt x="64" y="119"/>
                    <a:pt x="73" y="120"/>
                  </a:cubicBezTo>
                  <a:cubicBezTo>
                    <a:pt x="74" y="120"/>
                    <a:pt x="74" y="120"/>
                    <a:pt x="74" y="120"/>
                  </a:cubicBezTo>
                  <a:lnTo>
                    <a:pt x="74" y="125"/>
                  </a:lnTo>
                  <a:close/>
                  <a:moveTo>
                    <a:pt x="31" y="122"/>
                  </a:moveTo>
                  <a:cubicBezTo>
                    <a:pt x="31" y="123"/>
                    <a:pt x="31" y="123"/>
                    <a:pt x="31" y="123"/>
                  </a:cubicBezTo>
                  <a:cubicBezTo>
                    <a:pt x="35" y="122"/>
                    <a:pt x="39" y="122"/>
                    <a:pt x="43" y="122"/>
                  </a:cubicBezTo>
                  <a:cubicBezTo>
                    <a:pt x="46" y="122"/>
                    <a:pt x="49" y="121"/>
                    <a:pt x="52" y="121"/>
                  </a:cubicBezTo>
                  <a:cubicBezTo>
                    <a:pt x="55" y="121"/>
                    <a:pt x="58" y="122"/>
                    <a:pt x="61" y="122"/>
                  </a:cubicBezTo>
                  <a:cubicBezTo>
                    <a:pt x="65" y="122"/>
                    <a:pt x="69" y="122"/>
                    <a:pt x="72" y="123"/>
                  </a:cubicBezTo>
                  <a:cubicBezTo>
                    <a:pt x="72" y="122"/>
                    <a:pt x="72" y="122"/>
                    <a:pt x="72" y="122"/>
                  </a:cubicBezTo>
                  <a:cubicBezTo>
                    <a:pt x="64" y="121"/>
                    <a:pt x="60" y="117"/>
                    <a:pt x="60" y="110"/>
                  </a:cubicBezTo>
                  <a:cubicBezTo>
                    <a:pt x="60" y="11"/>
                    <a:pt x="60" y="11"/>
                    <a:pt x="60" y="11"/>
                  </a:cubicBezTo>
                  <a:cubicBezTo>
                    <a:pt x="79" y="11"/>
                    <a:pt x="79" y="11"/>
                    <a:pt x="79" y="11"/>
                  </a:cubicBezTo>
                  <a:cubicBezTo>
                    <a:pt x="90" y="11"/>
                    <a:pt x="96" y="14"/>
                    <a:pt x="99" y="31"/>
                  </a:cubicBezTo>
                  <a:cubicBezTo>
                    <a:pt x="101" y="31"/>
                    <a:pt x="101" y="31"/>
                    <a:pt x="101" y="31"/>
                  </a:cubicBezTo>
                  <a:cubicBezTo>
                    <a:pt x="100" y="23"/>
                    <a:pt x="99" y="13"/>
                    <a:pt x="98" y="2"/>
                  </a:cubicBezTo>
                  <a:cubicBezTo>
                    <a:pt x="6" y="2"/>
                    <a:pt x="6" y="2"/>
                    <a:pt x="6" y="2"/>
                  </a:cubicBezTo>
                  <a:cubicBezTo>
                    <a:pt x="5" y="12"/>
                    <a:pt x="4" y="23"/>
                    <a:pt x="3" y="31"/>
                  </a:cubicBezTo>
                  <a:cubicBezTo>
                    <a:pt x="5" y="31"/>
                    <a:pt x="5" y="31"/>
                    <a:pt x="5" y="31"/>
                  </a:cubicBezTo>
                  <a:cubicBezTo>
                    <a:pt x="8" y="14"/>
                    <a:pt x="14" y="11"/>
                    <a:pt x="25" y="11"/>
                  </a:cubicBezTo>
                  <a:cubicBezTo>
                    <a:pt x="44" y="11"/>
                    <a:pt x="44" y="11"/>
                    <a:pt x="44" y="11"/>
                  </a:cubicBezTo>
                  <a:cubicBezTo>
                    <a:pt x="44" y="110"/>
                    <a:pt x="44" y="110"/>
                    <a:pt x="44" y="110"/>
                  </a:cubicBezTo>
                  <a:cubicBezTo>
                    <a:pt x="44" y="117"/>
                    <a:pt x="40" y="121"/>
                    <a:pt x="3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9" name="Freeform 23"/>
            <p:cNvSpPr>
              <a:spLocks/>
            </p:cNvSpPr>
            <p:nvPr userDrawn="1"/>
          </p:nvSpPr>
          <p:spPr bwMode="auto">
            <a:xfrm>
              <a:off x="4995863" y="3005138"/>
              <a:ext cx="320675" cy="363538"/>
            </a:xfrm>
            <a:custGeom>
              <a:avLst/>
              <a:gdLst>
                <a:gd name="T0" fmla="*/ 12 w 110"/>
                <a:gd name="T1" fmla="*/ 12 h 124"/>
                <a:gd name="T2" fmla="*/ 0 w 110"/>
                <a:gd name="T3" fmla="*/ 2 h 124"/>
                <a:gd name="T4" fmla="*/ 0 w 110"/>
                <a:gd name="T5" fmla="*/ 0 h 124"/>
                <a:gd name="T6" fmla="*/ 20 w 110"/>
                <a:gd name="T7" fmla="*/ 1 h 124"/>
                <a:gd name="T8" fmla="*/ 40 w 110"/>
                <a:gd name="T9" fmla="*/ 0 h 124"/>
                <a:gd name="T10" fmla="*/ 40 w 110"/>
                <a:gd name="T11" fmla="*/ 2 h 124"/>
                <a:gd name="T12" fmla="*/ 31 w 110"/>
                <a:gd name="T13" fmla="*/ 7 h 124"/>
                <a:gd name="T14" fmla="*/ 33 w 110"/>
                <a:gd name="T15" fmla="*/ 14 h 124"/>
                <a:gd name="T16" fmla="*/ 59 w 110"/>
                <a:gd name="T17" fmla="*/ 65 h 124"/>
                <a:gd name="T18" fmla="*/ 83 w 110"/>
                <a:gd name="T19" fmla="*/ 14 h 124"/>
                <a:gd name="T20" fmla="*/ 85 w 110"/>
                <a:gd name="T21" fmla="*/ 7 h 124"/>
                <a:gd name="T22" fmla="*/ 75 w 110"/>
                <a:gd name="T23" fmla="*/ 2 h 124"/>
                <a:gd name="T24" fmla="*/ 75 w 110"/>
                <a:gd name="T25" fmla="*/ 0 h 124"/>
                <a:gd name="T26" fmla="*/ 94 w 110"/>
                <a:gd name="T27" fmla="*/ 1 h 124"/>
                <a:gd name="T28" fmla="*/ 110 w 110"/>
                <a:gd name="T29" fmla="*/ 0 h 124"/>
                <a:gd name="T30" fmla="*/ 110 w 110"/>
                <a:gd name="T31" fmla="*/ 2 h 124"/>
                <a:gd name="T32" fmla="*/ 95 w 110"/>
                <a:gd name="T33" fmla="*/ 15 h 124"/>
                <a:gd name="T34" fmla="*/ 65 w 110"/>
                <a:gd name="T35" fmla="*/ 75 h 124"/>
                <a:gd name="T36" fmla="*/ 65 w 110"/>
                <a:gd name="T37" fmla="*/ 110 h 124"/>
                <a:gd name="T38" fmla="*/ 77 w 110"/>
                <a:gd name="T39" fmla="*/ 121 h 124"/>
                <a:gd name="T40" fmla="*/ 77 w 110"/>
                <a:gd name="T41" fmla="*/ 124 h 124"/>
                <a:gd name="T42" fmla="*/ 56 w 110"/>
                <a:gd name="T43" fmla="*/ 122 h 124"/>
                <a:gd name="T44" fmla="*/ 34 w 110"/>
                <a:gd name="T45" fmla="*/ 124 h 124"/>
                <a:gd name="T46" fmla="*/ 34 w 110"/>
                <a:gd name="T47" fmla="*/ 121 h 124"/>
                <a:gd name="T48" fmla="*/ 47 w 110"/>
                <a:gd name="T49" fmla="*/ 110 h 124"/>
                <a:gd name="T50" fmla="*/ 47 w 110"/>
                <a:gd name="T51" fmla="*/ 75 h 124"/>
                <a:gd name="T52" fmla="*/ 12 w 110"/>
                <a:gd name="T53"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24">
                  <a:moveTo>
                    <a:pt x="12" y="12"/>
                  </a:moveTo>
                  <a:cubicBezTo>
                    <a:pt x="9" y="7"/>
                    <a:pt x="6" y="3"/>
                    <a:pt x="0" y="2"/>
                  </a:cubicBezTo>
                  <a:cubicBezTo>
                    <a:pt x="0" y="0"/>
                    <a:pt x="0" y="0"/>
                    <a:pt x="0" y="0"/>
                  </a:cubicBezTo>
                  <a:cubicBezTo>
                    <a:pt x="6" y="0"/>
                    <a:pt x="13" y="1"/>
                    <a:pt x="20" y="1"/>
                  </a:cubicBezTo>
                  <a:cubicBezTo>
                    <a:pt x="26" y="1"/>
                    <a:pt x="33" y="0"/>
                    <a:pt x="40" y="0"/>
                  </a:cubicBezTo>
                  <a:cubicBezTo>
                    <a:pt x="40" y="2"/>
                    <a:pt x="40" y="2"/>
                    <a:pt x="40" y="2"/>
                  </a:cubicBezTo>
                  <a:cubicBezTo>
                    <a:pt x="34" y="3"/>
                    <a:pt x="31" y="4"/>
                    <a:pt x="31" y="7"/>
                  </a:cubicBezTo>
                  <a:cubicBezTo>
                    <a:pt x="31" y="9"/>
                    <a:pt x="31" y="11"/>
                    <a:pt x="33" y="14"/>
                  </a:cubicBezTo>
                  <a:cubicBezTo>
                    <a:pt x="59" y="65"/>
                    <a:pt x="59" y="65"/>
                    <a:pt x="59" y="65"/>
                  </a:cubicBezTo>
                  <a:cubicBezTo>
                    <a:pt x="83" y="14"/>
                    <a:pt x="83" y="14"/>
                    <a:pt x="83" y="14"/>
                  </a:cubicBezTo>
                  <a:cubicBezTo>
                    <a:pt x="85" y="11"/>
                    <a:pt x="85" y="9"/>
                    <a:pt x="85" y="7"/>
                  </a:cubicBezTo>
                  <a:cubicBezTo>
                    <a:pt x="85" y="4"/>
                    <a:pt x="82" y="3"/>
                    <a:pt x="75" y="2"/>
                  </a:cubicBezTo>
                  <a:cubicBezTo>
                    <a:pt x="75" y="0"/>
                    <a:pt x="75" y="0"/>
                    <a:pt x="75" y="0"/>
                  </a:cubicBezTo>
                  <a:cubicBezTo>
                    <a:pt x="80" y="0"/>
                    <a:pt x="88" y="1"/>
                    <a:pt x="94" y="1"/>
                  </a:cubicBezTo>
                  <a:cubicBezTo>
                    <a:pt x="99" y="1"/>
                    <a:pt x="103" y="0"/>
                    <a:pt x="110" y="0"/>
                  </a:cubicBezTo>
                  <a:cubicBezTo>
                    <a:pt x="110" y="2"/>
                    <a:pt x="110" y="2"/>
                    <a:pt x="110" y="2"/>
                  </a:cubicBezTo>
                  <a:cubicBezTo>
                    <a:pt x="102" y="3"/>
                    <a:pt x="100" y="6"/>
                    <a:pt x="95" y="15"/>
                  </a:cubicBezTo>
                  <a:cubicBezTo>
                    <a:pt x="65" y="75"/>
                    <a:pt x="65" y="75"/>
                    <a:pt x="65" y="75"/>
                  </a:cubicBezTo>
                  <a:cubicBezTo>
                    <a:pt x="65" y="110"/>
                    <a:pt x="65" y="110"/>
                    <a:pt x="65" y="110"/>
                  </a:cubicBezTo>
                  <a:cubicBezTo>
                    <a:pt x="65" y="116"/>
                    <a:pt x="68" y="120"/>
                    <a:pt x="77" y="121"/>
                  </a:cubicBezTo>
                  <a:cubicBezTo>
                    <a:pt x="77" y="124"/>
                    <a:pt x="77" y="124"/>
                    <a:pt x="77" y="124"/>
                  </a:cubicBezTo>
                  <a:cubicBezTo>
                    <a:pt x="70" y="124"/>
                    <a:pt x="62" y="122"/>
                    <a:pt x="56" y="122"/>
                  </a:cubicBezTo>
                  <a:cubicBezTo>
                    <a:pt x="50" y="122"/>
                    <a:pt x="42" y="124"/>
                    <a:pt x="34" y="124"/>
                  </a:cubicBezTo>
                  <a:cubicBezTo>
                    <a:pt x="34" y="121"/>
                    <a:pt x="34" y="121"/>
                    <a:pt x="34" y="121"/>
                  </a:cubicBezTo>
                  <a:cubicBezTo>
                    <a:pt x="44" y="120"/>
                    <a:pt x="47" y="116"/>
                    <a:pt x="47" y="110"/>
                  </a:cubicBezTo>
                  <a:cubicBezTo>
                    <a:pt x="47" y="75"/>
                    <a:pt x="47" y="75"/>
                    <a:pt x="47" y="75"/>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0" name="Freeform 24"/>
            <p:cNvSpPr>
              <a:spLocks noEditPoints="1"/>
            </p:cNvSpPr>
            <p:nvPr userDrawn="1"/>
          </p:nvSpPr>
          <p:spPr bwMode="auto">
            <a:xfrm>
              <a:off x="4992688" y="3001963"/>
              <a:ext cx="327025" cy="369888"/>
            </a:xfrm>
            <a:custGeom>
              <a:avLst/>
              <a:gdLst>
                <a:gd name="T0" fmla="*/ 78 w 112"/>
                <a:gd name="T1" fmla="*/ 126 h 126"/>
                <a:gd name="T2" fmla="*/ 57 w 112"/>
                <a:gd name="T3" fmla="*/ 124 h 126"/>
                <a:gd name="T4" fmla="*/ 35 w 112"/>
                <a:gd name="T5" fmla="*/ 126 h 126"/>
                <a:gd name="T6" fmla="*/ 34 w 112"/>
                <a:gd name="T7" fmla="*/ 121 h 126"/>
                <a:gd name="T8" fmla="*/ 47 w 112"/>
                <a:gd name="T9" fmla="*/ 111 h 126"/>
                <a:gd name="T10" fmla="*/ 12 w 112"/>
                <a:gd name="T11" fmla="*/ 14 h 126"/>
                <a:gd name="T12" fmla="*/ 0 w 112"/>
                <a:gd name="T13" fmla="*/ 4 h 126"/>
                <a:gd name="T14" fmla="*/ 1 w 112"/>
                <a:gd name="T15" fmla="*/ 0 h 126"/>
                <a:gd name="T16" fmla="*/ 21 w 112"/>
                <a:gd name="T17" fmla="*/ 1 h 126"/>
                <a:gd name="T18" fmla="*/ 41 w 112"/>
                <a:gd name="T19" fmla="*/ 0 h 126"/>
                <a:gd name="T20" fmla="*/ 42 w 112"/>
                <a:gd name="T21" fmla="*/ 4 h 126"/>
                <a:gd name="T22" fmla="*/ 33 w 112"/>
                <a:gd name="T23" fmla="*/ 8 h 126"/>
                <a:gd name="T24" fmla="*/ 60 w 112"/>
                <a:gd name="T25" fmla="*/ 64 h 126"/>
                <a:gd name="T26" fmla="*/ 85 w 112"/>
                <a:gd name="T27" fmla="*/ 8 h 126"/>
                <a:gd name="T28" fmla="*/ 75 w 112"/>
                <a:gd name="T29" fmla="*/ 4 h 126"/>
                <a:gd name="T30" fmla="*/ 76 w 112"/>
                <a:gd name="T31" fmla="*/ 0 h 126"/>
                <a:gd name="T32" fmla="*/ 95 w 112"/>
                <a:gd name="T33" fmla="*/ 1 h 126"/>
                <a:gd name="T34" fmla="*/ 111 w 112"/>
                <a:gd name="T35" fmla="*/ 0 h 126"/>
                <a:gd name="T36" fmla="*/ 112 w 112"/>
                <a:gd name="T37" fmla="*/ 4 h 126"/>
                <a:gd name="T38" fmla="*/ 97 w 112"/>
                <a:gd name="T39" fmla="*/ 17 h 126"/>
                <a:gd name="T40" fmla="*/ 67 w 112"/>
                <a:gd name="T41" fmla="*/ 111 h 126"/>
                <a:gd name="T42" fmla="*/ 79 w 112"/>
                <a:gd name="T43" fmla="*/ 121 h 126"/>
                <a:gd name="T44" fmla="*/ 57 w 112"/>
                <a:gd name="T45" fmla="*/ 122 h 126"/>
                <a:gd name="T46" fmla="*/ 77 w 112"/>
                <a:gd name="T47" fmla="*/ 124 h 126"/>
                <a:gd name="T48" fmla="*/ 65 w 112"/>
                <a:gd name="T49" fmla="*/ 111 h 126"/>
                <a:gd name="T50" fmla="*/ 95 w 112"/>
                <a:gd name="T51" fmla="*/ 16 h 126"/>
                <a:gd name="T52" fmla="*/ 110 w 112"/>
                <a:gd name="T53" fmla="*/ 2 h 126"/>
                <a:gd name="T54" fmla="*/ 95 w 112"/>
                <a:gd name="T55" fmla="*/ 3 h 126"/>
                <a:gd name="T56" fmla="*/ 77 w 112"/>
                <a:gd name="T57" fmla="*/ 2 h 126"/>
                <a:gd name="T58" fmla="*/ 87 w 112"/>
                <a:gd name="T59" fmla="*/ 8 h 126"/>
                <a:gd name="T60" fmla="*/ 60 w 112"/>
                <a:gd name="T61" fmla="*/ 68 h 126"/>
                <a:gd name="T62" fmla="*/ 31 w 112"/>
                <a:gd name="T63" fmla="*/ 8 h 126"/>
                <a:gd name="T64" fmla="*/ 40 w 112"/>
                <a:gd name="T65" fmla="*/ 2 h 126"/>
                <a:gd name="T66" fmla="*/ 21 w 112"/>
                <a:gd name="T67" fmla="*/ 3 h 126"/>
                <a:gd name="T68" fmla="*/ 2 w 112"/>
                <a:gd name="T69" fmla="*/ 2 h 126"/>
                <a:gd name="T70" fmla="*/ 14 w 112"/>
                <a:gd name="T71" fmla="*/ 13 h 126"/>
                <a:gd name="T72" fmla="*/ 49 w 112"/>
                <a:gd name="T73" fmla="*/ 76 h 126"/>
                <a:gd name="T74" fmla="*/ 36 w 112"/>
                <a:gd name="T75" fmla="*/ 123 h 126"/>
                <a:gd name="T76" fmla="*/ 47 w 112"/>
                <a:gd name="T77"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26">
                  <a:moveTo>
                    <a:pt x="79" y="126"/>
                  </a:moveTo>
                  <a:cubicBezTo>
                    <a:pt x="78" y="126"/>
                    <a:pt x="78" y="126"/>
                    <a:pt x="78" y="126"/>
                  </a:cubicBezTo>
                  <a:cubicBezTo>
                    <a:pt x="74" y="126"/>
                    <a:pt x="70" y="125"/>
                    <a:pt x="66" y="125"/>
                  </a:cubicBezTo>
                  <a:cubicBezTo>
                    <a:pt x="63" y="125"/>
                    <a:pt x="60" y="124"/>
                    <a:pt x="57" y="124"/>
                  </a:cubicBezTo>
                  <a:cubicBezTo>
                    <a:pt x="54" y="124"/>
                    <a:pt x="51" y="125"/>
                    <a:pt x="48" y="125"/>
                  </a:cubicBezTo>
                  <a:cubicBezTo>
                    <a:pt x="44" y="125"/>
                    <a:pt x="40" y="126"/>
                    <a:pt x="35" y="126"/>
                  </a:cubicBezTo>
                  <a:cubicBezTo>
                    <a:pt x="34" y="126"/>
                    <a:pt x="34" y="126"/>
                    <a:pt x="34" y="126"/>
                  </a:cubicBezTo>
                  <a:cubicBezTo>
                    <a:pt x="34" y="121"/>
                    <a:pt x="34" y="121"/>
                    <a:pt x="34" y="121"/>
                  </a:cubicBezTo>
                  <a:cubicBezTo>
                    <a:pt x="35" y="121"/>
                    <a:pt x="35" y="121"/>
                    <a:pt x="35" y="121"/>
                  </a:cubicBezTo>
                  <a:cubicBezTo>
                    <a:pt x="45" y="120"/>
                    <a:pt x="47" y="117"/>
                    <a:pt x="47" y="111"/>
                  </a:cubicBezTo>
                  <a:cubicBezTo>
                    <a:pt x="47" y="77"/>
                    <a:pt x="47" y="77"/>
                    <a:pt x="47" y="77"/>
                  </a:cubicBezTo>
                  <a:cubicBezTo>
                    <a:pt x="12" y="14"/>
                    <a:pt x="12" y="14"/>
                    <a:pt x="12" y="14"/>
                  </a:cubicBezTo>
                  <a:cubicBezTo>
                    <a:pt x="9" y="8"/>
                    <a:pt x="7" y="5"/>
                    <a:pt x="0" y="4"/>
                  </a:cubicBezTo>
                  <a:cubicBezTo>
                    <a:pt x="0" y="4"/>
                    <a:pt x="0" y="4"/>
                    <a:pt x="0" y="4"/>
                  </a:cubicBezTo>
                  <a:cubicBezTo>
                    <a:pt x="0" y="0"/>
                    <a:pt x="0" y="0"/>
                    <a:pt x="0" y="0"/>
                  </a:cubicBezTo>
                  <a:cubicBezTo>
                    <a:pt x="1" y="0"/>
                    <a:pt x="1" y="0"/>
                    <a:pt x="1" y="0"/>
                  </a:cubicBezTo>
                  <a:cubicBezTo>
                    <a:pt x="4" y="0"/>
                    <a:pt x="8" y="0"/>
                    <a:pt x="11" y="0"/>
                  </a:cubicBezTo>
                  <a:cubicBezTo>
                    <a:pt x="14" y="1"/>
                    <a:pt x="18" y="1"/>
                    <a:pt x="21" y="1"/>
                  </a:cubicBezTo>
                  <a:cubicBezTo>
                    <a:pt x="24" y="1"/>
                    <a:pt x="27" y="1"/>
                    <a:pt x="31" y="0"/>
                  </a:cubicBezTo>
                  <a:cubicBezTo>
                    <a:pt x="34" y="0"/>
                    <a:pt x="37" y="0"/>
                    <a:pt x="41" y="0"/>
                  </a:cubicBezTo>
                  <a:cubicBezTo>
                    <a:pt x="42" y="0"/>
                    <a:pt x="42" y="0"/>
                    <a:pt x="42" y="0"/>
                  </a:cubicBezTo>
                  <a:cubicBezTo>
                    <a:pt x="42" y="4"/>
                    <a:pt x="42" y="4"/>
                    <a:pt x="42" y="4"/>
                  </a:cubicBezTo>
                  <a:cubicBezTo>
                    <a:pt x="41" y="4"/>
                    <a:pt x="41" y="4"/>
                    <a:pt x="41" y="4"/>
                  </a:cubicBezTo>
                  <a:cubicBezTo>
                    <a:pt x="34" y="5"/>
                    <a:pt x="33" y="6"/>
                    <a:pt x="33" y="8"/>
                  </a:cubicBezTo>
                  <a:cubicBezTo>
                    <a:pt x="33" y="10"/>
                    <a:pt x="33" y="12"/>
                    <a:pt x="35" y="15"/>
                  </a:cubicBezTo>
                  <a:cubicBezTo>
                    <a:pt x="60" y="64"/>
                    <a:pt x="60" y="64"/>
                    <a:pt x="60" y="64"/>
                  </a:cubicBezTo>
                  <a:cubicBezTo>
                    <a:pt x="83" y="14"/>
                    <a:pt x="83" y="14"/>
                    <a:pt x="83" y="14"/>
                  </a:cubicBezTo>
                  <a:cubicBezTo>
                    <a:pt x="85" y="12"/>
                    <a:pt x="85" y="10"/>
                    <a:pt x="85" y="8"/>
                  </a:cubicBezTo>
                  <a:cubicBezTo>
                    <a:pt x="85" y="6"/>
                    <a:pt x="83" y="5"/>
                    <a:pt x="76" y="4"/>
                  </a:cubicBezTo>
                  <a:cubicBezTo>
                    <a:pt x="75" y="4"/>
                    <a:pt x="75" y="4"/>
                    <a:pt x="75" y="4"/>
                  </a:cubicBezTo>
                  <a:cubicBezTo>
                    <a:pt x="75" y="0"/>
                    <a:pt x="75" y="0"/>
                    <a:pt x="75" y="0"/>
                  </a:cubicBezTo>
                  <a:cubicBezTo>
                    <a:pt x="76" y="0"/>
                    <a:pt x="76" y="0"/>
                    <a:pt x="76" y="0"/>
                  </a:cubicBezTo>
                  <a:cubicBezTo>
                    <a:pt x="79" y="0"/>
                    <a:pt x="82" y="0"/>
                    <a:pt x="85" y="0"/>
                  </a:cubicBezTo>
                  <a:cubicBezTo>
                    <a:pt x="88" y="1"/>
                    <a:pt x="92" y="1"/>
                    <a:pt x="95" y="1"/>
                  </a:cubicBezTo>
                  <a:cubicBezTo>
                    <a:pt x="97" y="1"/>
                    <a:pt x="99" y="1"/>
                    <a:pt x="102" y="0"/>
                  </a:cubicBezTo>
                  <a:cubicBezTo>
                    <a:pt x="104" y="0"/>
                    <a:pt x="107" y="0"/>
                    <a:pt x="111" y="0"/>
                  </a:cubicBezTo>
                  <a:cubicBezTo>
                    <a:pt x="112" y="0"/>
                    <a:pt x="112" y="0"/>
                    <a:pt x="112" y="0"/>
                  </a:cubicBezTo>
                  <a:cubicBezTo>
                    <a:pt x="112" y="4"/>
                    <a:pt x="112" y="4"/>
                    <a:pt x="112" y="4"/>
                  </a:cubicBezTo>
                  <a:cubicBezTo>
                    <a:pt x="111" y="4"/>
                    <a:pt x="111" y="4"/>
                    <a:pt x="111" y="4"/>
                  </a:cubicBezTo>
                  <a:cubicBezTo>
                    <a:pt x="104" y="5"/>
                    <a:pt x="102" y="7"/>
                    <a:pt x="97" y="17"/>
                  </a:cubicBezTo>
                  <a:cubicBezTo>
                    <a:pt x="67" y="77"/>
                    <a:pt x="67" y="77"/>
                    <a:pt x="67" y="77"/>
                  </a:cubicBezTo>
                  <a:cubicBezTo>
                    <a:pt x="67" y="111"/>
                    <a:pt x="67" y="111"/>
                    <a:pt x="67" y="111"/>
                  </a:cubicBezTo>
                  <a:cubicBezTo>
                    <a:pt x="67" y="117"/>
                    <a:pt x="69" y="120"/>
                    <a:pt x="78" y="121"/>
                  </a:cubicBezTo>
                  <a:cubicBezTo>
                    <a:pt x="79" y="121"/>
                    <a:pt x="79" y="121"/>
                    <a:pt x="79" y="121"/>
                  </a:cubicBezTo>
                  <a:lnTo>
                    <a:pt x="79" y="126"/>
                  </a:lnTo>
                  <a:close/>
                  <a:moveTo>
                    <a:pt x="57" y="122"/>
                  </a:moveTo>
                  <a:cubicBezTo>
                    <a:pt x="60" y="122"/>
                    <a:pt x="63" y="123"/>
                    <a:pt x="66" y="123"/>
                  </a:cubicBezTo>
                  <a:cubicBezTo>
                    <a:pt x="70" y="123"/>
                    <a:pt x="74" y="123"/>
                    <a:pt x="77" y="124"/>
                  </a:cubicBezTo>
                  <a:cubicBezTo>
                    <a:pt x="77" y="123"/>
                    <a:pt x="77" y="123"/>
                    <a:pt x="77" y="123"/>
                  </a:cubicBezTo>
                  <a:cubicBezTo>
                    <a:pt x="69" y="122"/>
                    <a:pt x="65" y="118"/>
                    <a:pt x="65" y="111"/>
                  </a:cubicBezTo>
                  <a:cubicBezTo>
                    <a:pt x="65" y="76"/>
                    <a:pt x="65" y="76"/>
                    <a:pt x="65" y="76"/>
                  </a:cubicBezTo>
                  <a:cubicBezTo>
                    <a:pt x="95" y="16"/>
                    <a:pt x="95" y="16"/>
                    <a:pt x="95" y="16"/>
                  </a:cubicBezTo>
                  <a:cubicBezTo>
                    <a:pt x="100" y="7"/>
                    <a:pt x="102" y="3"/>
                    <a:pt x="110" y="2"/>
                  </a:cubicBezTo>
                  <a:cubicBezTo>
                    <a:pt x="110" y="2"/>
                    <a:pt x="110" y="2"/>
                    <a:pt x="110" y="2"/>
                  </a:cubicBezTo>
                  <a:cubicBezTo>
                    <a:pt x="107" y="2"/>
                    <a:pt x="104" y="2"/>
                    <a:pt x="102" y="2"/>
                  </a:cubicBezTo>
                  <a:cubicBezTo>
                    <a:pt x="100" y="3"/>
                    <a:pt x="97" y="3"/>
                    <a:pt x="95" y="3"/>
                  </a:cubicBezTo>
                  <a:cubicBezTo>
                    <a:pt x="92" y="3"/>
                    <a:pt x="88" y="3"/>
                    <a:pt x="85" y="2"/>
                  </a:cubicBezTo>
                  <a:cubicBezTo>
                    <a:pt x="82" y="2"/>
                    <a:pt x="80" y="2"/>
                    <a:pt x="77" y="2"/>
                  </a:cubicBezTo>
                  <a:cubicBezTo>
                    <a:pt x="77" y="2"/>
                    <a:pt x="77" y="2"/>
                    <a:pt x="77" y="2"/>
                  </a:cubicBezTo>
                  <a:cubicBezTo>
                    <a:pt x="82" y="3"/>
                    <a:pt x="87" y="4"/>
                    <a:pt x="87" y="8"/>
                  </a:cubicBezTo>
                  <a:cubicBezTo>
                    <a:pt x="87" y="10"/>
                    <a:pt x="87" y="12"/>
                    <a:pt x="85" y="15"/>
                  </a:cubicBezTo>
                  <a:cubicBezTo>
                    <a:pt x="60" y="68"/>
                    <a:pt x="60" y="68"/>
                    <a:pt x="60" y="68"/>
                  </a:cubicBezTo>
                  <a:cubicBezTo>
                    <a:pt x="33" y="16"/>
                    <a:pt x="33" y="16"/>
                    <a:pt x="33" y="16"/>
                  </a:cubicBezTo>
                  <a:cubicBezTo>
                    <a:pt x="31" y="12"/>
                    <a:pt x="31" y="10"/>
                    <a:pt x="31" y="8"/>
                  </a:cubicBezTo>
                  <a:cubicBezTo>
                    <a:pt x="31" y="4"/>
                    <a:pt x="35" y="3"/>
                    <a:pt x="40" y="2"/>
                  </a:cubicBezTo>
                  <a:cubicBezTo>
                    <a:pt x="40" y="2"/>
                    <a:pt x="40" y="2"/>
                    <a:pt x="40" y="2"/>
                  </a:cubicBezTo>
                  <a:cubicBezTo>
                    <a:pt x="37" y="2"/>
                    <a:pt x="34" y="2"/>
                    <a:pt x="31" y="2"/>
                  </a:cubicBezTo>
                  <a:cubicBezTo>
                    <a:pt x="28" y="3"/>
                    <a:pt x="24" y="3"/>
                    <a:pt x="21" y="3"/>
                  </a:cubicBezTo>
                  <a:cubicBezTo>
                    <a:pt x="18" y="3"/>
                    <a:pt x="14" y="3"/>
                    <a:pt x="11" y="2"/>
                  </a:cubicBezTo>
                  <a:cubicBezTo>
                    <a:pt x="8" y="2"/>
                    <a:pt x="5" y="2"/>
                    <a:pt x="2" y="2"/>
                  </a:cubicBezTo>
                  <a:cubicBezTo>
                    <a:pt x="2" y="2"/>
                    <a:pt x="2" y="2"/>
                    <a:pt x="2" y="2"/>
                  </a:cubicBezTo>
                  <a:cubicBezTo>
                    <a:pt x="8" y="4"/>
                    <a:pt x="11" y="7"/>
                    <a:pt x="14" y="13"/>
                  </a:cubicBezTo>
                  <a:cubicBezTo>
                    <a:pt x="14" y="13"/>
                    <a:pt x="14" y="13"/>
                    <a:pt x="14" y="13"/>
                  </a:cubicBezTo>
                  <a:cubicBezTo>
                    <a:pt x="49" y="76"/>
                    <a:pt x="49" y="76"/>
                    <a:pt x="49" y="76"/>
                  </a:cubicBezTo>
                  <a:cubicBezTo>
                    <a:pt x="49" y="111"/>
                    <a:pt x="49" y="111"/>
                    <a:pt x="49" y="111"/>
                  </a:cubicBezTo>
                  <a:cubicBezTo>
                    <a:pt x="49" y="118"/>
                    <a:pt x="45" y="122"/>
                    <a:pt x="36" y="123"/>
                  </a:cubicBezTo>
                  <a:cubicBezTo>
                    <a:pt x="36" y="124"/>
                    <a:pt x="36" y="124"/>
                    <a:pt x="36" y="124"/>
                  </a:cubicBezTo>
                  <a:cubicBezTo>
                    <a:pt x="40" y="123"/>
                    <a:pt x="44" y="123"/>
                    <a:pt x="47" y="123"/>
                  </a:cubicBezTo>
                  <a:cubicBezTo>
                    <a:pt x="51" y="123"/>
                    <a:pt x="54" y="122"/>
                    <a:pt x="57"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1" name="Freeform 25"/>
            <p:cNvSpPr>
              <a:spLocks/>
            </p:cNvSpPr>
            <p:nvPr userDrawn="1"/>
          </p:nvSpPr>
          <p:spPr bwMode="auto">
            <a:xfrm>
              <a:off x="5467351" y="2957513"/>
              <a:ext cx="388938" cy="411163"/>
            </a:xfrm>
            <a:custGeom>
              <a:avLst/>
              <a:gdLst>
                <a:gd name="T0" fmla="*/ 0 w 133"/>
                <a:gd name="T1" fmla="*/ 137 h 140"/>
                <a:gd name="T2" fmla="*/ 11 w 133"/>
                <a:gd name="T3" fmla="*/ 128 h 140"/>
                <a:gd name="T4" fmla="*/ 11 w 133"/>
                <a:gd name="T5" fmla="*/ 12 h 140"/>
                <a:gd name="T6" fmla="*/ 0 w 133"/>
                <a:gd name="T7" fmla="*/ 3 h 140"/>
                <a:gd name="T8" fmla="*/ 0 w 133"/>
                <a:gd name="T9" fmla="*/ 0 h 140"/>
                <a:gd name="T10" fmla="*/ 22 w 133"/>
                <a:gd name="T11" fmla="*/ 1 h 140"/>
                <a:gd name="T12" fmla="*/ 43 w 133"/>
                <a:gd name="T13" fmla="*/ 0 h 140"/>
                <a:gd name="T14" fmla="*/ 43 w 133"/>
                <a:gd name="T15" fmla="*/ 3 h 140"/>
                <a:gd name="T16" fmla="*/ 32 w 133"/>
                <a:gd name="T17" fmla="*/ 12 h 140"/>
                <a:gd name="T18" fmla="*/ 32 w 133"/>
                <a:gd name="T19" fmla="*/ 60 h 140"/>
                <a:gd name="T20" fmla="*/ 101 w 133"/>
                <a:gd name="T21" fmla="*/ 60 h 140"/>
                <a:gd name="T22" fmla="*/ 101 w 133"/>
                <a:gd name="T23" fmla="*/ 12 h 140"/>
                <a:gd name="T24" fmla="*/ 90 w 133"/>
                <a:gd name="T25" fmla="*/ 3 h 140"/>
                <a:gd name="T26" fmla="*/ 90 w 133"/>
                <a:gd name="T27" fmla="*/ 0 h 140"/>
                <a:gd name="T28" fmla="*/ 111 w 133"/>
                <a:gd name="T29" fmla="*/ 1 h 140"/>
                <a:gd name="T30" fmla="*/ 133 w 133"/>
                <a:gd name="T31" fmla="*/ 0 h 140"/>
                <a:gd name="T32" fmla="*/ 133 w 133"/>
                <a:gd name="T33" fmla="*/ 3 h 140"/>
                <a:gd name="T34" fmla="*/ 122 w 133"/>
                <a:gd name="T35" fmla="*/ 12 h 140"/>
                <a:gd name="T36" fmla="*/ 122 w 133"/>
                <a:gd name="T37" fmla="*/ 128 h 140"/>
                <a:gd name="T38" fmla="*/ 133 w 133"/>
                <a:gd name="T39" fmla="*/ 137 h 140"/>
                <a:gd name="T40" fmla="*/ 133 w 133"/>
                <a:gd name="T41" fmla="*/ 140 h 140"/>
                <a:gd name="T42" fmla="*/ 111 w 133"/>
                <a:gd name="T43" fmla="*/ 138 h 140"/>
                <a:gd name="T44" fmla="*/ 90 w 133"/>
                <a:gd name="T45" fmla="*/ 140 h 140"/>
                <a:gd name="T46" fmla="*/ 90 w 133"/>
                <a:gd name="T47" fmla="*/ 137 h 140"/>
                <a:gd name="T48" fmla="*/ 101 w 133"/>
                <a:gd name="T49" fmla="*/ 128 h 140"/>
                <a:gd name="T50" fmla="*/ 101 w 133"/>
                <a:gd name="T51" fmla="*/ 73 h 140"/>
                <a:gd name="T52" fmla="*/ 32 w 133"/>
                <a:gd name="T53" fmla="*/ 73 h 140"/>
                <a:gd name="T54" fmla="*/ 32 w 133"/>
                <a:gd name="T55" fmla="*/ 128 h 140"/>
                <a:gd name="T56" fmla="*/ 43 w 133"/>
                <a:gd name="T57" fmla="*/ 137 h 140"/>
                <a:gd name="T58" fmla="*/ 43 w 133"/>
                <a:gd name="T59" fmla="*/ 140 h 140"/>
                <a:gd name="T60" fmla="*/ 22 w 133"/>
                <a:gd name="T61" fmla="*/ 138 h 140"/>
                <a:gd name="T62" fmla="*/ 0 w 133"/>
                <a:gd name="T63" fmla="*/ 140 h 140"/>
                <a:gd name="T64" fmla="*/ 0 w 133"/>
                <a:gd name="T65" fmla="*/ 13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40">
                  <a:moveTo>
                    <a:pt x="0" y="137"/>
                  </a:moveTo>
                  <a:cubicBezTo>
                    <a:pt x="9" y="135"/>
                    <a:pt x="11" y="134"/>
                    <a:pt x="11" y="128"/>
                  </a:cubicBezTo>
                  <a:cubicBezTo>
                    <a:pt x="11" y="12"/>
                    <a:pt x="11" y="12"/>
                    <a:pt x="11" y="12"/>
                  </a:cubicBezTo>
                  <a:cubicBezTo>
                    <a:pt x="11" y="6"/>
                    <a:pt x="9" y="4"/>
                    <a:pt x="0" y="3"/>
                  </a:cubicBezTo>
                  <a:cubicBezTo>
                    <a:pt x="0" y="0"/>
                    <a:pt x="0" y="0"/>
                    <a:pt x="0" y="0"/>
                  </a:cubicBezTo>
                  <a:cubicBezTo>
                    <a:pt x="5" y="0"/>
                    <a:pt x="14" y="1"/>
                    <a:pt x="22" y="1"/>
                  </a:cubicBezTo>
                  <a:cubicBezTo>
                    <a:pt x="30" y="1"/>
                    <a:pt x="39" y="0"/>
                    <a:pt x="43" y="0"/>
                  </a:cubicBezTo>
                  <a:cubicBezTo>
                    <a:pt x="43" y="3"/>
                    <a:pt x="43" y="3"/>
                    <a:pt x="43" y="3"/>
                  </a:cubicBezTo>
                  <a:cubicBezTo>
                    <a:pt x="35" y="4"/>
                    <a:pt x="32" y="6"/>
                    <a:pt x="32" y="12"/>
                  </a:cubicBezTo>
                  <a:cubicBezTo>
                    <a:pt x="32" y="60"/>
                    <a:pt x="32" y="60"/>
                    <a:pt x="32" y="60"/>
                  </a:cubicBezTo>
                  <a:cubicBezTo>
                    <a:pt x="101" y="60"/>
                    <a:pt x="101" y="60"/>
                    <a:pt x="101" y="60"/>
                  </a:cubicBezTo>
                  <a:cubicBezTo>
                    <a:pt x="101" y="12"/>
                    <a:pt x="101" y="12"/>
                    <a:pt x="101" y="12"/>
                  </a:cubicBezTo>
                  <a:cubicBezTo>
                    <a:pt x="101" y="6"/>
                    <a:pt x="98" y="4"/>
                    <a:pt x="90" y="3"/>
                  </a:cubicBezTo>
                  <a:cubicBezTo>
                    <a:pt x="90" y="0"/>
                    <a:pt x="90" y="0"/>
                    <a:pt x="90" y="0"/>
                  </a:cubicBezTo>
                  <a:cubicBezTo>
                    <a:pt x="94" y="0"/>
                    <a:pt x="103" y="1"/>
                    <a:pt x="111" y="1"/>
                  </a:cubicBezTo>
                  <a:cubicBezTo>
                    <a:pt x="119" y="1"/>
                    <a:pt x="128" y="0"/>
                    <a:pt x="133" y="0"/>
                  </a:cubicBezTo>
                  <a:cubicBezTo>
                    <a:pt x="133" y="3"/>
                    <a:pt x="133" y="3"/>
                    <a:pt x="133" y="3"/>
                  </a:cubicBezTo>
                  <a:cubicBezTo>
                    <a:pt x="124" y="4"/>
                    <a:pt x="122" y="6"/>
                    <a:pt x="122" y="12"/>
                  </a:cubicBezTo>
                  <a:cubicBezTo>
                    <a:pt x="122" y="128"/>
                    <a:pt x="122" y="128"/>
                    <a:pt x="122" y="128"/>
                  </a:cubicBezTo>
                  <a:cubicBezTo>
                    <a:pt x="122" y="134"/>
                    <a:pt x="124" y="135"/>
                    <a:pt x="133" y="137"/>
                  </a:cubicBezTo>
                  <a:cubicBezTo>
                    <a:pt x="133" y="140"/>
                    <a:pt x="133" y="140"/>
                    <a:pt x="133" y="140"/>
                  </a:cubicBezTo>
                  <a:cubicBezTo>
                    <a:pt x="128" y="140"/>
                    <a:pt x="119" y="138"/>
                    <a:pt x="111" y="138"/>
                  </a:cubicBezTo>
                  <a:cubicBezTo>
                    <a:pt x="103" y="138"/>
                    <a:pt x="94" y="140"/>
                    <a:pt x="90" y="140"/>
                  </a:cubicBezTo>
                  <a:cubicBezTo>
                    <a:pt x="90" y="137"/>
                    <a:pt x="90" y="137"/>
                    <a:pt x="90" y="137"/>
                  </a:cubicBezTo>
                  <a:cubicBezTo>
                    <a:pt x="98" y="135"/>
                    <a:pt x="101" y="134"/>
                    <a:pt x="101" y="128"/>
                  </a:cubicBezTo>
                  <a:cubicBezTo>
                    <a:pt x="101" y="73"/>
                    <a:pt x="101" y="73"/>
                    <a:pt x="101" y="73"/>
                  </a:cubicBezTo>
                  <a:cubicBezTo>
                    <a:pt x="32" y="73"/>
                    <a:pt x="32" y="73"/>
                    <a:pt x="32" y="73"/>
                  </a:cubicBezTo>
                  <a:cubicBezTo>
                    <a:pt x="32" y="128"/>
                    <a:pt x="32" y="128"/>
                    <a:pt x="32" y="128"/>
                  </a:cubicBezTo>
                  <a:cubicBezTo>
                    <a:pt x="32" y="134"/>
                    <a:pt x="35" y="135"/>
                    <a:pt x="43" y="137"/>
                  </a:cubicBezTo>
                  <a:cubicBezTo>
                    <a:pt x="43" y="140"/>
                    <a:pt x="43" y="140"/>
                    <a:pt x="43" y="140"/>
                  </a:cubicBezTo>
                  <a:cubicBezTo>
                    <a:pt x="39" y="140"/>
                    <a:pt x="30" y="138"/>
                    <a:pt x="22" y="138"/>
                  </a:cubicBezTo>
                  <a:cubicBezTo>
                    <a:pt x="14" y="138"/>
                    <a:pt x="5" y="140"/>
                    <a:pt x="0" y="140"/>
                  </a:cubicBezTo>
                  <a:lnTo>
                    <a:pt x="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2" name="Freeform 26"/>
            <p:cNvSpPr>
              <a:spLocks noEditPoints="1"/>
            </p:cNvSpPr>
            <p:nvPr userDrawn="1"/>
          </p:nvSpPr>
          <p:spPr bwMode="auto">
            <a:xfrm>
              <a:off x="5465763" y="2954338"/>
              <a:ext cx="392113" cy="417513"/>
            </a:xfrm>
            <a:custGeom>
              <a:avLst/>
              <a:gdLst>
                <a:gd name="T0" fmla="*/ 134 w 135"/>
                <a:gd name="T1" fmla="*/ 142 h 142"/>
                <a:gd name="T2" fmla="*/ 112 w 135"/>
                <a:gd name="T3" fmla="*/ 140 h 142"/>
                <a:gd name="T4" fmla="*/ 91 w 135"/>
                <a:gd name="T5" fmla="*/ 142 h 142"/>
                <a:gd name="T6" fmla="*/ 90 w 135"/>
                <a:gd name="T7" fmla="*/ 137 h 142"/>
                <a:gd name="T8" fmla="*/ 101 w 135"/>
                <a:gd name="T9" fmla="*/ 129 h 142"/>
                <a:gd name="T10" fmla="*/ 34 w 135"/>
                <a:gd name="T11" fmla="*/ 75 h 142"/>
                <a:gd name="T12" fmla="*/ 45 w 135"/>
                <a:gd name="T13" fmla="*/ 137 h 142"/>
                <a:gd name="T14" fmla="*/ 45 w 135"/>
                <a:gd name="T15" fmla="*/ 142 h 142"/>
                <a:gd name="T16" fmla="*/ 37 w 135"/>
                <a:gd name="T17" fmla="*/ 141 h 142"/>
                <a:gd name="T18" fmla="*/ 9 w 135"/>
                <a:gd name="T19" fmla="*/ 141 h 142"/>
                <a:gd name="T20" fmla="*/ 0 w 135"/>
                <a:gd name="T21" fmla="*/ 142 h 142"/>
                <a:gd name="T22" fmla="*/ 1 w 135"/>
                <a:gd name="T23" fmla="*/ 137 h 142"/>
                <a:gd name="T24" fmla="*/ 11 w 135"/>
                <a:gd name="T25" fmla="*/ 13 h 142"/>
                <a:gd name="T26" fmla="*/ 0 w 135"/>
                <a:gd name="T27" fmla="*/ 5 h 142"/>
                <a:gd name="T28" fmla="*/ 1 w 135"/>
                <a:gd name="T29" fmla="*/ 0 h 142"/>
                <a:gd name="T30" fmla="*/ 23 w 135"/>
                <a:gd name="T31" fmla="*/ 1 h 142"/>
                <a:gd name="T32" fmla="*/ 44 w 135"/>
                <a:gd name="T33" fmla="*/ 0 h 142"/>
                <a:gd name="T34" fmla="*/ 45 w 135"/>
                <a:gd name="T35" fmla="*/ 5 h 142"/>
                <a:gd name="T36" fmla="*/ 34 w 135"/>
                <a:gd name="T37" fmla="*/ 13 h 142"/>
                <a:gd name="T38" fmla="*/ 101 w 135"/>
                <a:gd name="T39" fmla="*/ 60 h 142"/>
                <a:gd name="T40" fmla="*/ 91 w 135"/>
                <a:gd name="T41" fmla="*/ 5 h 142"/>
                <a:gd name="T42" fmla="*/ 90 w 135"/>
                <a:gd name="T43" fmla="*/ 0 h 142"/>
                <a:gd name="T44" fmla="*/ 99 w 135"/>
                <a:gd name="T45" fmla="*/ 1 h 142"/>
                <a:gd name="T46" fmla="*/ 126 w 135"/>
                <a:gd name="T47" fmla="*/ 1 h 142"/>
                <a:gd name="T48" fmla="*/ 135 w 135"/>
                <a:gd name="T49" fmla="*/ 0 h 142"/>
                <a:gd name="T50" fmla="*/ 134 w 135"/>
                <a:gd name="T51" fmla="*/ 5 h 142"/>
                <a:gd name="T52" fmla="*/ 124 w 135"/>
                <a:gd name="T53" fmla="*/ 129 h 142"/>
                <a:gd name="T54" fmla="*/ 135 w 135"/>
                <a:gd name="T55" fmla="*/ 137 h 142"/>
                <a:gd name="T56" fmla="*/ 23 w 135"/>
                <a:gd name="T57" fmla="*/ 138 h 142"/>
                <a:gd name="T58" fmla="*/ 43 w 135"/>
                <a:gd name="T59" fmla="*/ 140 h 142"/>
                <a:gd name="T60" fmla="*/ 32 w 135"/>
                <a:gd name="T61" fmla="*/ 129 h 142"/>
                <a:gd name="T62" fmla="*/ 103 w 135"/>
                <a:gd name="T63" fmla="*/ 73 h 142"/>
                <a:gd name="T64" fmla="*/ 92 w 135"/>
                <a:gd name="T65" fmla="*/ 138 h 142"/>
                <a:gd name="T66" fmla="*/ 98 w 135"/>
                <a:gd name="T67" fmla="*/ 139 h 142"/>
                <a:gd name="T68" fmla="*/ 126 w 135"/>
                <a:gd name="T69" fmla="*/ 139 h 142"/>
                <a:gd name="T70" fmla="*/ 133 w 135"/>
                <a:gd name="T71" fmla="*/ 138 h 142"/>
                <a:gd name="T72" fmla="*/ 122 w 135"/>
                <a:gd name="T73" fmla="*/ 13 h 142"/>
                <a:gd name="T74" fmla="*/ 133 w 135"/>
                <a:gd name="T75" fmla="*/ 2 h 142"/>
                <a:gd name="T76" fmla="*/ 112 w 135"/>
                <a:gd name="T77" fmla="*/ 3 h 142"/>
                <a:gd name="T78" fmla="*/ 92 w 135"/>
                <a:gd name="T79" fmla="*/ 2 h 142"/>
                <a:gd name="T80" fmla="*/ 103 w 135"/>
                <a:gd name="T81" fmla="*/ 13 h 142"/>
                <a:gd name="T82" fmla="*/ 32 w 135"/>
                <a:gd name="T83" fmla="*/ 62 h 142"/>
                <a:gd name="T84" fmla="*/ 43 w 135"/>
                <a:gd name="T85" fmla="*/ 3 h 142"/>
                <a:gd name="T86" fmla="*/ 37 w 135"/>
                <a:gd name="T87" fmla="*/ 3 h 142"/>
                <a:gd name="T88" fmla="*/ 9 w 135"/>
                <a:gd name="T89" fmla="*/ 3 h 142"/>
                <a:gd name="T90" fmla="*/ 2 w 135"/>
                <a:gd name="T91" fmla="*/ 3 h 142"/>
                <a:gd name="T92" fmla="*/ 13 w 135"/>
                <a:gd name="T93" fmla="*/ 129 h 142"/>
                <a:gd name="T94" fmla="*/ 2 w 135"/>
                <a:gd name="T95" fmla="*/ 140 h 142"/>
                <a:gd name="T96" fmla="*/ 23 w 135"/>
                <a:gd name="T97" fmla="*/ 1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42">
                  <a:moveTo>
                    <a:pt x="135" y="142"/>
                  </a:moveTo>
                  <a:cubicBezTo>
                    <a:pt x="134" y="142"/>
                    <a:pt x="134" y="142"/>
                    <a:pt x="134" y="142"/>
                  </a:cubicBezTo>
                  <a:cubicBezTo>
                    <a:pt x="132" y="142"/>
                    <a:pt x="129" y="141"/>
                    <a:pt x="126" y="141"/>
                  </a:cubicBezTo>
                  <a:cubicBezTo>
                    <a:pt x="122" y="141"/>
                    <a:pt x="117" y="140"/>
                    <a:pt x="112" y="140"/>
                  </a:cubicBezTo>
                  <a:cubicBezTo>
                    <a:pt x="108" y="140"/>
                    <a:pt x="103" y="141"/>
                    <a:pt x="99" y="141"/>
                  </a:cubicBezTo>
                  <a:cubicBezTo>
                    <a:pt x="95" y="141"/>
                    <a:pt x="93" y="142"/>
                    <a:pt x="91" y="142"/>
                  </a:cubicBezTo>
                  <a:cubicBezTo>
                    <a:pt x="90" y="142"/>
                    <a:pt x="90" y="142"/>
                    <a:pt x="90" y="142"/>
                  </a:cubicBezTo>
                  <a:cubicBezTo>
                    <a:pt x="90" y="137"/>
                    <a:pt x="90" y="137"/>
                    <a:pt x="90" y="137"/>
                  </a:cubicBezTo>
                  <a:cubicBezTo>
                    <a:pt x="91" y="137"/>
                    <a:pt x="91" y="137"/>
                    <a:pt x="91" y="137"/>
                  </a:cubicBezTo>
                  <a:cubicBezTo>
                    <a:pt x="99" y="135"/>
                    <a:pt x="101" y="134"/>
                    <a:pt x="101" y="129"/>
                  </a:cubicBezTo>
                  <a:cubicBezTo>
                    <a:pt x="101" y="75"/>
                    <a:pt x="101" y="75"/>
                    <a:pt x="101" y="75"/>
                  </a:cubicBezTo>
                  <a:cubicBezTo>
                    <a:pt x="34" y="75"/>
                    <a:pt x="34" y="75"/>
                    <a:pt x="34" y="75"/>
                  </a:cubicBezTo>
                  <a:cubicBezTo>
                    <a:pt x="34" y="129"/>
                    <a:pt x="34" y="129"/>
                    <a:pt x="34" y="129"/>
                  </a:cubicBezTo>
                  <a:cubicBezTo>
                    <a:pt x="34" y="134"/>
                    <a:pt x="36" y="135"/>
                    <a:pt x="45" y="137"/>
                  </a:cubicBezTo>
                  <a:cubicBezTo>
                    <a:pt x="45" y="137"/>
                    <a:pt x="45" y="137"/>
                    <a:pt x="45" y="137"/>
                  </a:cubicBezTo>
                  <a:cubicBezTo>
                    <a:pt x="45" y="142"/>
                    <a:pt x="45" y="142"/>
                    <a:pt x="45" y="142"/>
                  </a:cubicBezTo>
                  <a:cubicBezTo>
                    <a:pt x="44" y="142"/>
                    <a:pt x="44" y="142"/>
                    <a:pt x="44" y="142"/>
                  </a:cubicBezTo>
                  <a:cubicBezTo>
                    <a:pt x="43" y="142"/>
                    <a:pt x="40" y="141"/>
                    <a:pt x="37" y="141"/>
                  </a:cubicBezTo>
                  <a:cubicBezTo>
                    <a:pt x="32" y="141"/>
                    <a:pt x="28" y="140"/>
                    <a:pt x="23" y="140"/>
                  </a:cubicBezTo>
                  <a:cubicBezTo>
                    <a:pt x="18" y="140"/>
                    <a:pt x="13" y="141"/>
                    <a:pt x="9" y="141"/>
                  </a:cubicBezTo>
                  <a:cubicBezTo>
                    <a:pt x="6" y="141"/>
                    <a:pt x="3" y="142"/>
                    <a:pt x="1" y="142"/>
                  </a:cubicBezTo>
                  <a:cubicBezTo>
                    <a:pt x="0" y="142"/>
                    <a:pt x="0" y="142"/>
                    <a:pt x="0" y="142"/>
                  </a:cubicBezTo>
                  <a:cubicBezTo>
                    <a:pt x="0" y="137"/>
                    <a:pt x="0" y="137"/>
                    <a:pt x="0" y="137"/>
                  </a:cubicBezTo>
                  <a:cubicBezTo>
                    <a:pt x="1" y="137"/>
                    <a:pt x="1" y="137"/>
                    <a:pt x="1" y="137"/>
                  </a:cubicBezTo>
                  <a:cubicBezTo>
                    <a:pt x="9" y="135"/>
                    <a:pt x="11" y="134"/>
                    <a:pt x="11" y="129"/>
                  </a:cubicBezTo>
                  <a:cubicBezTo>
                    <a:pt x="11" y="13"/>
                    <a:pt x="11" y="13"/>
                    <a:pt x="11" y="13"/>
                  </a:cubicBezTo>
                  <a:cubicBezTo>
                    <a:pt x="11" y="8"/>
                    <a:pt x="9" y="6"/>
                    <a:pt x="1" y="5"/>
                  </a:cubicBezTo>
                  <a:cubicBezTo>
                    <a:pt x="0" y="5"/>
                    <a:pt x="0" y="5"/>
                    <a:pt x="0" y="5"/>
                  </a:cubicBezTo>
                  <a:cubicBezTo>
                    <a:pt x="0" y="0"/>
                    <a:pt x="0" y="0"/>
                    <a:pt x="0" y="0"/>
                  </a:cubicBezTo>
                  <a:cubicBezTo>
                    <a:pt x="1" y="0"/>
                    <a:pt x="1" y="0"/>
                    <a:pt x="1" y="0"/>
                  </a:cubicBezTo>
                  <a:cubicBezTo>
                    <a:pt x="3" y="0"/>
                    <a:pt x="6" y="0"/>
                    <a:pt x="9" y="1"/>
                  </a:cubicBezTo>
                  <a:cubicBezTo>
                    <a:pt x="13" y="1"/>
                    <a:pt x="18" y="1"/>
                    <a:pt x="23" y="1"/>
                  </a:cubicBezTo>
                  <a:cubicBezTo>
                    <a:pt x="28" y="1"/>
                    <a:pt x="32" y="1"/>
                    <a:pt x="37" y="1"/>
                  </a:cubicBezTo>
                  <a:cubicBezTo>
                    <a:pt x="40" y="0"/>
                    <a:pt x="43" y="0"/>
                    <a:pt x="44" y="0"/>
                  </a:cubicBezTo>
                  <a:cubicBezTo>
                    <a:pt x="45" y="0"/>
                    <a:pt x="45" y="0"/>
                    <a:pt x="45" y="0"/>
                  </a:cubicBezTo>
                  <a:cubicBezTo>
                    <a:pt x="45" y="5"/>
                    <a:pt x="45" y="5"/>
                    <a:pt x="45" y="5"/>
                  </a:cubicBezTo>
                  <a:cubicBezTo>
                    <a:pt x="45" y="5"/>
                    <a:pt x="45" y="5"/>
                    <a:pt x="45" y="5"/>
                  </a:cubicBezTo>
                  <a:cubicBezTo>
                    <a:pt x="36" y="6"/>
                    <a:pt x="34" y="8"/>
                    <a:pt x="34" y="13"/>
                  </a:cubicBezTo>
                  <a:cubicBezTo>
                    <a:pt x="34" y="60"/>
                    <a:pt x="34" y="60"/>
                    <a:pt x="34" y="60"/>
                  </a:cubicBezTo>
                  <a:cubicBezTo>
                    <a:pt x="101" y="60"/>
                    <a:pt x="101" y="60"/>
                    <a:pt x="101" y="60"/>
                  </a:cubicBezTo>
                  <a:cubicBezTo>
                    <a:pt x="101" y="13"/>
                    <a:pt x="101" y="13"/>
                    <a:pt x="101" y="13"/>
                  </a:cubicBezTo>
                  <a:cubicBezTo>
                    <a:pt x="101" y="8"/>
                    <a:pt x="99" y="6"/>
                    <a:pt x="91" y="5"/>
                  </a:cubicBezTo>
                  <a:cubicBezTo>
                    <a:pt x="90" y="5"/>
                    <a:pt x="90" y="5"/>
                    <a:pt x="90" y="5"/>
                  </a:cubicBezTo>
                  <a:cubicBezTo>
                    <a:pt x="90" y="0"/>
                    <a:pt x="90" y="0"/>
                    <a:pt x="90" y="0"/>
                  </a:cubicBezTo>
                  <a:cubicBezTo>
                    <a:pt x="91" y="0"/>
                    <a:pt x="91" y="0"/>
                    <a:pt x="91" y="0"/>
                  </a:cubicBezTo>
                  <a:cubicBezTo>
                    <a:pt x="93" y="0"/>
                    <a:pt x="95" y="0"/>
                    <a:pt x="99" y="1"/>
                  </a:cubicBezTo>
                  <a:cubicBezTo>
                    <a:pt x="103" y="1"/>
                    <a:pt x="108" y="1"/>
                    <a:pt x="112" y="1"/>
                  </a:cubicBezTo>
                  <a:cubicBezTo>
                    <a:pt x="117" y="1"/>
                    <a:pt x="122" y="1"/>
                    <a:pt x="126" y="1"/>
                  </a:cubicBezTo>
                  <a:cubicBezTo>
                    <a:pt x="129" y="0"/>
                    <a:pt x="132" y="0"/>
                    <a:pt x="134" y="0"/>
                  </a:cubicBezTo>
                  <a:cubicBezTo>
                    <a:pt x="135" y="0"/>
                    <a:pt x="135" y="0"/>
                    <a:pt x="135" y="0"/>
                  </a:cubicBezTo>
                  <a:cubicBezTo>
                    <a:pt x="135" y="5"/>
                    <a:pt x="135" y="5"/>
                    <a:pt x="135" y="5"/>
                  </a:cubicBezTo>
                  <a:cubicBezTo>
                    <a:pt x="134" y="5"/>
                    <a:pt x="134" y="5"/>
                    <a:pt x="134" y="5"/>
                  </a:cubicBezTo>
                  <a:cubicBezTo>
                    <a:pt x="126" y="6"/>
                    <a:pt x="124" y="8"/>
                    <a:pt x="124" y="13"/>
                  </a:cubicBezTo>
                  <a:cubicBezTo>
                    <a:pt x="124" y="129"/>
                    <a:pt x="124" y="129"/>
                    <a:pt x="124" y="129"/>
                  </a:cubicBezTo>
                  <a:cubicBezTo>
                    <a:pt x="124" y="134"/>
                    <a:pt x="126" y="135"/>
                    <a:pt x="134" y="137"/>
                  </a:cubicBezTo>
                  <a:cubicBezTo>
                    <a:pt x="135" y="137"/>
                    <a:pt x="135" y="137"/>
                    <a:pt x="135" y="137"/>
                  </a:cubicBezTo>
                  <a:lnTo>
                    <a:pt x="135" y="142"/>
                  </a:lnTo>
                  <a:close/>
                  <a:moveTo>
                    <a:pt x="23" y="138"/>
                  </a:moveTo>
                  <a:cubicBezTo>
                    <a:pt x="28" y="138"/>
                    <a:pt x="32" y="139"/>
                    <a:pt x="37" y="139"/>
                  </a:cubicBezTo>
                  <a:cubicBezTo>
                    <a:pt x="39" y="139"/>
                    <a:pt x="42" y="139"/>
                    <a:pt x="43" y="140"/>
                  </a:cubicBezTo>
                  <a:cubicBezTo>
                    <a:pt x="43" y="138"/>
                    <a:pt x="43" y="138"/>
                    <a:pt x="43" y="138"/>
                  </a:cubicBezTo>
                  <a:cubicBezTo>
                    <a:pt x="36" y="137"/>
                    <a:pt x="32" y="135"/>
                    <a:pt x="32" y="129"/>
                  </a:cubicBezTo>
                  <a:cubicBezTo>
                    <a:pt x="32" y="73"/>
                    <a:pt x="32" y="73"/>
                    <a:pt x="32" y="73"/>
                  </a:cubicBezTo>
                  <a:cubicBezTo>
                    <a:pt x="103" y="73"/>
                    <a:pt x="103" y="73"/>
                    <a:pt x="103" y="73"/>
                  </a:cubicBezTo>
                  <a:cubicBezTo>
                    <a:pt x="103" y="129"/>
                    <a:pt x="103" y="129"/>
                    <a:pt x="103" y="129"/>
                  </a:cubicBezTo>
                  <a:cubicBezTo>
                    <a:pt x="103" y="135"/>
                    <a:pt x="99" y="137"/>
                    <a:pt x="92" y="138"/>
                  </a:cubicBezTo>
                  <a:cubicBezTo>
                    <a:pt x="92" y="140"/>
                    <a:pt x="92" y="140"/>
                    <a:pt x="92" y="140"/>
                  </a:cubicBezTo>
                  <a:cubicBezTo>
                    <a:pt x="93" y="139"/>
                    <a:pt x="96" y="139"/>
                    <a:pt x="98" y="139"/>
                  </a:cubicBezTo>
                  <a:cubicBezTo>
                    <a:pt x="103" y="139"/>
                    <a:pt x="108" y="138"/>
                    <a:pt x="112" y="138"/>
                  </a:cubicBezTo>
                  <a:cubicBezTo>
                    <a:pt x="117" y="138"/>
                    <a:pt x="122" y="139"/>
                    <a:pt x="126" y="139"/>
                  </a:cubicBezTo>
                  <a:cubicBezTo>
                    <a:pt x="129" y="139"/>
                    <a:pt x="131" y="139"/>
                    <a:pt x="133" y="140"/>
                  </a:cubicBezTo>
                  <a:cubicBezTo>
                    <a:pt x="133" y="138"/>
                    <a:pt x="133" y="138"/>
                    <a:pt x="133" y="138"/>
                  </a:cubicBezTo>
                  <a:cubicBezTo>
                    <a:pt x="125" y="137"/>
                    <a:pt x="122" y="135"/>
                    <a:pt x="122" y="129"/>
                  </a:cubicBezTo>
                  <a:cubicBezTo>
                    <a:pt x="122" y="13"/>
                    <a:pt x="122" y="13"/>
                    <a:pt x="122" y="13"/>
                  </a:cubicBezTo>
                  <a:cubicBezTo>
                    <a:pt x="122" y="6"/>
                    <a:pt x="125" y="5"/>
                    <a:pt x="133" y="3"/>
                  </a:cubicBezTo>
                  <a:cubicBezTo>
                    <a:pt x="133" y="2"/>
                    <a:pt x="133" y="2"/>
                    <a:pt x="133" y="2"/>
                  </a:cubicBezTo>
                  <a:cubicBezTo>
                    <a:pt x="131" y="2"/>
                    <a:pt x="129" y="3"/>
                    <a:pt x="126" y="3"/>
                  </a:cubicBezTo>
                  <a:cubicBezTo>
                    <a:pt x="122" y="3"/>
                    <a:pt x="117" y="3"/>
                    <a:pt x="112" y="3"/>
                  </a:cubicBezTo>
                  <a:cubicBezTo>
                    <a:pt x="108" y="3"/>
                    <a:pt x="103" y="3"/>
                    <a:pt x="98" y="3"/>
                  </a:cubicBezTo>
                  <a:cubicBezTo>
                    <a:pt x="96" y="3"/>
                    <a:pt x="93" y="2"/>
                    <a:pt x="92" y="2"/>
                  </a:cubicBezTo>
                  <a:cubicBezTo>
                    <a:pt x="92" y="3"/>
                    <a:pt x="92" y="3"/>
                    <a:pt x="92" y="3"/>
                  </a:cubicBezTo>
                  <a:cubicBezTo>
                    <a:pt x="99" y="5"/>
                    <a:pt x="103" y="6"/>
                    <a:pt x="103" y="13"/>
                  </a:cubicBezTo>
                  <a:cubicBezTo>
                    <a:pt x="103" y="62"/>
                    <a:pt x="103" y="62"/>
                    <a:pt x="103" y="62"/>
                  </a:cubicBezTo>
                  <a:cubicBezTo>
                    <a:pt x="32" y="62"/>
                    <a:pt x="32" y="62"/>
                    <a:pt x="32" y="62"/>
                  </a:cubicBezTo>
                  <a:cubicBezTo>
                    <a:pt x="32" y="13"/>
                    <a:pt x="32" y="13"/>
                    <a:pt x="32" y="13"/>
                  </a:cubicBezTo>
                  <a:cubicBezTo>
                    <a:pt x="32" y="6"/>
                    <a:pt x="36" y="5"/>
                    <a:pt x="43" y="3"/>
                  </a:cubicBezTo>
                  <a:cubicBezTo>
                    <a:pt x="43" y="2"/>
                    <a:pt x="43" y="2"/>
                    <a:pt x="43" y="2"/>
                  </a:cubicBezTo>
                  <a:cubicBezTo>
                    <a:pt x="42" y="2"/>
                    <a:pt x="39" y="3"/>
                    <a:pt x="37" y="3"/>
                  </a:cubicBezTo>
                  <a:cubicBezTo>
                    <a:pt x="32" y="3"/>
                    <a:pt x="28" y="3"/>
                    <a:pt x="23" y="3"/>
                  </a:cubicBezTo>
                  <a:cubicBezTo>
                    <a:pt x="18" y="3"/>
                    <a:pt x="13" y="3"/>
                    <a:pt x="9" y="3"/>
                  </a:cubicBezTo>
                  <a:cubicBezTo>
                    <a:pt x="6" y="3"/>
                    <a:pt x="4" y="2"/>
                    <a:pt x="2" y="2"/>
                  </a:cubicBezTo>
                  <a:cubicBezTo>
                    <a:pt x="2" y="3"/>
                    <a:pt x="2" y="3"/>
                    <a:pt x="2" y="3"/>
                  </a:cubicBezTo>
                  <a:cubicBezTo>
                    <a:pt x="10" y="5"/>
                    <a:pt x="13" y="6"/>
                    <a:pt x="13" y="13"/>
                  </a:cubicBezTo>
                  <a:cubicBezTo>
                    <a:pt x="13" y="129"/>
                    <a:pt x="13" y="129"/>
                    <a:pt x="13" y="129"/>
                  </a:cubicBezTo>
                  <a:cubicBezTo>
                    <a:pt x="13" y="135"/>
                    <a:pt x="10" y="137"/>
                    <a:pt x="2" y="138"/>
                  </a:cubicBezTo>
                  <a:cubicBezTo>
                    <a:pt x="2" y="140"/>
                    <a:pt x="2" y="140"/>
                    <a:pt x="2" y="140"/>
                  </a:cubicBezTo>
                  <a:cubicBezTo>
                    <a:pt x="4" y="139"/>
                    <a:pt x="6" y="139"/>
                    <a:pt x="9" y="139"/>
                  </a:cubicBezTo>
                  <a:cubicBezTo>
                    <a:pt x="13" y="139"/>
                    <a:pt x="18" y="138"/>
                    <a:pt x="23"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3" name="Freeform 27"/>
            <p:cNvSpPr>
              <a:spLocks noEditPoints="1"/>
            </p:cNvSpPr>
            <p:nvPr userDrawn="1"/>
          </p:nvSpPr>
          <p:spPr bwMode="auto">
            <a:xfrm>
              <a:off x="5875338" y="2998788"/>
              <a:ext cx="355600" cy="373063"/>
            </a:xfrm>
            <a:custGeom>
              <a:avLst/>
              <a:gdLst>
                <a:gd name="T0" fmla="*/ 17 w 122"/>
                <a:gd name="T1" fmla="*/ 59 h 127"/>
                <a:gd name="T2" fmla="*/ 57 w 122"/>
                <a:gd name="T3" fmla="*/ 13 h 127"/>
                <a:gd name="T4" fmla="*/ 104 w 122"/>
                <a:gd name="T5" fmla="*/ 69 h 127"/>
                <a:gd name="T6" fmla="*/ 64 w 122"/>
                <a:gd name="T7" fmla="*/ 114 h 127"/>
                <a:gd name="T8" fmla="*/ 17 w 122"/>
                <a:gd name="T9" fmla="*/ 59 h 127"/>
                <a:gd name="T10" fmla="*/ 0 w 122"/>
                <a:gd name="T11" fmla="*/ 64 h 127"/>
                <a:gd name="T12" fmla="*/ 60 w 122"/>
                <a:gd name="T13" fmla="*/ 127 h 127"/>
                <a:gd name="T14" fmla="*/ 122 w 122"/>
                <a:gd name="T15" fmla="*/ 62 h 127"/>
                <a:gd name="T16" fmla="*/ 62 w 122"/>
                <a:gd name="T17" fmla="*/ 0 h 127"/>
                <a:gd name="T18" fmla="*/ 0 w 122"/>
                <a:gd name="T1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7">
                  <a:moveTo>
                    <a:pt x="17" y="59"/>
                  </a:moveTo>
                  <a:cubicBezTo>
                    <a:pt x="17" y="24"/>
                    <a:pt x="43" y="13"/>
                    <a:pt x="57" y="13"/>
                  </a:cubicBezTo>
                  <a:cubicBezTo>
                    <a:pt x="81" y="13"/>
                    <a:pt x="104" y="35"/>
                    <a:pt x="104" y="69"/>
                  </a:cubicBezTo>
                  <a:cubicBezTo>
                    <a:pt x="104" y="99"/>
                    <a:pt x="85" y="114"/>
                    <a:pt x="64" y="114"/>
                  </a:cubicBezTo>
                  <a:cubicBezTo>
                    <a:pt x="35" y="114"/>
                    <a:pt x="17" y="86"/>
                    <a:pt x="17" y="59"/>
                  </a:cubicBezTo>
                  <a:close/>
                  <a:moveTo>
                    <a:pt x="0" y="64"/>
                  </a:moveTo>
                  <a:cubicBezTo>
                    <a:pt x="0" y="99"/>
                    <a:pt x="21" y="127"/>
                    <a:pt x="60" y="127"/>
                  </a:cubicBezTo>
                  <a:cubicBezTo>
                    <a:pt x="98" y="127"/>
                    <a:pt x="122" y="95"/>
                    <a:pt x="122" y="62"/>
                  </a:cubicBezTo>
                  <a:cubicBezTo>
                    <a:pt x="122" y="34"/>
                    <a:pt x="105" y="0"/>
                    <a:pt x="62" y="0"/>
                  </a:cubicBezTo>
                  <a:cubicBezTo>
                    <a:pt x="33" y="0"/>
                    <a:pt x="0" y="26"/>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4" name="Freeform 28"/>
            <p:cNvSpPr>
              <a:spLocks noEditPoints="1"/>
            </p:cNvSpPr>
            <p:nvPr userDrawn="1"/>
          </p:nvSpPr>
          <p:spPr bwMode="auto">
            <a:xfrm>
              <a:off x="5873751" y="2995613"/>
              <a:ext cx="360363" cy="379413"/>
            </a:xfrm>
            <a:custGeom>
              <a:avLst/>
              <a:gdLst>
                <a:gd name="T0" fmla="*/ 61 w 124"/>
                <a:gd name="T1" fmla="*/ 129 h 129"/>
                <a:gd name="T2" fmla="*/ 0 w 124"/>
                <a:gd name="T3" fmla="*/ 65 h 129"/>
                <a:gd name="T4" fmla="*/ 63 w 124"/>
                <a:gd name="T5" fmla="*/ 0 h 129"/>
                <a:gd name="T6" fmla="*/ 124 w 124"/>
                <a:gd name="T7" fmla="*/ 63 h 129"/>
                <a:gd name="T8" fmla="*/ 61 w 124"/>
                <a:gd name="T9" fmla="*/ 129 h 129"/>
                <a:gd name="T10" fmla="*/ 63 w 124"/>
                <a:gd name="T11" fmla="*/ 2 h 129"/>
                <a:gd name="T12" fmla="*/ 2 w 124"/>
                <a:gd name="T13" fmla="*/ 65 h 129"/>
                <a:gd name="T14" fmla="*/ 61 w 124"/>
                <a:gd name="T15" fmla="*/ 127 h 129"/>
                <a:gd name="T16" fmla="*/ 122 w 124"/>
                <a:gd name="T17" fmla="*/ 63 h 129"/>
                <a:gd name="T18" fmla="*/ 63 w 124"/>
                <a:gd name="T19" fmla="*/ 2 h 129"/>
                <a:gd name="T20" fmla="*/ 65 w 124"/>
                <a:gd name="T21" fmla="*/ 116 h 129"/>
                <a:gd name="T22" fmla="*/ 17 w 124"/>
                <a:gd name="T23" fmla="*/ 60 h 129"/>
                <a:gd name="T24" fmla="*/ 58 w 124"/>
                <a:gd name="T25" fmla="*/ 13 h 129"/>
                <a:gd name="T26" fmla="*/ 106 w 124"/>
                <a:gd name="T27" fmla="*/ 70 h 129"/>
                <a:gd name="T28" fmla="*/ 65 w 124"/>
                <a:gd name="T29" fmla="*/ 116 h 129"/>
                <a:gd name="T30" fmla="*/ 58 w 124"/>
                <a:gd name="T31" fmla="*/ 15 h 129"/>
                <a:gd name="T32" fmla="*/ 19 w 124"/>
                <a:gd name="T33" fmla="*/ 60 h 129"/>
                <a:gd name="T34" fmla="*/ 65 w 124"/>
                <a:gd name="T35" fmla="*/ 114 h 129"/>
                <a:gd name="T36" fmla="*/ 104 w 124"/>
                <a:gd name="T37" fmla="*/ 70 h 129"/>
                <a:gd name="T38" fmla="*/ 58 w 124"/>
                <a:gd name="T39"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9">
                  <a:moveTo>
                    <a:pt x="61" y="129"/>
                  </a:moveTo>
                  <a:cubicBezTo>
                    <a:pt x="19" y="129"/>
                    <a:pt x="0" y="97"/>
                    <a:pt x="0" y="65"/>
                  </a:cubicBezTo>
                  <a:cubicBezTo>
                    <a:pt x="0" y="27"/>
                    <a:pt x="33" y="0"/>
                    <a:pt x="63" y="0"/>
                  </a:cubicBezTo>
                  <a:cubicBezTo>
                    <a:pt x="105" y="0"/>
                    <a:pt x="124" y="33"/>
                    <a:pt x="124" y="63"/>
                  </a:cubicBezTo>
                  <a:cubicBezTo>
                    <a:pt x="124" y="96"/>
                    <a:pt x="100" y="129"/>
                    <a:pt x="61" y="129"/>
                  </a:cubicBezTo>
                  <a:close/>
                  <a:moveTo>
                    <a:pt x="63" y="2"/>
                  </a:moveTo>
                  <a:cubicBezTo>
                    <a:pt x="34" y="2"/>
                    <a:pt x="2" y="28"/>
                    <a:pt x="2" y="65"/>
                  </a:cubicBezTo>
                  <a:cubicBezTo>
                    <a:pt x="2" y="96"/>
                    <a:pt x="20" y="127"/>
                    <a:pt x="61" y="127"/>
                  </a:cubicBezTo>
                  <a:cubicBezTo>
                    <a:pt x="99" y="127"/>
                    <a:pt x="122" y="95"/>
                    <a:pt x="122" y="63"/>
                  </a:cubicBezTo>
                  <a:cubicBezTo>
                    <a:pt x="122" y="34"/>
                    <a:pt x="104" y="2"/>
                    <a:pt x="63" y="2"/>
                  </a:cubicBezTo>
                  <a:close/>
                  <a:moveTo>
                    <a:pt x="65" y="116"/>
                  </a:moveTo>
                  <a:cubicBezTo>
                    <a:pt x="35" y="116"/>
                    <a:pt x="17" y="88"/>
                    <a:pt x="17" y="60"/>
                  </a:cubicBezTo>
                  <a:cubicBezTo>
                    <a:pt x="17" y="26"/>
                    <a:pt x="42" y="13"/>
                    <a:pt x="58" y="13"/>
                  </a:cubicBezTo>
                  <a:cubicBezTo>
                    <a:pt x="82" y="13"/>
                    <a:pt x="106" y="34"/>
                    <a:pt x="106" y="70"/>
                  </a:cubicBezTo>
                  <a:cubicBezTo>
                    <a:pt x="106" y="102"/>
                    <a:pt x="85" y="116"/>
                    <a:pt x="65" y="116"/>
                  </a:cubicBezTo>
                  <a:close/>
                  <a:moveTo>
                    <a:pt x="58" y="15"/>
                  </a:moveTo>
                  <a:cubicBezTo>
                    <a:pt x="47" y="15"/>
                    <a:pt x="19" y="23"/>
                    <a:pt x="19" y="60"/>
                  </a:cubicBezTo>
                  <a:cubicBezTo>
                    <a:pt x="19" y="87"/>
                    <a:pt x="36" y="114"/>
                    <a:pt x="65" y="114"/>
                  </a:cubicBezTo>
                  <a:cubicBezTo>
                    <a:pt x="84" y="114"/>
                    <a:pt x="104" y="100"/>
                    <a:pt x="104" y="70"/>
                  </a:cubicBezTo>
                  <a:cubicBezTo>
                    <a:pt x="104" y="35"/>
                    <a:pt x="81" y="15"/>
                    <a:pt x="5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5" name="Freeform 29"/>
            <p:cNvSpPr>
              <a:spLocks/>
            </p:cNvSpPr>
            <p:nvPr userDrawn="1"/>
          </p:nvSpPr>
          <p:spPr bwMode="auto">
            <a:xfrm>
              <a:off x="6246813" y="2998788"/>
              <a:ext cx="258763" cy="373063"/>
            </a:xfrm>
            <a:custGeom>
              <a:avLst/>
              <a:gdLst>
                <a:gd name="T0" fmla="*/ 5 w 89"/>
                <a:gd name="T1" fmla="*/ 89 h 127"/>
                <a:gd name="T2" fmla="*/ 43 w 89"/>
                <a:gd name="T3" fmla="*/ 117 h 127"/>
                <a:gd name="T4" fmla="*/ 73 w 89"/>
                <a:gd name="T5" fmla="*/ 92 h 127"/>
                <a:gd name="T6" fmla="*/ 51 w 89"/>
                <a:gd name="T7" fmla="*/ 71 h 127"/>
                <a:gd name="T8" fmla="*/ 0 w 89"/>
                <a:gd name="T9" fmla="*/ 35 h 127"/>
                <a:gd name="T10" fmla="*/ 51 w 89"/>
                <a:gd name="T11" fmla="*/ 0 h 127"/>
                <a:gd name="T12" fmla="*/ 82 w 89"/>
                <a:gd name="T13" fmla="*/ 6 h 127"/>
                <a:gd name="T14" fmla="*/ 83 w 89"/>
                <a:gd name="T15" fmla="*/ 33 h 127"/>
                <a:gd name="T16" fmla="*/ 79 w 89"/>
                <a:gd name="T17" fmla="*/ 33 h 127"/>
                <a:gd name="T18" fmla="*/ 48 w 89"/>
                <a:gd name="T19" fmla="*/ 11 h 127"/>
                <a:gd name="T20" fmla="*/ 16 w 89"/>
                <a:gd name="T21" fmla="*/ 32 h 127"/>
                <a:gd name="T22" fmla="*/ 47 w 89"/>
                <a:gd name="T23" fmla="*/ 53 h 127"/>
                <a:gd name="T24" fmla="*/ 89 w 89"/>
                <a:gd name="T25" fmla="*/ 88 h 127"/>
                <a:gd name="T26" fmla="*/ 38 w 89"/>
                <a:gd name="T27" fmla="*/ 127 h 127"/>
                <a:gd name="T28" fmla="*/ 3 w 89"/>
                <a:gd name="T29" fmla="*/ 118 h 127"/>
                <a:gd name="T30" fmla="*/ 2 w 89"/>
                <a:gd name="T31" fmla="*/ 89 h 127"/>
                <a:gd name="T32" fmla="*/ 5 w 89"/>
                <a:gd name="T33"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127">
                  <a:moveTo>
                    <a:pt x="5" y="89"/>
                  </a:moveTo>
                  <a:cubicBezTo>
                    <a:pt x="10" y="107"/>
                    <a:pt x="24" y="117"/>
                    <a:pt x="43" y="117"/>
                  </a:cubicBezTo>
                  <a:cubicBezTo>
                    <a:pt x="57" y="117"/>
                    <a:pt x="73" y="109"/>
                    <a:pt x="73" y="92"/>
                  </a:cubicBezTo>
                  <a:cubicBezTo>
                    <a:pt x="73" y="77"/>
                    <a:pt x="64" y="74"/>
                    <a:pt x="51" y="71"/>
                  </a:cubicBezTo>
                  <a:cubicBezTo>
                    <a:pt x="18" y="65"/>
                    <a:pt x="0" y="59"/>
                    <a:pt x="0" y="35"/>
                  </a:cubicBezTo>
                  <a:cubicBezTo>
                    <a:pt x="0" y="16"/>
                    <a:pt x="20" y="0"/>
                    <a:pt x="51" y="0"/>
                  </a:cubicBezTo>
                  <a:cubicBezTo>
                    <a:pt x="59" y="0"/>
                    <a:pt x="75" y="2"/>
                    <a:pt x="82" y="6"/>
                  </a:cubicBezTo>
                  <a:cubicBezTo>
                    <a:pt x="82" y="15"/>
                    <a:pt x="82" y="24"/>
                    <a:pt x="83" y="33"/>
                  </a:cubicBezTo>
                  <a:cubicBezTo>
                    <a:pt x="79" y="33"/>
                    <a:pt x="79" y="33"/>
                    <a:pt x="79" y="33"/>
                  </a:cubicBezTo>
                  <a:cubicBezTo>
                    <a:pt x="77" y="16"/>
                    <a:pt x="61" y="11"/>
                    <a:pt x="48" y="11"/>
                  </a:cubicBezTo>
                  <a:cubicBezTo>
                    <a:pt x="27" y="11"/>
                    <a:pt x="16" y="20"/>
                    <a:pt x="16" y="32"/>
                  </a:cubicBezTo>
                  <a:cubicBezTo>
                    <a:pt x="16" y="46"/>
                    <a:pt x="24" y="48"/>
                    <a:pt x="47" y="53"/>
                  </a:cubicBezTo>
                  <a:cubicBezTo>
                    <a:pt x="71" y="58"/>
                    <a:pt x="89" y="63"/>
                    <a:pt x="89" y="88"/>
                  </a:cubicBezTo>
                  <a:cubicBezTo>
                    <a:pt x="89" y="109"/>
                    <a:pt x="73" y="127"/>
                    <a:pt x="38" y="127"/>
                  </a:cubicBezTo>
                  <a:cubicBezTo>
                    <a:pt x="26" y="127"/>
                    <a:pt x="14" y="125"/>
                    <a:pt x="3" y="118"/>
                  </a:cubicBezTo>
                  <a:cubicBezTo>
                    <a:pt x="3" y="108"/>
                    <a:pt x="2" y="99"/>
                    <a:pt x="2" y="89"/>
                  </a:cubicBezTo>
                  <a:lnTo>
                    <a:pt x="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6" name="Freeform 30"/>
            <p:cNvSpPr>
              <a:spLocks noEditPoints="1"/>
            </p:cNvSpPr>
            <p:nvPr userDrawn="1"/>
          </p:nvSpPr>
          <p:spPr bwMode="auto">
            <a:xfrm>
              <a:off x="6243638" y="2995613"/>
              <a:ext cx="265113" cy="379413"/>
            </a:xfrm>
            <a:custGeom>
              <a:avLst/>
              <a:gdLst>
                <a:gd name="T0" fmla="*/ 39 w 91"/>
                <a:gd name="T1" fmla="*/ 129 h 129"/>
                <a:gd name="T2" fmla="*/ 3 w 91"/>
                <a:gd name="T3" fmla="*/ 120 h 129"/>
                <a:gd name="T4" fmla="*/ 3 w 91"/>
                <a:gd name="T5" fmla="*/ 120 h 129"/>
                <a:gd name="T6" fmla="*/ 3 w 91"/>
                <a:gd name="T7" fmla="*/ 119 h 129"/>
                <a:gd name="T8" fmla="*/ 2 w 91"/>
                <a:gd name="T9" fmla="*/ 90 h 129"/>
                <a:gd name="T10" fmla="*/ 2 w 91"/>
                <a:gd name="T11" fmla="*/ 89 h 129"/>
                <a:gd name="T12" fmla="*/ 7 w 91"/>
                <a:gd name="T13" fmla="*/ 89 h 129"/>
                <a:gd name="T14" fmla="*/ 7 w 91"/>
                <a:gd name="T15" fmla="*/ 89 h 129"/>
                <a:gd name="T16" fmla="*/ 44 w 91"/>
                <a:gd name="T17" fmla="*/ 117 h 129"/>
                <a:gd name="T18" fmla="*/ 73 w 91"/>
                <a:gd name="T19" fmla="*/ 93 h 129"/>
                <a:gd name="T20" fmla="*/ 51 w 91"/>
                <a:gd name="T21" fmla="*/ 73 h 129"/>
                <a:gd name="T22" fmla="*/ 0 w 91"/>
                <a:gd name="T23" fmla="*/ 36 h 129"/>
                <a:gd name="T24" fmla="*/ 52 w 91"/>
                <a:gd name="T25" fmla="*/ 0 h 129"/>
                <a:gd name="T26" fmla="*/ 84 w 91"/>
                <a:gd name="T27" fmla="*/ 6 h 129"/>
                <a:gd name="T28" fmla="*/ 84 w 91"/>
                <a:gd name="T29" fmla="*/ 7 h 129"/>
                <a:gd name="T30" fmla="*/ 84 w 91"/>
                <a:gd name="T31" fmla="*/ 7 h 129"/>
                <a:gd name="T32" fmla="*/ 85 w 91"/>
                <a:gd name="T33" fmla="*/ 34 h 129"/>
                <a:gd name="T34" fmla="*/ 85 w 91"/>
                <a:gd name="T35" fmla="*/ 35 h 129"/>
                <a:gd name="T36" fmla="*/ 79 w 91"/>
                <a:gd name="T37" fmla="*/ 35 h 129"/>
                <a:gd name="T38" fmla="*/ 79 w 91"/>
                <a:gd name="T39" fmla="*/ 34 h 129"/>
                <a:gd name="T40" fmla="*/ 49 w 91"/>
                <a:gd name="T41" fmla="*/ 13 h 129"/>
                <a:gd name="T42" fmla="*/ 18 w 91"/>
                <a:gd name="T43" fmla="*/ 33 h 129"/>
                <a:gd name="T44" fmla="*/ 49 w 91"/>
                <a:gd name="T45" fmla="*/ 53 h 129"/>
                <a:gd name="T46" fmla="*/ 91 w 91"/>
                <a:gd name="T47" fmla="*/ 89 h 129"/>
                <a:gd name="T48" fmla="*/ 39 w 91"/>
                <a:gd name="T49" fmla="*/ 129 h 129"/>
                <a:gd name="T50" fmla="*/ 5 w 91"/>
                <a:gd name="T51" fmla="*/ 119 h 129"/>
                <a:gd name="T52" fmla="*/ 39 w 91"/>
                <a:gd name="T53" fmla="*/ 127 h 129"/>
                <a:gd name="T54" fmla="*/ 89 w 91"/>
                <a:gd name="T55" fmla="*/ 89 h 129"/>
                <a:gd name="T56" fmla="*/ 48 w 91"/>
                <a:gd name="T57" fmla="*/ 55 h 129"/>
                <a:gd name="T58" fmla="*/ 16 w 91"/>
                <a:gd name="T59" fmla="*/ 33 h 129"/>
                <a:gd name="T60" fmla="*/ 49 w 91"/>
                <a:gd name="T61" fmla="*/ 11 h 129"/>
                <a:gd name="T62" fmla="*/ 81 w 91"/>
                <a:gd name="T63" fmla="*/ 33 h 129"/>
                <a:gd name="T64" fmla="*/ 83 w 91"/>
                <a:gd name="T65" fmla="*/ 33 h 129"/>
                <a:gd name="T66" fmla="*/ 82 w 91"/>
                <a:gd name="T67" fmla="*/ 8 h 129"/>
                <a:gd name="T68" fmla="*/ 52 w 91"/>
                <a:gd name="T69" fmla="*/ 2 h 129"/>
                <a:gd name="T70" fmla="*/ 2 w 91"/>
                <a:gd name="T71" fmla="*/ 36 h 129"/>
                <a:gd name="T72" fmla="*/ 52 w 91"/>
                <a:gd name="T73" fmla="*/ 71 h 129"/>
                <a:gd name="T74" fmla="*/ 75 w 91"/>
                <a:gd name="T75" fmla="*/ 93 h 129"/>
                <a:gd name="T76" fmla="*/ 44 w 91"/>
                <a:gd name="T77" fmla="*/ 119 h 129"/>
                <a:gd name="T78" fmla="*/ 6 w 91"/>
                <a:gd name="T79" fmla="*/ 91 h 129"/>
                <a:gd name="T80" fmla="*/ 4 w 91"/>
                <a:gd name="T81" fmla="*/ 91 h 129"/>
                <a:gd name="T82" fmla="*/ 5 w 91"/>
                <a:gd name="T8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 h="129">
                  <a:moveTo>
                    <a:pt x="39" y="129"/>
                  </a:moveTo>
                  <a:cubicBezTo>
                    <a:pt x="25" y="129"/>
                    <a:pt x="13" y="126"/>
                    <a:pt x="3" y="120"/>
                  </a:cubicBezTo>
                  <a:cubicBezTo>
                    <a:pt x="3" y="120"/>
                    <a:pt x="3" y="120"/>
                    <a:pt x="3" y="120"/>
                  </a:cubicBezTo>
                  <a:cubicBezTo>
                    <a:pt x="3" y="119"/>
                    <a:pt x="3" y="119"/>
                    <a:pt x="3" y="119"/>
                  </a:cubicBezTo>
                  <a:cubicBezTo>
                    <a:pt x="3" y="110"/>
                    <a:pt x="2" y="100"/>
                    <a:pt x="2" y="90"/>
                  </a:cubicBezTo>
                  <a:cubicBezTo>
                    <a:pt x="2" y="89"/>
                    <a:pt x="2" y="89"/>
                    <a:pt x="2" y="89"/>
                  </a:cubicBezTo>
                  <a:cubicBezTo>
                    <a:pt x="7" y="89"/>
                    <a:pt x="7" y="89"/>
                    <a:pt x="7" y="89"/>
                  </a:cubicBezTo>
                  <a:cubicBezTo>
                    <a:pt x="7" y="89"/>
                    <a:pt x="7" y="89"/>
                    <a:pt x="7" y="89"/>
                  </a:cubicBezTo>
                  <a:cubicBezTo>
                    <a:pt x="12" y="107"/>
                    <a:pt x="25" y="117"/>
                    <a:pt x="44" y="117"/>
                  </a:cubicBezTo>
                  <a:cubicBezTo>
                    <a:pt x="58" y="117"/>
                    <a:pt x="73" y="109"/>
                    <a:pt x="73" y="93"/>
                  </a:cubicBezTo>
                  <a:cubicBezTo>
                    <a:pt x="73" y="78"/>
                    <a:pt x="64" y="76"/>
                    <a:pt x="51" y="73"/>
                  </a:cubicBezTo>
                  <a:cubicBezTo>
                    <a:pt x="20" y="67"/>
                    <a:pt x="0" y="61"/>
                    <a:pt x="0" y="36"/>
                  </a:cubicBezTo>
                  <a:cubicBezTo>
                    <a:pt x="0" y="15"/>
                    <a:pt x="22" y="0"/>
                    <a:pt x="52" y="0"/>
                  </a:cubicBezTo>
                  <a:cubicBezTo>
                    <a:pt x="59" y="0"/>
                    <a:pt x="76" y="2"/>
                    <a:pt x="84" y="6"/>
                  </a:cubicBezTo>
                  <a:cubicBezTo>
                    <a:pt x="84" y="7"/>
                    <a:pt x="84" y="7"/>
                    <a:pt x="84" y="7"/>
                  </a:cubicBezTo>
                  <a:cubicBezTo>
                    <a:pt x="84" y="7"/>
                    <a:pt x="84" y="7"/>
                    <a:pt x="84" y="7"/>
                  </a:cubicBezTo>
                  <a:cubicBezTo>
                    <a:pt x="84" y="17"/>
                    <a:pt x="85" y="27"/>
                    <a:pt x="85" y="34"/>
                  </a:cubicBezTo>
                  <a:cubicBezTo>
                    <a:pt x="85" y="35"/>
                    <a:pt x="85" y="35"/>
                    <a:pt x="85" y="35"/>
                  </a:cubicBezTo>
                  <a:cubicBezTo>
                    <a:pt x="79" y="35"/>
                    <a:pt x="79" y="35"/>
                    <a:pt x="79" y="35"/>
                  </a:cubicBezTo>
                  <a:cubicBezTo>
                    <a:pt x="79" y="34"/>
                    <a:pt x="79" y="34"/>
                    <a:pt x="79" y="34"/>
                  </a:cubicBezTo>
                  <a:cubicBezTo>
                    <a:pt x="77" y="18"/>
                    <a:pt x="62" y="13"/>
                    <a:pt x="49" y="13"/>
                  </a:cubicBezTo>
                  <a:cubicBezTo>
                    <a:pt x="30" y="13"/>
                    <a:pt x="18" y="21"/>
                    <a:pt x="18" y="33"/>
                  </a:cubicBezTo>
                  <a:cubicBezTo>
                    <a:pt x="18" y="46"/>
                    <a:pt x="25" y="48"/>
                    <a:pt x="49" y="53"/>
                  </a:cubicBezTo>
                  <a:cubicBezTo>
                    <a:pt x="74" y="58"/>
                    <a:pt x="91" y="64"/>
                    <a:pt x="91" y="89"/>
                  </a:cubicBezTo>
                  <a:cubicBezTo>
                    <a:pt x="91" y="109"/>
                    <a:pt x="78" y="129"/>
                    <a:pt x="39" y="129"/>
                  </a:cubicBezTo>
                  <a:close/>
                  <a:moveTo>
                    <a:pt x="5" y="119"/>
                  </a:moveTo>
                  <a:cubicBezTo>
                    <a:pt x="14" y="125"/>
                    <a:pt x="26" y="127"/>
                    <a:pt x="39" y="127"/>
                  </a:cubicBezTo>
                  <a:cubicBezTo>
                    <a:pt x="76" y="127"/>
                    <a:pt x="89" y="108"/>
                    <a:pt x="89" y="89"/>
                  </a:cubicBezTo>
                  <a:cubicBezTo>
                    <a:pt x="89" y="65"/>
                    <a:pt x="73" y="60"/>
                    <a:pt x="48" y="55"/>
                  </a:cubicBezTo>
                  <a:cubicBezTo>
                    <a:pt x="24" y="50"/>
                    <a:pt x="16" y="48"/>
                    <a:pt x="16" y="33"/>
                  </a:cubicBezTo>
                  <a:cubicBezTo>
                    <a:pt x="16" y="20"/>
                    <a:pt x="29" y="11"/>
                    <a:pt x="49" y="11"/>
                  </a:cubicBezTo>
                  <a:cubicBezTo>
                    <a:pt x="62" y="11"/>
                    <a:pt x="78" y="16"/>
                    <a:pt x="81" y="33"/>
                  </a:cubicBezTo>
                  <a:cubicBezTo>
                    <a:pt x="83" y="33"/>
                    <a:pt x="83" y="33"/>
                    <a:pt x="83" y="33"/>
                  </a:cubicBezTo>
                  <a:cubicBezTo>
                    <a:pt x="83" y="26"/>
                    <a:pt x="82" y="17"/>
                    <a:pt x="82" y="8"/>
                  </a:cubicBezTo>
                  <a:cubicBezTo>
                    <a:pt x="75" y="4"/>
                    <a:pt x="59" y="2"/>
                    <a:pt x="52" y="2"/>
                  </a:cubicBezTo>
                  <a:cubicBezTo>
                    <a:pt x="23" y="2"/>
                    <a:pt x="2" y="17"/>
                    <a:pt x="2" y="36"/>
                  </a:cubicBezTo>
                  <a:cubicBezTo>
                    <a:pt x="2" y="58"/>
                    <a:pt x="17" y="64"/>
                    <a:pt x="52" y="71"/>
                  </a:cubicBezTo>
                  <a:cubicBezTo>
                    <a:pt x="65" y="74"/>
                    <a:pt x="75" y="77"/>
                    <a:pt x="75" y="93"/>
                  </a:cubicBezTo>
                  <a:cubicBezTo>
                    <a:pt x="75" y="111"/>
                    <a:pt x="59" y="119"/>
                    <a:pt x="44" y="119"/>
                  </a:cubicBezTo>
                  <a:cubicBezTo>
                    <a:pt x="24" y="119"/>
                    <a:pt x="10" y="108"/>
                    <a:pt x="6" y="91"/>
                  </a:cubicBezTo>
                  <a:cubicBezTo>
                    <a:pt x="4" y="91"/>
                    <a:pt x="4" y="91"/>
                    <a:pt x="4" y="91"/>
                  </a:cubicBezTo>
                  <a:cubicBezTo>
                    <a:pt x="4" y="100"/>
                    <a:pt x="5" y="109"/>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7" name="Freeform 31"/>
            <p:cNvSpPr>
              <a:spLocks/>
            </p:cNvSpPr>
            <p:nvPr userDrawn="1"/>
          </p:nvSpPr>
          <p:spPr bwMode="auto">
            <a:xfrm>
              <a:off x="6529388" y="3006725"/>
              <a:ext cx="273050" cy="361950"/>
            </a:xfrm>
            <a:custGeom>
              <a:avLst/>
              <a:gdLst>
                <a:gd name="T0" fmla="*/ 10 w 94"/>
                <a:gd name="T1" fmla="*/ 11 h 123"/>
                <a:gd name="T2" fmla="*/ 0 w 94"/>
                <a:gd name="T3" fmla="*/ 3 h 123"/>
                <a:gd name="T4" fmla="*/ 0 w 94"/>
                <a:gd name="T5" fmla="*/ 0 h 123"/>
                <a:gd name="T6" fmla="*/ 56 w 94"/>
                <a:gd name="T7" fmla="*/ 0 h 123"/>
                <a:gd name="T8" fmla="*/ 94 w 94"/>
                <a:gd name="T9" fmla="*/ 36 h 123"/>
                <a:gd name="T10" fmla="*/ 50 w 94"/>
                <a:gd name="T11" fmla="*/ 74 h 123"/>
                <a:gd name="T12" fmla="*/ 31 w 94"/>
                <a:gd name="T13" fmla="*/ 69 h 123"/>
                <a:gd name="T14" fmla="*/ 30 w 94"/>
                <a:gd name="T15" fmla="*/ 67 h 123"/>
                <a:gd name="T16" fmla="*/ 33 w 94"/>
                <a:gd name="T17" fmla="*/ 66 h 123"/>
                <a:gd name="T18" fmla="*/ 44 w 94"/>
                <a:gd name="T19" fmla="*/ 66 h 123"/>
                <a:gd name="T20" fmla="*/ 76 w 94"/>
                <a:gd name="T21" fmla="*/ 38 h 123"/>
                <a:gd name="T22" fmla="*/ 33 w 94"/>
                <a:gd name="T23" fmla="*/ 9 h 123"/>
                <a:gd name="T24" fmla="*/ 28 w 94"/>
                <a:gd name="T25" fmla="*/ 9 h 123"/>
                <a:gd name="T26" fmla="*/ 28 w 94"/>
                <a:gd name="T27" fmla="*/ 112 h 123"/>
                <a:gd name="T28" fmla="*/ 38 w 94"/>
                <a:gd name="T29" fmla="*/ 120 h 123"/>
                <a:gd name="T30" fmla="*/ 38 w 94"/>
                <a:gd name="T31" fmla="*/ 123 h 123"/>
                <a:gd name="T32" fmla="*/ 19 w 94"/>
                <a:gd name="T33" fmla="*/ 121 h 123"/>
                <a:gd name="T34" fmla="*/ 0 w 94"/>
                <a:gd name="T35" fmla="*/ 123 h 123"/>
                <a:gd name="T36" fmla="*/ 0 w 94"/>
                <a:gd name="T37" fmla="*/ 120 h 123"/>
                <a:gd name="T38" fmla="*/ 10 w 94"/>
                <a:gd name="T39" fmla="*/ 112 h 123"/>
                <a:gd name="T40" fmla="*/ 10 w 94"/>
                <a:gd name="T4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23">
                  <a:moveTo>
                    <a:pt x="10" y="11"/>
                  </a:moveTo>
                  <a:cubicBezTo>
                    <a:pt x="10" y="5"/>
                    <a:pt x="7" y="4"/>
                    <a:pt x="0" y="3"/>
                  </a:cubicBezTo>
                  <a:cubicBezTo>
                    <a:pt x="0" y="0"/>
                    <a:pt x="0" y="0"/>
                    <a:pt x="0" y="0"/>
                  </a:cubicBezTo>
                  <a:cubicBezTo>
                    <a:pt x="56" y="0"/>
                    <a:pt x="56" y="0"/>
                    <a:pt x="56" y="0"/>
                  </a:cubicBezTo>
                  <a:cubicBezTo>
                    <a:pt x="81" y="0"/>
                    <a:pt x="94" y="14"/>
                    <a:pt x="94" y="36"/>
                  </a:cubicBezTo>
                  <a:cubicBezTo>
                    <a:pt x="94" y="59"/>
                    <a:pt x="76" y="74"/>
                    <a:pt x="50" y="74"/>
                  </a:cubicBezTo>
                  <a:cubicBezTo>
                    <a:pt x="45" y="74"/>
                    <a:pt x="35" y="72"/>
                    <a:pt x="31" y="69"/>
                  </a:cubicBezTo>
                  <a:cubicBezTo>
                    <a:pt x="31" y="68"/>
                    <a:pt x="30" y="68"/>
                    <a:pt x="30" y="67"/>
                  </a:cubicBezTo>
                  <a:cubicBezTo>
                    <a:pt x="30" y="66"/>
                    <a:pt x="31" y="66"/>
                    <a:pt x="33" y="66"/>
                  </a:cubicBezTo>
                  <a:cubicBezTo>
                    <a:pt x="44" y="66"/>
                    <a:pt x="44" y="66"/>
                    <a:pt x="44" y="66"/>
                  </a:cubicBezTo>
                  <a:cubicBezTo>
                    <a:pt x="62" y="66"/>
                    <a:pt x="76" y="56"/>
                    <a:pt x="76" y="38"/>
                  </a:cubicBezTo>
                  <a:cubicBezTo>
                    <a:pt x="76" y="13"/>
                    <a:pt x="59" y="9"/>
                    <a:pt x="33" y="9"/>
                  </a:cubicBezTo>
                  <a:cubicBezTo>
                    <a:pt x="28" y="9"/>
                    <a:pt x="28" y="9"/>
                    <a:pt x="28" y="9"/>
                  </a:cubicBezTo>
                  <a:cubicBezTo>
                    <a:pt x="28" y="112"/>
                    <a:pt x="28" y="112"/>
                    <a:pt x="28" y="112"/>
                  </a:cubicBezTo>
                  <a:cubicBezTo>
                    <a:pt x="28" y="117"/>
                    <a:pt x="31" y="119"/>
                    <a:pt x="38" y="120"/>
                  </a:cubicBezTo>
                  <a:cubicBezTo>
                    <a:pt x="38" y="123"/>
                    <a:pt x="38" y="123"/>
                    <a:pt x="38" y="123"/>
                  </a:cubicBezTo>
                  <a:cubicBezTo>
                    <a:pt x="34" y="123"/>
                    <a:pt x="26" y="121"/>
                    <a:pt x="19" y="121"/>
                  </a:cubicBezTo>
                  <a:cubicBezTo>
                    <a:pt x="12" y="121"/>
                    <a:pt x="4" y="123"/>
                    <a:pt x="0" y="123"/>
                  </a:cubicBezTo>
                  <a:cubicBezTo>
                    <a:pt x="0" y="120"/>
                    <a:pt x="0" y="120"/>
                    <a:pt x="0" y="120"/>
                  </a:cubicBezTo>
                  <a:cubicBezTo>
                    <a:pt x="7" y="119"/>
                    <a:pt x="10" y="117"/>
                    <a:pt x="10" y="112"/>
                  </a:cubicBezTo>
                  <a:lnTo>
                    <a:pt x="1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8" name="Freeform 32"/>
            <p:cNvSpPr>
              <a:spLocks noEditPoints="1"/>
            </p:cNvSpPr>
            <p:nvPr userDrawn="1"/>
          </p:nvSpPr>
          <p:spPr bwMode="auto">
            <a:xfrm>
              <a:off x="6526213" y="3005138"/>
              <a:ext cx="279400" cy="366713"/>
            </a:xfrm>
            <a:custGeom>
              <a:avLst/>
              <a:gdLst>
                <a:gd name="T0" fmla="*/ 40 w 96"/>
                <a:gd name="T1" fmla="*/ 125 h 125"/>
                <a:gd name="T2" fmla="*/ 39 w 96"/>
                <a:gd name="T3" fmla="*/ 125 h 125"/>
                <a:gd name="T4" fmla="*/ 32 w 96"/>
                <a:gd name="T5" fmla="*/ 124 h 125"/>
                <a:gd name="T6" fmla="*/ 20 w 96"/>
                <a:gd name="T7" fmla="*/ 123 h 125"/>
                <a:gd name="T8" fmla="*/ 8 w 96"/>
                <a:gd name="T9" fmla="*/ 124 h 125"/>
                <a:gd name="T10" fmla="*/ 1 w 96"/>
                <a:gd name="T11" fmla="*/ 125 h 125"/>
                <a:gd name="T12" fmla="*/ 0 w 96"/>
                <a:gd name="T13" fmla="*/ 125 h 125"/>
                <a:gd name="T14" fmla="*/ 0 w 96"/>
                <a:gd name="T15" fmla="*/ 120 h 125"/>
                <a:gd name="T16" fmla="*/ 1 w 96"/>
                <a:gd name="T17" fmla="*/ 120 h 125"/>
                <a:gd name="T18" fmla="*/ 10 w 96"/>
                <a:gd name="T19" fmla="*/ 113 h 125"/>
                <a:gd name="T20" fmla="*/ 10 w 96"/>
                <a:gd name="T21" fmla="*/ 12 h 125"/>
                <a:gd name="T22" fmla="*/ 1 w 96"/>
                <a:gd name="T23" fmla="*/ 5 h 125"/>
                <a:gd name="T24" fmla="*/ 0 w 96"/>
                <a:gd name="T25" fmla="*/ 4 h 125"/>
                <a:gd name="T26" fmla="*/ 0 w 96"/>
                <a:gd name="T27" fmla="*/ 0 h 125"/>
                <a:gd name="T28" fmla="*/ 57 w 96"/>
                <a:gd name="T29" fmla="*/ 0 h 125"/>
                <a:gd name="T30" fmla="*/ 96 w 96"/>
                <a:gd name="T31" fmla="*/ 37 h 125"/>
                <a:gd name="T32" fmla="*/ 51 w 96"/>
                <a:gd name="T33" fmla="*/ 76 h 125"/>
                <a:gd name="T34" fmla="*/ 32 w 96"/>
                <a:gd name="T35" fmla="*/ 71 h 125"/>
                <a:gd name="T36" fmla="*/ 31 w 96"/>
                <a:gd name="T37" fmla="*/ 70 h 125"/>
                <a:gd name="T38" fmla="*/ 30 w 96"/>
                <a:gd name="T39" fmla="*/ 69 h 125"/>
                <a:gd name="T40" fmla="*/ 30 w 96"/>
                <a:gd name="T41" fmla="*/ 113 h 125"/>
                <a:gd name="T42" fmla="*/ 39 w 96"/>
                <a:gd name="T43" fmla="*/ 120 h 125"/>
                <a:gd name="T44" fmla="*/ 40 w 96"/>
                <a:gd name="T45" fmla="*/ 120 h 125"/>
                <a:gd name="T46" fmla="*/ 40 w 96"/>
                <a:gd name="T47" fmla="*/ 125 h 125"/>
                <a:gd name="T48" fmla="*/ 2 w 96"/>
                <a:gd name="T49" fmla="*/ 122 h 125"/>
                <a:gd name="T50" fmla="*/ 2 w 96"/>
                <a:gd name="T51" fmla="*/ 122 h 125"/>
                <a:gd name="T52" fmla="*/ 8 w 96"/>
                <a:gd name="T53" fmla="*/ 122 h 125"/>
                <a:gd name="T54" fmla="*/ 20 w 96"/>
                <a:gd name="T55" fmla="*/ 121 h 125"/>
                <a:gd name="T56" fmla="*/ 32 w 96"/>
                <a:gd name="T57" fmla="*/ 122 h 125"/>
                <a:gd name="T58" fmla="*/ 38 w 96"/>
                <a:gd name="T59" fmla="*/ 122 h 125"/>
                <a:gd name="T60" fmla="*/ 38 w 96"/>
                <a:gd name="T61" fmla="*/ 122 h 125"/>
                <a:gd name="T62" fmla="*/ 28 w 96"/>
                <a:gd name="T63" fmla="*/ 113 h 125"/>
                <a:gd name="T64" fmla="*/ 28 w 96"/>
                <a:gd name="T65" fmla="*/ 9 h 125"/>
                <a:gd name="T66" fmla="*/ 34 w 96"/>
                <a:gd name="T67" fmla="*/ 9 h 125"/>
                <a:gd name="T68" fmla="*/ 78 w 96"/>
                <a:gd name="T69" fmla="*/ 39 h 125"/>
                <a:gd name="T70" fmla="*/ 45 w 96"/>
                <a:gd name="T71" fmla="*/ 68 h 125"/>
                <a:gd name="T72" fmla="*/ 34 w 96"/>
                <a:gd name="T73" fmla="*/ 68 h 125"/>
                <a:gd name="T74" fmla="*/ 32 w 96"/>
                <a:gd name="T75" fmla="*/ 68 h 125"/>
                <a:gd name="T76" fmla="*/ 33 w 96"/>
                <a:gd name="T77" fmla="*/ 69 h 125"/>
                <a:gd name="T78" fmla="*/ 33 w 96"/>
                <a:gd name="T79" fmla="*/ 69 h 125"/>
                <a:gd name="T80" fmla="*/ 51 w 96"/>
                <a:gd name="T81" fmla="*/ 74 h 125"/>
                <a:gd name="T82" fmla="*/ 94 w 96"/>
                <a:gd name="T83" fmla="*/ 37 h 125"/>
                <a:gd name="T84" fmla="*/ 57 w 96"/>
                <a:gd name="T85" fmla="*/ 2 h 125"/>
                <a:gd name="T86" fmla="*/ 2 w 96"/>
                <a:gd name="T87" fmla="*/ 2 h 125"/>
                <a:gd name="T88" fmla="*/ 2 w 96"/>
                <a:gd name="T89" fmla="*/ 3 h 125"/>
                <a:gd name="T90" fmla="*/ 12 w 96"/>
                <a:gd name="T91" fmla="*/ 12 h 125"/>
                <a:gd name="T92" fmla="*/ 12 w 96"/>
                <a:gd name="T93" fmla="*/ 113 h 125"/>
                <a:gd name="T94" fmla="*/ 2 w 96"/>
                <a:gd name="T95" fmla="*/ 122 h 125"/>
                <a:gd name="T96" fmla="*/ 30 w 96"/>
                <a:gd name="T97" fmla="*/ 11 h 125"/>
                <a:gd name="T98" fmla="*/ 30 w 96"/>
                <a:gd name="T99" fmla="*/ 67 h 125"/>
                <a:gd name="T100" fmla="*/ 34 w 96"/>
                <a:gd name="T101" fmla="*/ 66 h 125"/>
                <a:gd name="T102" fmla="*/ 45 w 96"/>
                <a:gd name="T103" fmla="*/ 66 h 125"/>
                <a:gd name="T104" fmla="*/ 76 w 96"/>
                <a:gd name="T105" fmla="*/ 39 h 125"/>
                <a:gd name="T106" fmla="*/ 34 w 96"/>
                <a:gd name="T107" fmla="*/ 11 h 125"/>
                <a:gd name="T108" fmla="*/ 30 w 96"/>
                <a:gd name="T109" fmla="*/ 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125">
                  <a:moveTo>
                    <a:pt x="40" y="125"/>
                  </a:moveTo>
                  <a:cubicBezTo>
                    <a:pt x="39" y="125"/>
                    <a:pt x="39" y="125"/>
                    <a:pt x="39" y="125"/>
                  </a:cubicBezTo>
                  <a:cubicBezTo>
                    <a:pt x="37" y="125"/>
                    <a:pt x="35" y="124"/>
                    <a:pt x="32" y="124"/>
                  </a:cubicBezTo>
                  <a:cubicBezTo>
                    <a:pt x="28" y="124"/>
                    <a:pt x="24" y="123"/>
                    <a:pt x="20" y="123"/>
                  </a:cubicBezTo>
                  <a:cubicBezTo>
                    <a:pt x="16" y="123"/>
                    <a:pt x="12" y="124"/>
                    <a:pt x="8" y="124"/>
                  </a:cubicBezTo>
                  <a:cubicBezTo>
                    <a:pt x="5" y="124"/>
                    <a:pt x="3" y="125"/>
                    <a:pt x="1" y="125"/>
                  </a:cubicBezTo>
                  <a:cubicBezTo>
                    <a:pt x="0" y="125"/>
                    <a:pt x="0" y="125"/>
                    <a:pt x="0" y="125"/>
                  </a:cubicBezTo>
                  <a:cubicBezTo>
                    <a:pt x="0" y="120"/>
                    <a:pt x="0" y="120"/>
                    <a:pt x="0" y="120"/>
                  </a:cubicBezTo>
                  <a:cubicBezTo>
                    <a:pt x="1" y="120"/>
                    <a:pt x="1" y="120"/>
                    <a:pt x="1" y="120"/>
                  </a:cubicBezTo>
                  <a:cubicBezTo>
                    <a:pt x="8" y="119"/>
                    <a:pt x="10" y="117"/>
                    <a:pt x="10" y="113"/>
                  </a:cubicBezTo>
                  <a:cubicBezTo>
                    <a:pt x="10" y="12"/>
                    <a:pt x="10" y="12"/>
                    <a:pt x="10" y="12"/>
                  </a:cubicBezTo>
                  <a:cubicBezTo>
                    <a:pt x="10" y="7"/>
                    <a:pt x="8" y="6"/>
                    <a:pt x="1" y="5"/>
                  </a:cubicBezTo>
                  <a:cubicBezTo>
                    <a:pt x="0" y="4"/>
                    <a:pt x="0" y="4"/>
                    <a:pt x="0" y="4"/>
                  </a:cubicBezTo>
                  <a:cubicBezTo>
                    <a:pt x="0" y="0"/>
                    <a:pt x="0" y="0"/>
                    <a:pt x="0" y="0"/>
                  </a:cubicBezTo>
                  <a:cubicBezTo>
                    <a:pt x="57" y="0"/>
                    <a:pt x="57" y="0"/>
                    <a:pt x="57" y="0"/>
                  </a:cubicBezTo>
                  <a:cubicBezTo>
                    <a:pt x="81" y="0"/>
                    <a:pt x="96" y="14"/>
                    <a:pt x="96" y="37"/>
                  </a:cubicBezTo>
                  <a:cubicBezTo>
                    <a:pt x="96" y="60"/>
                    <a:pt x="78" y="76"/>
                    <a:pt x="51" y="76"/>
                  </a:cubicBezTo>
                  <a:cubicBezTo>
                    <a:pt x="46" y="76"/>
                    <a:pt x="35" y="74"/>
                    <a:pt x="32" y="71"/>
                  </a:cubicBezTo>
                  <a:cubicBezTo>
                    <a:pt x="31" y="70"/>
                    <a:pt x="31" y="70"/>
                    <a:pt x="31" y="70"/>
                  </a:cubicBezTo>
                  <a:cubicBezTo>
                    <a:pt x="31" y="70"/>
                    <a:pt x="30" y="70"/>
                    <a:pt x="30" y="69"/>
                  </a:cubicBezTo>
                  <a:cubicBezTo>
                    <a:pt x="30" y="113"/>
                    <a:pt x="30" y="113"/>
                    <a:pt x="30" y="113"/>
                  </a:cubicBezTo>
                  <a:cubicBezTo>
                    <a:pt x="30" y="117"/>
                    <a:pt x="31" y="119"/>
                    <a:pt x="39" y="120"/>
                  </a:cubicBezTo>
                  <a:cubicBezTo>
                    <a:pt x="40" y="120"/>
                    <a:pt x="40" y="120"/>
                    <a:pt x="40" y="120"/>
                  </a:cubicBezTo>
                  <a:lnTo>
                    <a:pt x="40" y="125"/>
                  </a:lnTo>
                  <a:close/>
                  <a:moveTo>
                    <a:pt x="2" y="122"/>
                  </a:moveTo>
                  <a:cubicBezTo>
                    <a:pt x="2" y="122"/>
                    <a:pt x="2" y="122"/>
                    <a:pt x="2" y="122"/>
                  </a:cubicBezTo>
                  <a:cubicBezTo>
                    <a:pt x="3" y="122"/>
                    <a:pt x="5" y="122"/>
                    <a:pt x="8" y="122"/>
                  </a:cubicBezTo>
                  <a:cubicBezTo>
                    <a:pt x="11" y="122"/>
                    <a:pt x="16" y="121"/>
                    <a:pt x="20" y="121"/>
                  </a:cubicBezTo>
                  <a:cubicBezTo>
                    <a:pt x="24" y="121"/>
                    <a:pt x="28" y="122"/>
                    <a:pt x="32" y="122"/>
                  </a:cubicBezTo>
                  <a:cubicBezTo>
                    <a:pt x="34" y="122"/>
                    <a:pt x="36" y="122"/>
                    <a:pt x="38" y="122"/>
                  </a:cubicBezTo>
                  <a:cubicBezTo>
                    <a:pt x="38" y="122"/>
                    <a:pt x="38" y="122"/>
                    <a:pt x="38" y="122"/>
                  </a:cubicBezTo>
                  <a:cubicBezTo>
                    <a:pt x="31" y="121"/>
                    <a:pt x="28" y="119"/>
                    <a:pt x="28" y="113"/>
                  </a:cubicBezTo>
                  <a:cubicBezTo>
                    <a:pt x="28" y="9"/>
                    <a:pt x="28" y="9"/>
                    <a:pt x="28" y="9"/>
                  </a:cubicBezTo>
                  <a:cubicBezTo>
                    <a:pt x="34" y="9"/>
                    <a:pt x="34" y="9"/>
                    <a:pt x="34" y="9"/>
                  </a:cubicBezTo>
                  <a:cubicBezTo>
                    <a:pt x="57" y="9"/>
                    <a:pt x="78" y="12"/>
                    <a:pt x="78" y="39"/>
                  </a:cubicBezTo>
                  <a:cubicBezTo>
                    <a:pt x="78" y="56"/>
                    <a:pt x="65" y="68"/>
                    <a:pt x="45" y="68"/>
                  </a:cubicBezTo>
                  <a:cubicBezTo>
                    <a:pt x="34" y="68"/>
                    <a:pt x="34" y="68"/>
                    <a:pt x="34" y="68"/>
                  </a:cubicBezTo>
                  <a:cubicBezTo>
                    <a:pt x="33" y="68"/>
                    <a:pt x="32" y="68"/>
                    <a:pt x="32" y="68"/>
                  </a:cubicBezTo>
                  <a:cubicBezTo>
                    <a:pt x="32" y="68"/>
                    <a:pt x="32" y="69"/>
                    <a:pt x="33" y="69"/>
                  </a:cubicBezTo>
                  <a:cubicBezTo>
                    <a:pt x="33" y="69"/>
                    <a:pt x="33" y="69"/>
                    <a:pt x="33" y="69"/>
                  </a:cubicBezTo>
                  <a:cubicBezTo>
                    <a:pt x="36" y="72"/>
                    <a:pt x="46" y="74"/>
                    <a:pt x="51" y="74"/>
                  </a:cubicBezTo>
                  <a:cubicBezTo>
                    <a:pt x="76" y="74"/>
                    <a:pt x="94" y="59"/>
                    <a:pt x="94" y="37"/>
                  </a:cubicBezTo>
                  <a:cubicBezTo>
                    <a:pt x="94" y="15"/>
                    <a:pt x="80" y="2"/>
                    <a:pt x="57" y="2"/>
                  </a:cubicBezTo>
                  <a:cubicBezTo>
                    <a:pt x="2" y="2"/>
                    <a:pt x="2" y="2"/>
                    <a:pt x="2" y="2"/>
                  </a:cubicBezTo>
                  <a:cubicBezTo>
                    <a:pt x="2" y="3"/>
                    <a:pt x="2" y="3"/>
                    <a:pt x="2" y="3"/>
                  </a:cubicBezTo>
                  <a:cubicBezTo>
                    <a:pt x="9" y="4"/>
                    <a:pt x="12" y="6"/>
                    <a:pt x="12" y="12"/>
                  </a:cubicBezTo>
                  <a:cubicBezTo>
                    <a:pt x="12" y="113"/>
                    <a:pt x="12" y="113"/>
                    <a:pt x="12" y="113"/>
                  </a:cubicBezTo>
                  <a:cubicBezTo>
                    <a:pt x="12" y="119"/>
                    <a:pt x="9" y="121"/>
                    <a:pt x="2" y="122"/>
                  </a:cubicBezTo>
                  <a:close/>
                  <a:moveTo>
                    <a:pt x="30" y="11"/>
                  </a:moveTo>
                  <a:cubicBezTo>
                    <a:pt x="30" y="67"/>
                    <a:pt x="30" y="67"/>
                    <a:pt x="30" y="67"/>
                  </a:cubicBezTo>
                  <a:cubicBezTo>
                    <a:pt x="30" y="67"/>
                    <a:pt x="31" y="66"/>
                    <a:pt x="34" y="66"/>
                  </a:cubicBezTo>
                  <a:cubicBezTo>
                    <a:pt x="45" y="66"/>
                    <a:pt x="45" y="66"/>
                    <a:pt x="45" y="66"/>
                  </a:cubicBezTo>
                  <a:cubicBezTo>
                    <a:pt x="64" y="66"/>
                    <a:pt x="76" y="55"/>
                    <a:pt x="76" y="39"/>
                  </a:cubicBezTo>
                  <a:cubicBezTo>
                    <a:pt x="76" y="16"/>
                    <a:pt x="61" y="11"/>
                    <a:pt x="34" y="11"/>
                  </a:cubicBezTo>
                  <a:lnTo>
                    <a:pt x="3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19" name="Freeform 33"/>
            <p:cNvSpPr>
              <a:spLocks/>
            </p:cNvSpPr>
            <p:nvPr userDrawn="1"/>
          </p:nvSpPr>
          <p:spPr bwMode="auto">
            <a:xfrm>
              <a:off x="6829426" y="3005138"/>
              <a:ext cx="112713" cy="363538"/>
            </a:xfrm>
            <a:custGeom>
              <a:avLst/>
              <a:gdLst>
                <a:gd name="T0" fmla="*/ 0 w 39"/>
                <a:gd name="T1" fmla="*/ 121 h 124"/>
                <a:gd name="T2" fmla="*/ 10 w 39"/>
                <a:gd name="T3" fmla="*/ 113 h 124"/>
                <a:gd name="T4" fmla="*/ 10 w 39"/>
                <a:gd name="T5" fmla="*/ 10 h 124"/>
                <a:gd name="T6" fmla="*/ 0 w 39"/>
                <a:gd name="T7" fmla="*/ 2 h 124"/>
                <a:gd name="T8" fmla="*/ 0 w 39"/>
                <a:gd name="T9" fmla="*/ 0 h 124"/>
                <a:gd name="T10" fmla="*/ 20 w 39"/>
                <a:gd name="T11" fmla="*/ 1 h 124"/>
                <a:gd name="T12" fmla="*/ 39 w 39"/>
                <a:gd name="T13" fmla="*/ 0 h 124"/>
                <a:gd name="T14" fmla="*/ 39 w 39"/>
                <a:gd name="T15" fmla="*/ 2 h 124"/>
                <a:gd name="T16" fmla="*/ 29 w 39"/>
                <a:gd name="T17" fmla="*/ 10 h 124"/>
                <a:gd name="T18" fmla="*/ 29 w 39"/>
                <a:gd name="T19" fmla="*/ 113 h 124"/>
                <a:gd name="T20" fmla="*/ 39 w 39"/>
                <a:gd name="T21" fmla="*/ 121 h 124"/>
                <a:gd name="T22" fmla="*/ 39 w 39"/>
                <a:gd name="T23" fmla="*/ 124 h 124"/>
                <a:gd name="T24" fmla="*/ 20 w 39"/>
                <a:gd name="T25" fmla="*/ 122 h 124"/>
                <a:gd name="T26" fmla="*/ 0 w 39"/>
                <a:gd name="T27" fmla="*/ 124 h 124"/>
                <a:gd name="T28" fmla="*/ 0 w 39"/>
                <a:gd name="T2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24">
                  <a:moveTo>
                    <a:pt x="0" y="121"/>
                  </a:moveTo>
                  <a:cubicBezTo>
                    <a:pt x="8" y="120"/>
                    <a:pt x="10" y="118"/>
                    <a:pt x="10" y="113"/>
                  </a:cubicBezTo>
                  <a:cubicBezTo>
                    <a:pt x="10" y="10"/>
                    <a:pt x="10" y="10"/>
                    <a:pt x="10" y="10"/>
                  </a:cubicBezTo>
                  <a:cubicBezTo>
                    <a:pt x="10" y="5"/>
                    <a:pt x="8" y="3"/>
                    <a:pt x="0" y="2"/>
                  </a:cubicBezTo>
                  <a:cubicBezTo>
                    <a:pt x="0" y="0"/>
                    <a:pt x="0" y="0"/>
                    <a:pt x="0" y="0"/>
                  </a:cubicBezTo>
                  <a:cubicBezTo>
                    <a:pt x="4" y="0"/>
                    <a:pt x="12" y="1"/>
                    <a:pt x="20" y="1"/>
                  </a:cubicBezTo>
                  <a:cubicBezTo>
                    <a:pt x="27" y="1"/>
                    <a:pt x="35" y="0"/>
                    <a:pt x="39" y="0"/>
                  </a:cubicBezTo>
                  <a:cubicBezTo>
                    <a:pt x="39" y="2"/>
                    <a:pt x="39" y="2"/>
                    <a:pt x="39" y="2"/>
                  </a:cubicBezTo>
                  <a:cubicBezTo>
                    <a:pt x="31" y="3"/>
                    <a:pt x="29" y="5"/>
                    <a:pt x="29" y="10"/>
                  </a:cubicBezTo>
                  <a:cubicBezTo>
                    <a:pt x="29" y="113"/>
                    <a:pt x="29" y="113"/>
                    <a:pt x="29" y="113"/>
                  </a:cubicBezTo>
                  <a:cubicBezTo>
                    <a:pt x="29" y="118"/>
                    <a:pt x="31" y="120"/>
                    <a:pt x="39" y="121"/>
                  </a:cubicBezTo>
                  <a:cubicBezTo>
                    <a:pt x="39" y="124"/>
                    <a:pt x="39" y="124"/>
                    <a:pt x="39" y="124"/>
                  </a:cubicBezTo>
                  <a:cubicBezTo>
                    <a:pt x="35" y="124"/>
                    <a:pt x="27" y="122"/>
                    <a:pt x="20" y="122"/>
                  </a:cubicBezTo>
                  <a:cubicBezTo>
                    <a:pt x="12" y="122"/>
                    <a:pt x="4" y="124"/>
                    <a:pt x="0" y="124"/>
                  </a:cubicBezTo>
                  <a:lnTo>
                    <a:pt x="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0" name="Freeform 34"/>
            <p:cNvSpPr>
              <a:spLocks noEditPoints="1"/>
            </p:cNvSpPr>
            <p:nvPr userDrawn="1"/>
          </p:nvSpPr>
          <p:spPr bwMode="auto">
            <a:xfrm>
              <a:off x="6826251" y="3001963"/>
              <a:ext cx="119063" cy="369888"/>
            </a:xfrm>
            <a:custGeom>
              <a:avLst/>
              <a:gdLst>
                <a:gd name="T0" fmla="*/ 41 w 41"/>
                <a:gd name="T1" fmla="*/ 126 h 126"/>
                <a:gd name="T2" fmla="*/ 40 w 41"/>
                <a:gd name="T3" fmla="*/ 126 h 126"/>
                <a:gd name="T4" fmla="*/ 33 w 41"/>
                <a:gd name="T5" fmla="*/ 125 h 126"/>
                <a:gd name="T6" fmla="*/ 21 w 41"/>
                <a:gd name="T7" fmla="*/ 124 h 126"/>
                <a:gd name="T8" fmla="*/ 8 w 41"/>
                <a:gd name="T9" fmla="*/ 125 h 126"/>
                <a:gd name="T10" fmla="*/ 1 w 41"/>
                <a:gd name="T11" fmla="*/ 126 h 126"/>
                <a:gd name="T12" fmla="*/ 0 w 41"/>
                <a:gd name="T13" fmla="*/ 126 h 126"/>
                <a:gd name="T14" fmla="*/ 0 w 41"/>
                <a:gd name="T15" fmla="*/ 121 h 126"/>
                <a:gd name="T16" fmla="*/ 1 w 41"/>
                <a:gd name="T17" fmla="*/ 121 h 126"/>
                <a:gd name="T18" fmla="*/ 10 w 41"/>
                <a:gd name="T19" fmla="*/ 114 h 126"/>
                <a:gd name="T20" fmla="*/ 10 w 41"/>
                <a:gd name="T21" fmla="*/ 11 h 126"/>
                <a:gd name="T22" fmla="*/ 1 w 41"/>
                <a:gd name="T23" fmla="*/ 4 h 126"/>
                <a:gd name="T24" fmla="*/ 0 w 41"/>
                <a:gd name="T25" fmla="*/ 4 h 126"/>
                <a:gd name="T26" fmla="*/ 0 w 41"/>
                <a:gd name="T27" fmla="*/ 0 h 126"/>
                <a:gd name="T28" fmla="*/ 1 w 41"/>
                <a:gd name="T29" fmla="*/ 0 h 126"/>
                <a:gd name="T30" fmla="*/ 8 w 41"/>
                <a:gd name="T31" fmla="*/ 0 h 126"/>
                <a:gd name="T32" fmla="*/ 21 w 41"/>
                <a:gd name="T33" fmla="*/ 1 h 126"/>
                <a:gd name="T34" fmla="*/ 33 w 41"/>
                <a:gd name="T35" fmla="*/ 0 h 126"/>
                <a:gd name="T36" fmla="*/ 40 w 41"/>
                <a:gd name="T37" fmla="*/ 0 h 126"/>
                <a:gd name="T38" fmla="*/ 41 w 41"/>
                <a:gd name="T39" fmla="*/ 0 h 126"/>
                <a:gd name="T40" fmla="*/ 41 w 41"/>
                <a:gd name="T41" fmla="*/ 4 h 126"/>
                <a:gd name="T42" fmla="*/ 40 w 41"/>
                <a:gd name="T43" fmla="*/ 4 h 126"/>
                <a:gd name="T44" fmla="*/ 31 w 41"/>
                <a:gd name="T45" fmla="*/ 11 h 126"/>
                <a:gd name="T46" fmla="*/ 31 w 41"/>
                <a:gd name="T47" fmla="*/ 114 h 126"/>
                <a:gd name="T48" fmla="*/ 40 w 41"/>
                <a:gd name="T49" fmla="*/ 121 h 126"/>
                <a:gd name="T50" fmla="*/ 41 w 41"/>
                <a:gd name="T51" fmla="*/ 121 h 126"/>
                <a:gd name="T52" fmla="*/ 41 w 41"/>
                <a:gd name="T53" fmla="*/ 126 h 126"/>
                <a:gd name="T54" fmla="*/ 21 w 41"/>
                <a:gd name="T55" fmla="*/ 122 h 126"/>
                <a:gd name="T56" fmla="*/ 33 w 41"/>
                <a:gd name="T57" fmla="*/ 123 h 126"/>
                <a:gd name="T58" fmla="*/ 39 w 41"/>
                <a:gd name="T59" fmla="*/ 124 h 126"/>
                <a:gd name="T60" fmla="*/ 39 w 41"/>
                <a:gd name="T61" fmla="*/ 123 h 126"/>
                <a:gd name="T62" fmla="*/ 29 w 41"/>
                <a:gd name="T63" fmla="*/ 114 h 126"/>
                <a:gd name="T64" fmla="*/ 29 w 41"/>
                <a:gd name="T65" fmla="*/ 11 h 126"/>
                <a:gd name="T66" fmla="*/ 39 w 41"/>
                <a:gd name="T67" fmla="*/ 2 h 126"/>
                <a:gd name="T68" fmla="*/ 39 w 41"/>
                <a:gd name="T69" fmla="*/ 2 h 126"/>
                <a:gd name="T70" fmla="*/ 33 w 41"/>
                <a:gd name="T71" fmla="*/ 2 h 126"/>
                <a:gd name="T72" fmla="*/ 21 w 41"/>
                <a:gd name="T73" fmla="*/ 3 h 126"/>
                <a:gd name="T74" fmla="*/ 8 w 41"/>
                <a:gd name="T75" fmla="*/ 2 h 126"/>
                <a:gd name="T76" fmla="*/ 2 w 41"/>
                <a:gd name="T77" fmla="*/ 2 h 126"/>
                <a:gd name="T78" fmla="*/ 2 w 41"/>
                <a:gd name="T79" fmla="*/ 2 h 126"/>
                <a:gd name="T80" fmla="*/ 12 w 41"/>
                <a:gd name="T81" fmla="*/ 11 h 126"/>
                <a:gd name="T82" fmla="*/ 12 w 41"/>
                <a:gd name="T83" fmla="*/ 114 h 126"/>
                <a:gd name="T84" fmla="*/ 2 w 41"/>
                <a:gd name="T85" fmla="*/ 123 h 126"/>
                <a:gd name="T86" fmla="*/ 2 w 41"/>
                <a:gd name="T87" fmla="*/ 123 h 126"/>
                <a:gd name="T88" fmla="*/ 8 w 41"/>
                <a:gd name="T89" fmla="*/ 123 h 126"/>
                <a:gd name="T90" fmla="*/ 21 w 41"/>
                <a:gd name="T91"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126">
                  <a:moveTo>
                    <a:pt x="41" y="126"/>
                  </a:moveTo>
                  <a:cubicBezTo>
                    <a:pt x="40" y="126"/>
                    <a:pt x="40" y="126"/>
                    <a:pt x="40" y="126"/>
                  </a:cubicBezTo>
                  <a:cubicBezTo>
                    <a:pt x="38" y="126"/>
                    <a:pt x="35" y="125"/>
                    <a:pt x="33" y="125"/>
                  </a:cubicBezTo>
                  <a:cubicBezTo>
                    <a:pt x="29" y="125"/>
                    <a:pt x="25" y="124"/>
                    <a:pt x="21" y="124"/>
                  </a:cubicBezTo>
                  <a:cubicBezTo>
                    <a:pt x="16" y="124"/>
                    <a:pt x="12" y="125"/>
                    <a:pt x="8" y="125"/>
                  </a:cubicBezTo>
                  <a:cubicBezTo>
                    <a:pt x="6" y="125"/>
                    <a:pt x="3" y="126"/>
                    <a:pt x="1" y="126"/>
                  </a:cubicBezTo>
                  <a:cubicBezTo>
                    <a:pt x="0" y="126"/>
                    <a:pt x="0" y="126"/>
                    <a:pt x="0" y="126"/>
                  </a:cubicBezTo>
                  <a:cubicBezTo>
                    <a:pt x="0" y="121"/>
                    <a:pt x="0" y="121"/>
                    <a:pt x="0" y="121"/>
                  </a:cubicBezTo>
                  <a:cubicBezTo>
                    <a:pt x="1" y="121"/>
                    <a:pt x="1" y="121"/>
                    <a:pt x="1" y="121"/>
                  </a:cubicBezTo>
                  <a:cubicBezTo>
                    <a:pt x="9" y="120"/>
                    <a:pt x="10" y="118"/>
                    <a:pt x="10" y="114"/>
                  </a:cubicBezTo>
                  <a:cubicBezTo>
                    <a:pt x="10" y="11"/>
                    <a:pt x="10" y="11"/>
                    <a:pt x="10" y="11"/>
                  </a:cubicBezTo>
                  <a:cubicBezTo>
                    <a:pt x="10" y="7"/>
                    <a:pt x="9" y="5"/>
                    <a:pt x="1" y="4"/>
                  </a:cubicBezTo>
                  <a:cubicBezTo>
                    <a:pt x="0" y="4"/>
                    <a:pt x="0" y="4"/>
                    <a:pt x="0" y="4"/>
                  </a:cubicBezTo>
                  <a:cubicBezTo>
                    <a:pt x="0" y="0"/>
                    <a:pt x="0" y="0"/>
                    <a:pt x="0" y="0"/>
                  </a:cubicBezTo>
                  <a:cubicBezTo>
                    <a:pt x="1" y="0"/>
                    <a:pt x="1" y="0"/>
                    <a:pt x="1" y="0"/>
                  </a:cubicBezTo>
                  <a:cubicBezTo>
                    <a:pt x="3" y="0"/>
                    <a:pt x="6" y="0"/>
                    <a:pt x="8" y="0"/>
                  </a:cubicBezTo>
                  <a:cubicBezTo>
                    <a:pt x="12" y="0"/>
                    <a:pt x="16" y="1"/>
                    <a:pt x="21" y="1"/>
                  </a:cubicBezTo>
                  <a:cubicBezTo>
                    <a:pt x="25" y="1"/>
                    <a:pt x="29" y="0"/>
                    <a:pt x="33" y="0"/>
                  </a:cubicBezTo>
                  <a:cubicBezTo>
                    <a:pt x="35" y="0"/>
                    <a:pt x="38" y="0"/>
                    <a:pt x="40" y="0"/>
                  </a:cubicBezTo>
                  <a:cubicBezTo>
                    <a:pt x="41" y="0"/>
                    <a:pt x="41" y="0"/>
                    <a:pt x="41" y="0"/>
                  </a:cubicBezTo>
                  <a:cubicBezTo>
                    <a:pt x="41" y="4"/>
                    <a:pt x="41" y="4"/>
                    <a:pt x="41" y="4"/>
                  </a:cubicBezTo>
                  <a:cubicBezTo>
                    <a:pt x="40" y="4"/>
                    <a:pt x="40" y="4"/>
                    <a:pt x="40" y="4"/>
                  </a:cubicBezTo>
                  <a:cubicBezTo>
                    <a:pt x="32" y="5"/>
                    <a:pt x="31" y="7"/>
                    <a:pt x="31" y="11"/>
                  </a:cubicBezTo>
                  <a:cubicBezTo>
                    <a:pt x="31" y="114"/>
                    <a:pt x="31" y="114"/>
                    <a:pt x="31" y="114"/>
                  </a:cubicBezTo>
                  <a:cubicBezTo>
                    <a:pt x="31" y="118"/>
                    <a:pt x="32" y="120"/>
                    <a:pt x="40" y="121"/>
                  </a:cubicBezTo>
                  <a:cubicBezTo>
                    <a:pt x="41" y="121"/>
                    <a:pt x="41" y="121"/>
                    <a:pt x="41" y="121"/>
                  </a:cubicBezTo>
                  <a:lnTo>
                    <a:pt x="41" y="126"/>
                  </a:lnTo>
                  <a:close/>
                  <a:moveTo>
                    <a:pt x="21" y="122"/>
                  </a:moveTo>
                  <a:cubicBezTo>
                    <a:pt x="25" y="122"/>
                    <a:pt x="29" y="123"/>
                    <a:pt x="33" y="123"/>
                  </a:cubicBezTo>
                  <a:cubicBezTo>
                    <a:pt x="35" y="123"/>
                    <a:pt x="37" y="123"/>
                    <a:pt x="39" y="124"/>
                  </a:cubicBezTo>
                  <a:cubicBezTo>
                    <a:pt x="39" y="123"/>
                    <a:pt x="39" y="123"/>
                    <a:pt x="39" y="123"/>
                  </a:cubicBezTo>
                  <a:cubicBezTo>
                    <a:pt x="32" y="122"/>
                    <a:pt x="29" y="120"/>
                    <a:pt x="29" y="114"/>
                  </a:cubicBezTo>
                  <a:cubicBezTo>
                    <a:pt x="29" y="11"/>
                    <a:pt x="29" y="11"/>
                    <a:pt x="29" y="11"/>
                  </a:cubicBezTo>
                  <a:cubicBezTo>
                    <a:pt x="29" y="5"/>
                    <a:pt x="32" y="4"/>
                    <a:pt x="39" y="2"/>
                  </a:cubicBezTo>
                  <a:cubicBezTo>
                    <a:pt x="39" y="2"/>
                    <a:pt x="39" y="2"/>
                    <a:pt x="39" y="2"/>
                  </a:cubicBezTo>
                  <a:cubicBezTo>
                    <a:pt x="37" y="2"/>
                    <a:pt x="35" y="2"/>
                    <a:pt x="33" y="2"/>
                  </a:cubicBezTo>
                  <a:cubicBezTo>
                    <a:pt x="29" y="2"/>
                    <a:pt x="25" y="3"/>
                    <a:pt x="21" y="3"/>
                  </a:cubicBezTo>
                  <a:cubicBezTo>
                    <a:pt x="16" y="3"/>
                    <a:pt x="12" y="2"/>
                    <a:pt x="8" y="2"/>
                  </a:cubicBezTo>
                  <a:cubicBezTo>
                    <a:pt x="6" y="2"/>
                    <a:pt x="4" y="2"/>
                    <a:pt x="2" y="2"/>
                  </a:cubicBezTo>
                  <a:cubicBezTo>
                    <a:pt x="2" y="2"/>
                    <a:pt x="2" y="2"/>
                    <a:pt x="2" y="2"/>
                  </a:cubicBezTo>
                  <a:cubicBezTo>
                    <a:pt x="9" y="4"/>
                    <a:pt x="12" y="5"/>
                    <a:pt x="12" y="11"/>
                  </a:cubicBezTo>
                  <a:cubicBezTo>
                    <a:pt x="12" y="114"/>
                    <a:pt x="12" y="114"/>
                    <a:pt x="12" y="114"/>
                  </a:cubicBezTo>
                  <a:cubicBezTo>
                    <a:pt x="12" y="120"/>
                    <a:pt x="9" y="122"/>
                    <a:pt x="2" y="123"/>
                  </a:cubicBezTo>
                  <a:cubicBezTo>
                    <a:pt x="2" y="123"/>
                    <a:pt x="2" y="123"/>
                    <a:pt x="2" y="123"/>
                  </a:cubicBezTo>
                  <a:cubicBezTo>
                    <a:pt x="4" y="123"/>
                    <a:pt x="6" y="123"/>
                    <a:pt x="8" y="123"/>
                  </a:cubicBezTo>
                  <a:cubicBezTo>
                    <a:pt x="12" y="123"/>
                    <a:pt x="16" y="122"/>
                    <a:pt x="2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1" name="Freeform 35"/>
            <p:cNvSpPr>
              <a:spLocks/>
            </p:cNvSpPr>
            <p:nvPr userDrawn="1"/>
          </p:nvSpPr>
          <p:spPr bwMode="auto">
            <a:xfrm>
              <a:off x="6972301" y="3006725"/>
              <a:ext cx="293688" cy="361950"/>
            </a:xfrm>
            <a:custGeom>
              <a:avLst/>
              <a:gdLst>
                <a:gd name="T0" fmla="*/ 41 w 101"/>
                <a:gd name="T1" fmla="*/ 11 h 123"/>
                <a:gd name="T2" fmla="*/ 23 w 101"/>
                <a:gd name="T3" fmla="*/ 11 h 123"/>
                <a:gd name="T4" fmla="*/ 4 w 101"/>
                <a:gd name="T5" fmla="*/ 31 h 123"/>
                <a:gd name="T6" fmla="*/ 0 w 101"/>
                <a:gd name="T7" fmla="*/ 31 h 123"/>
                <a:gd name="T8" fmla="*/ 3 w 101"/>
                <a:gd name="T9" fmla="*/ 0 h 123"/>
                <a:gd name="T10" fmla="*/ 98 w 101"/>
                <a:gd name="T11" fmla="*/ 0 h 123"/>
                <a:gd name="T12" fmla="*/ 101 w 101"/>
                <a:gd name="T13" fmla="*/ 31 h 123"/>
                <a:gd name="T14" fmla="*/ 97 w 101"/>
                <a:gd name="T15" fmla="*/ 31 h 123"/>
                <a:gd name="T16" fmla="*/ 77 w 101"/>
                <a:gd name="T17" fmla="*/ 11 h 123"/>
                <a:gd name="T18" fmla="*/ 60 w 101"/>
                <a:gd name="T19" fmla="*/ 11 h 123"/>
                <a:gd name="T20" fmla="*/ 60 w 101"/>
                <a:gd name="T21" fmla="*/ 109 h 123"/>
                <a:gd name="T22" fmla="*/ 72 w 101"/>
                <a:gd name="T23" fmla="*/ 120 h 123"/>
                <a:gd name="T24" fmla="*/ 72 w 101"/>
                <a:gd name="T25" fmla="*/ 123 h 123"/>
                <a:gd name="T26" fmla="*/ 50 w 101"/>
                <a:gd name="T27" fmla="*/ 121 h 123"/>
                <a:gd name="T28" fmla="*/ 29 w 101"/>
                <a:gd name="T29" fmla="*/ 123 h 123"/>
                <a:gd name="T30" fmla="*/ 29 w 101"/>
                <a:gd name="T31" fmla="*/ 120 h 123"/>
                <a:gd name="T32" fmla="*/ 41 w 101"/>
                <a:gd name="T33" fmla="*/ 109 h 123"/>
                <a:gd name="T34" fmla="*/ 41 w 101"/>
                <a:gd name="T3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 h="123">
                  <a:moveTo>
                    <a:pt x="41" y="11"/>
                  </a:moveTo>
                  <a:cubicBezTo>
                    <a:pt x="23" y="11"/>
                    <a:pt x="23" y="11"/>
                    <a:pt x="23" y="11"/>
                  </a:cubicBezTo>
                  <a:cubicBezTo>
                    <a:pt x="13" y="11"/>
                    <a:pt x="7" y="14"/>
                    <a:pt x="4" y="31"/>
                  </a:cubicBezTo>
                  <a:cubicBezTo>
                    <a:pt x="0" y="31"/>
                    <a:pt x="0" y="31"/>
                    <a:pt x="0" y="31"/>
                  </a:cubicBezTo>
                  <a:cubicBezTo>
                    <a:pt x="1" y="21"/>
                    <a:pt x="2" y="10"/>
                    <a:pt x="3" y="0"/>
                  </a:cubicBezTo>
                  <a:cubicBezTo>
                    <a:pt x="98" y="0"/>
                    <a:pt x="98" y="0"/>
                    <a:pt x="98" y="0"/>
                  </a:cubicBezTo>
                  <a:cubicBezTo>
                    <a:pt x="98" y="10"/>
                    <a:pt x="99" y="21"/>
                    <a:pt x="101" y="31"/>
                  </a:cubicBezTo>
                  <a:cubicBezTo>
                    <a:pt x="97" y="31"/>
                    <a:pt x="97" y="31"/>
                    <a:pt x="97" y="31"/>
                  </a:cubicBezTo>
                  <a:cubicBezTo>
                    <a:pt x="94" y="14"/>
                    <a:pt x="88" y="11"/>
                    <a:pt x="77" y="11"/>
                  </a:cubicBezTo>
                  <a:cubicBezTo>
                    <a:pt x="60" y="11"/>
                    <a:pt x="60" y="11"/>
                    <a:pt x="60" y="11"/>
                  </a:cubicBezTo>
                  <a:cubicBezTo>
                    <a:pt x="60" y="109"/>
                    <a:pt x="60" y="109"/>
                    <a:pt x="60" y="109"/>
                  </a:cubicBezTo>
                  <a:cubicBezTo>
                    <a:pt x="60" y="115"/>
                    <a:pt x="62" y="119"/>
                    <a:pt x="72" y="120"/>
                  </a:cubicBezTo>
                  <a:cubicBezTo>
                    <a:pt x="72" y="123"/>
                    <a:pt x="72" y="123"/>
                    <a:pt x="72" y="123"/>
                  </a:cubicBezTo>
                  <a:cubicBezTo>
                    <a:pt x="64" y="123"/>
                    <a:pt x="56" y="121"/>
                    <a:pt x="50" y="121"/>
                  </a:cubicBezTo>
                  <a:cubicBezTo>
                    <a:pt x="45" y="121"/>
                    <a:pt x="36" y="123"/>
                    <a:pt x="29" y="123"/>
                  </a:cubicBezTo>
                  <a:cubicBezTo>
                    <a:pt x="29" y="120"/>
                    <a:pt x="29" y="120"/>
                    <a:pt x="29" y="120"/>
                  </a:cubicBezTo>
                  <a:cubicBezTo>
                    <a:pt x="39" y="119"/>
                    <a:pt x="41" y="115"/>
                    <a:pt x="41" y="109"/>
                  </a:cubicBezTo>
                  <a:lnTo>
                    <a:pt x="4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2" name="Freeform 36"/>
            <p:cNvSpPr>
              <a:spLocks noEditPoints="1"/>
            </p:cNvSpPr>
            <p:nvPr userDrawn="1"/>
          </p:nvSpPr>
          <p:spPr bwMode="auto">
            <a:xfrm>
              <a:off x="6969126" y="3005138"/>
              <a:ext cx="300038" cy="366713"/>
            </a:xfrm>
            <a:custGeom>
              <a:avLst/>
              <a:gdLst>
                <a:gd name="T0" fmla="*/ 74 w 103"/>
                <a:gd name="T1" fmla="*/ 125 h 125"/>
                <a:gd name="T2" fmla="*/ 73 w 103"/>
                <a:gd name="T3" fmla="*/ 125 h 125"/>
                <a:gd name="T4" fmla="*/ 61 w 103"/>
                <a:gd name="T5" fmla="*/ 124 h 125"/>
                <a:gd name="T6" fmla="*/ 51 w 103"/>
                <a:gd name="T7" fmla="*/ 123 h 125"/>
                <a:gd name="T8" fmla="*/ 42 w 103"/>
                <a:gd name="T9" fmla="*/ 124 h 125"/>
                <a:gd name="T10" fmla="*/ 30 w 103"/>
                <a:gd name="T11" fmla="*/ 125 h 125"/>
                <a:gd name="T12" fmla="*/ 29 w 103"/>
                <a:gd name="T13" fmla="*/ 125 h 125"/>
                <a:gd name="T14" fmla="*/ 29 w 103"/>
                <a:gd name="T15" fmla="*/ 120 h 125"/>
                <a:gd name="T16" fmla="*/ 30 w 103"/>
                <a:gd name="T17" fmla="*/ 120 h 125"/>
                <a:gd name="T18" fmla="*/ 41 w 103"/>
                <a:gd name="T19" fmla="*/ 110 h 125"/>
                <a:gd name="T20" fmla="*/ 41 w 103"/>
                <a:gd name="T21" fmla="*/ 13 h 125"/>
                <a:gd name="T22" fmla="*/ 24 w 103"/>
                <a:gd name="T23" fmla="*/ 13 h 125"/>
                <a:gd name="T24" fmla="*/ 6 w 103"/>
                <a:gd name="T25" fmla="*/ 33 h 125"/>
                <a:gd name="T26" fmla="*/ 6 w 103"/>
                <a:gd name="T27" fmla="*/ 33 h 125"/>
                <a:gd name="T28" fmla="*/ 0 w 103"/>
                <a:gd name="T29" fmla="*/ 33 h 125"/>
                <a:gd name="T30" fmla="*/ 0 w 103"/>
                <a:gd name="T31" fmla="*/ 32 h 125"/>
                <a:gd name="T32" fmla="*/ 3 w 103"/>
                <a:gd name="T33" fmla="*/ 1 h 125"/>
                <a:gd name="T34" fmla="*/ 3 w 103"/>
                <a:gd name="T35" fmla="*/ 0 h 125"/>
                <a:gd name="T36" fmla="*/ 100 w 103"/>
                <a:gd name="T37" fmla="*/ 0 h 125"/>
                <a:gd name="T38" fmla="*/ 100 w 103"/>
                <a:gd name="T39" fmla="*/ 1 h 125"/>
                <a:gd name="T40" fmla="*/ 103 w 103"/>
                <a:gd name="T41" fmla="*/ 32 h 125"/>
                <a:gd name="T42" fmla="*/ 103 w 103"/>
                <a:gd name="T43" fmla="*/ 33 h 125"/>
                <a:gd name="T44" fmla="*/ 97 w 103"/>
                <a:gd name="T45" fmla="*/ 33 h 125"/>
                <a:gd name="T46" fmla="*/ 97 w 103"/>
                <a:gd name="T47" fmla="*/ 33 h 125"/>
                <a:gd name="T48" fmla="*/ 78 w 103"/>
                <a:gd name="T49" fmla="*/ 13 h 125"/>
                <a:gd name="T50" fmla="*/ 62 w 103"/>
                <a:gd name="T51" fmla="*/ 13 h 125"/>
                <a:gd name="T52" fmla="*/ 62 w 103"/>
                <a:gd name="T53" fmla="*/ 110 h 125"/>
                <a:gd name="T54" fmla="*/ 73 w 103"/>
                <a:gd name="T55" fmla="*/ 120 h 125"/>
                <a:gd name="T56" fmla="*/ 74 w 103"/>
                <a:gd name="T57" fmla="*/ 120 h 125"/>
                <a:gd name="T58" fmla="*/ 74 w 103"/>
                <a:gd name="T59" fmla="*/ 125 h 125"/>
                <a:gd name="T60" fmla="*/ 51 w 103"/>
                <a:gd name="T61" fmla="*/ 121 h 125"/>
                <a:gd name="T62" fmla="*/ 61 w 103"/>
                <a:gd name="T63" fmla="*/ 122 h 125"/>
                <a:gd name="T64" fmla="*/ 72 w 103"/>
                <a:gd name="T65" fmla="*/ 123 h 125"/>
                <a:gd name="T66" fmla="*/ 72 w 103"/>
                <a:gd name="T67" fmla="*/ 122 h 125"/>
                <a:gd name="T68" fmla="*/ 60 w 103"/>
                <a:gd name="T69" fmla="*/ 110 h 125"/>
                <a:gd name="T70" fmla="*/ 60 w 103"/>
                <a:gd name="T71" fmla="*/ 11 h 125"/>
                <a:gd name="T72" fmla="*/ 78 w 103"/>
                <a:gd name="T73" fmla="*/ 11 h 125"/>
                <a:gd name="T74" fmla="*/ 99 w 103"/>
                <a:gd name="T75" fmla="*/ 31 h 125"/>
                <a:gd name="T76" fmla="*/ 101 w 103"/>
                <a:gd name="T77" fmla="*/ 31 h 125"/>
                <a:gd name="T78" fmla="*/ 98 w 103"/>
                <a:gd name="T79" fmla="*/ 2 h 125"/>
                <a:gd name="T80" fmla="*/ 5 w 103"/>
                <a:gd name="T81" fmla="*/ 2 h 125"/>
                <a:gd name="T82" fmla="*/ 2 w 103"/>
                <a:gd name="T83" fmla="*/ 31 h 125"/>
                <a:gd name="T84" fmla="*/ 4 w 103"/>
                <a:gd name="T85" fmla="*/ 31 h 125"/>
                <a:gd name="T86" fmla="*/ 24 w 103"/>
                <a:gd name="T87" fmla="*/ 11 h 125"/>
                <a:gd name="T88" fmla="*/ 43 w 103"/>
                <a:gd name="T89" fmla="*/ 11 h 125"/>
                <a:gd name="T90" fmla="*/ 43 w 103"/>
                <a:gd name="T91" fmla="*/ 110 h 125"/>
                <a:gd name="T92" fmla="*/ 31 w 103"/>
                <a:gd name="T93" fmla="*/ 122 h 125"/>
                <a:gd name="T94" fmla="*/ 31 w 103"/>
                <a:gd name="T95" fmla="*/ 123 h 125"/>
                <a:gd name="T96" fmla="*/ 42 w 103"/>
                <a:gd name="T97" fmla="*/ 122 h 125"/>
                <a:gd name="T98" fmla="*/ 51 w 103"/>
                <a:gd name="T99"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125">
                  <a:moveTo>
                    <a:pt x="74" y="125"/>
                  </a:moveTo>
                  <a:cubicBezTo>
                    <a:pt x="73" y="125"/>
                    <a:pt x="73" y="125"/>
                    <a:pt x="73" y="125"/>
                  </a:cubicBezTo>
                  <a:cubicBezTo>
                    <a:pt x="69" y="125"/>
                    <a:pt x="65" y="124"/>
                    <a:pt x="61" y="124"/>
                  </a:cubicBezTo>
                  <a:cubicBezTo>
                    <a:pt x="57" y="124"/>
                    <a:pt x="54" y="123"/>
                    <a:pt x="51" y="123"/>
                  </a:cubicBezTo>
                  <a:cubicBezTo>
                    <a:pt x="49" y="123"/>
                    <a:pt x="46" y="124"/>
                    <a:pt x="42" y="124"/>
                  </a:cubicBezTo>
                  <a:cubicBezTo>
                    <a:pt x="38" y="124"/>
                    <a:pt x="34" y="125"/>
                    <a:pt x="30" y="125"/>
                  </a:cubicBezTo>
                  <a:cubicBezTo>
                    <a:pt x="29" y="125"/>
                    <a:pt x="29" y="125"/>
                    <a:pt x="29" y="125"/>
                  </a:cubicBezTo>
                  <a:cubicBezTo>
                    <a:pt x="29" y="120"/>
                    <a:pt x="29" y="120"/>
                    <a:pt x="29" y="120"/>
                  </a:cubicBezTo>
                  <a:cubicBezTo>
                    <a:pt x="30" y="120"/>
                    <a:pt x="30" y="120"/>
                    <a:pt x="30" y="120"/>
                  </a:cubicBezTo>
                  <a:cubicBezTo>
                    <a:pt x="39" y="119"/>
                    <a:pt x="41" y="116"/>
                    <a:pt x="41" y="110"/>
                  </a:cubicBezTo>
                  <a:cubicBezTo>
                    <a:pt x="41" y="13"/>
                    <a:pt x="41" y="13"/>
                    <a:pt x="41" y="13"/>
                  </a:cubicBezTo>
                  <a:cubicBezTo>
                    <a:pt x="24" y="13"/>
                    <a:pt x="24" y="13"/>
                    <a:pt x="24" y="13"/>
                  </a:cubicBezTo>
                  <a:cubicBezTo>
                    <a:pt x="14" y="13"/>
                    <a:pt x="9" y="16"/>
                    <a:pt x="6" y="33"/>
                  </a:cubicBezTo>
                  <a:cubicBezTo>
                    <a:pt x="6" y="33"/>
                    <a:pt x="6" y="33"/>
                    <a:pt x="6" y="33"/>
                  </a:cubicBezTo>
                  <a:cubicBezTo>
                    <a:pt x="0" y="33"/>
                    <a:pt x="0" y="33"/>
                    <a:pt x="0" y="33"/>
                  </a:cubicBezTo>
                  <a:cubicBezTo>
                    <a:pt x="0" y="32"/>
                    <a:pt x="0" y="32"/>
                    <a:pt x="0" y="32"/>
                  </a:cubicBezTo>
                  <a:cubicBezTo>
                    <a:pt x="1" y="23"/>
                    <a:pt x="2" y="12"/>
                    <a:pt x="3" y="1"/>
                  </a:cubicBezTo>
                  <a:cubicBezTo>
                    <a:pt x="3" y="0"/>
                    <a:pt x="3" y="0"/>
                    <a:pt x="3" y="0"/>
                  </a:cubicBezTo>
                  <a:cubicBezTo>
                    <a:pt x="100" y="0"/>
                    <a:pt x="100" y="0"/>
                    <a:pt x="100" y="0"/>
                  </a:cubicBezTo>
                  <a:cubicBezTo>
                    <a:pt x="100" y="1"/>
                    <a:pt x="100" y="1"/>
                    <a:pt x="100" y="1"/>
                  </a:cubicBezTo>
                  <a:cubicBezTo>
                    <a:pt x="100" y="12"/>
                    <a:pt x="102" y="23"/>
                    <a:pt x="103" y="32"/>
                  </a:cubicBezTo>
                  <a:cubicBezTo>
                    <a:pt x="103" y="33"/>
                    <a:pt x="103" y="33"/>
                    <a:pt x="103" y="33"/>
                  </a:cubicBezTo>
                  <a:cubicBezTo>
                    <a:pt x="97" y="33"/>
                    <a:pt x="97" y="33"/>
                    <a:pt x="97" y="33"/>
                  </a:cubicBezTo>
                  <a:cubicBezTo>
                    <a:pt x="97" y="33"/>
                    <a:pt x="97" y="33"/>
                    <a:pt x="97" y="33"/>
                  </a:cubicBezTo>
                  <a:cubicBezTo>
                    <a:pt x="94" y="16"/>
                    <a:pt x="89" y="13"/>
                    <a:pt x="78" y="13"/>
                  </a:cubicBezTo>
                  <a:cubicBezTo>
                    <a:pt x="62" y="13"/>
                    <a:pt x="62" y="13"/>
                    <a:pt x="62" y="13"/>
                  </a:cubicBezTo>
                  <a:cubicBezTo>
                    <a:pt x="62" y="110"/>
                    <a:pt x="62" y="110"/>
                    <a:pt x="62" y="110"/>
                  </a:cubicBezTo>
                  <a:cubicBezTo>
                    <a:pt x="62" y="116"/>
                    <a:pt x="63" y="119"/>
                    <a:pt x="73" y="120"/>
                  </a:cubicBezTo>
                  <a:cubicBezTo>
                    <a:pt x="74" y="120"/>
                    <a:pt x="74" y="120"/>
                    <a:pt x="74" y="120"/>
                  </a:cubicBezTo>
                  <a:lnTo>
                    <a:pt x="74" y="125"/>
                  </a:lnTo>
                  <a:close/>
                  <a:moveTo>
                    <a:pt x="51" y="121"/>
                  </a:moveTo>
                  <a:cubicBezTo>
                    <a:pt x="54" y="121"/>
                    <a:pt x="57" y="122"/>
                    <a:pt x="61" y="122"/>
                  </a:cubicBezTo>
                  <a:cubicBezTo>
                    <a:pt x="64" y="122"/>
                    <a:pt x="68" y="122"/>
                    <a:pt x="72" y="123"/>
                  </a:cubicBezTo>
                  <a:cubicBezTo>
                    <a:pt x="72" y="122"/>
                    <a:pt x="72" y="122"/>
                    <a:pt x="72" y="122"/>
                  </a:cubicBezTo>
                  <a:cubicBezTo>
                    <a:pt x="63" y="121"/>
                    <a:pt x="60" y="117"/>
                    <a:pt x="60" y="110"/>
                  </a:cubicBezTo>
                  <a:cubicBezTo>
                    <a:pt x="60" y="11"/>
                    <a:pt x="60" y="11"/>
                    <a:pt x="60" y="11"/>
                  </a:cubicBezTo>
                  <a:cubicBezTo>
                    <a:pt x="78" y="11"/>
                    <a:pt x="78" y="11"/>
                    <a:pt x="78" y="11"/>
                  </a:cubicBezTo>
                  <a:cubicBezTo>
                    <a:pt x="89" y="11"/>
                    <a:pt x="95" y="14"/>
                    <a:pt x="99" y="31"/>
                  </a:cubicBezTo>
                  <a:cubicBezTo>
                    <a:pt x="101" y="31"/>
                    <a:pt x="101" y="31"/>
                    <a:pt x="101" y="31"/>
                  </a:cubicBezTo>
                  <a:cubicBezTo>
                    <a:pt x="99" y="23"/>
                    <a:pt x="98" y="12"/>
                    <a:pt x="98" y="2"/>
                  </a:cubicBezTo>
                  <a:cubicBezTo>
                    <a:pt x="5" y="2"/>
                    <a:pt x="5" y="2"/>
                    <a:pt x="5" y="2"/>
                  </a:cubicBezTo>
                  <a:cubicBezTo>
                    <a:pt x="4" y="12"/>
                    <a:pt x="3" y="23"/>
                    <a:pt x="2" y="31"/>
                  </a:cubicBezTo>
                  <a:cubicBezTo>
                    <a:pt x="4" y="31"/>
                    <a:pt x="4" y="31"/>
                    <a:pt x="4" y="31"/>
                  </a:cubicBezTo>
                  <a:cubicBezTo>
                    <a:pt x="8" y="14"/>
                    <a:pt x="14" y="11"/>
                    <a:pt x="24" y="11"/>
                  </a:cubicBezTo>
                  <a:cubicBezTo>
                    <a:pt x="43" y="11"/>
                    <a:pt x="43" y="11"/>
                    <a:pt x="43" y="11"/>
                  </a:cubicBezTo>
                  <a:cubicBezTo>
                    <a:pt x="43" y="110"/>
                    <a:pt x="43" y="110"/>
                    <a:pt x="43" y="110"/>
                  </a:cubicBezTo>
                  <a:cubicBezTo>
                    <a:pt x="43" y="117"/>
                    <a:pt x="40" y="121"/>
                    <a:pt x="31" y="122"/>
                  </a:cubicBezTo>
                  <a:cubicBezTo>
                    <a:pt x="31" y="123"/>
                    <a:pt x="31" y="123"/>
                    <a:pt x="31" y="123"/>
                  </a:cubicBezTo>
                  <a:cubicBezTo>
                    <a:pt x="35" y="122"/>
                    <a:pt x="38" y="122"/>
                    <a:pt x="42" y="122"/>
                  </a:cubicBezTo>
                  <a:cubicBezTo>
                    <a:pt x="45" y="122"/>
                    <a:pt x="49" y="121"/>
                    <a:pt x="5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3" name="Freeform 37"/>
            <p:cNvSpPr>
              <a:spLocks noEditPoints="1"/>
            </p:cNvSpPr>
            <p:nvPr userDrawn="1"/>
          </p:nvSpPr>
          <p:spPr bwMode="auto">
            <a:xfrm>
              <a:off x="7251701" y="3005138"/>
              <a:ext cx="344488" cy="363538"/>
            </a:xfrm>
            <a:custGeom>
              <a:avLst/>
              <a:gdLst>
                <a:gd name="T0" fmla="*/ 39 w 118"/>
                <a:gd name="T1" fmla="*/ 67 h 124"/>
                <a:gd name="T2" fmla="*/ 56 w 118"/>
                <a:gd name="T3" fmla="*/ 20 h 124"/>
                <a:gd name="T4" fmla="*/ 56 w 118"/>
                <a:gd name="T5" fmla="*/ 20 h 124"/>
                <a:gd name="T6" fmla="*/ 73 w 118"/>
                <a:gd name="T7" fmla="*/ 67 h 124"/>
                <a:gd name="T8" fmla="*/ 39 w 118"/>
                <a:gd name="T9" fmla="*/ 67 h 124"/>
                <a:gd name="T10" fmla="*/ 0 w 118"/>
                <a:gd name="T11" fmla="*/ 124 h 124"/>
                <a:gd name="T12" fmla="*/ 18 w 118"/>
                <a:gd name="T13" fmla="*/ 122 h 124"/>
                <a:gd name="T14" fmla="*/ 33 w 118"/>
                <a:gd name="T15" fmla="*/ 124 h 124"/>
                <a:gd name="T16" fmla="*/ 33 w 118"/>
                <a:gd name="T17" fmla="*/ 121 h 124"/>
                <a:gd name="T18" fmla="*/ 23 w 118"/>
                <a:gd name="T19" fmla="*/ 116 h 124"/>
                <a:gd name="T20" fmla="*/ 26 w 118"/>
                <a:gd name="T21" fmla="*/ 103 h 124"/>
                <a:gd name="T22" fmla="*/ 35 w 118"/>
                <a:gd name="T23" fmla="*/ 77 h 124"/>
                <a:gd name="T24" fmla="*/ 76 w 118"/>
                <a:gd name="T25" fmla="*/ 77 h 124"/>
                <a:gd name="T26" fmla="*/ 84 w 118"/>
                <a:gd name="T27" fmla="*/ 98 h 124"/>
                <a:gd name="T28" fmla="*/ 90 w 118"/>
                <a:gd name="T29" fmla="*/ 115 h 124"/>
                <a:gd name="T30" fmla="*/ 81 w 118"/>
                <a:gd name="T31" fmla="*/ 121 h 124"/>
                <a:gd name="T32" fmla="*/ 81 w 118"/>
                <a:gd name="T33" fmla="*/ 124 h 124"/>
                <a:gd name="T34" fmla="*/ 103 w 118"/>
                <a:gd name="T35" fmla="*/ 122 h 124"/>
                <a:gd name="T36" fmla="*/ 118 w 118"/>
                <a:gd name="T37" fmla="*/ 124 h 124"/>
                <a:gd name="T38" fmla="*/ 118 w 118"/>
                <a:gd name="T39" fmla="*/ 121 h 124"/>
                <a:gd name="T40" fmla="*/ 105 w 118"/>
                <a:gd name="T41" fmla="*/ 105 h 124"/>
                <a:gd name="T42" fmla="*/ 73 w 118"/>
                <a:gd name="T43" fmla="*/ 21 h 124"/>
                <a:gd name="T44" fmla="*/ 66 w 118"/>
                <a:gd name="T45" fmla="*/ 0 h 124"/>
                <a:gd name="T46" fmla="*/ 56 w 118"/>
                <a:gd name="T47" fmla="*/ 1 h 124"/>
                <a:gd name="T48" fmla="*/ 42 w 118"/>
                <a:gd name="T49" fmla="*/ 0 h 124"/>
                <a:gd name="T50" fmla="*/ 42 w 118"/>
                <a:gd name="T51" fmla="*/ 2 h 124"/>
                <a:gd name="T52" fmla="*/ 48 w 118"/>
                <a:gd name="T53" fmla="*/ 8 h 124"/>
                <a:gd name="T54" fmla="*/ 47 w 118"/>
                <a:gd name="T55" fmla="*/ 15 h 124"/>
                <a:gd name="T56" fmla="*/ 13 w 118"/>
                <a:gd name="T57" fmla="*/ 108 h 124"/>
                <a:gd name="T58" fmla="*/ 0 w 118"/>
                <a:gd name="T59" fmla="*/ 121 h 124"/>
                <a:gd name="T60" fmla="*/ 0 w 118"/>
                <a:gd name="T6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24">
                  <a:moveTo>
                    <a:pt x="39" y="67"/>
                  </a:moveTo>
                  <a:cubicBezTo>
                    <a:pt x="56" y="20"/>
                    <a:pt x="56" y="20"/>
                    <a:pt x="56" y="20"/>
                  </a:cubicBezTo>
                  <a:cubicBezTo>
                    <a:pt x="56" y="20"/>
                    <a:pt x="56" y="20"/>
                    <a:pt x="56" y="20"/>
                  </a:cubicBezTo>
                  <a:cubicBezTo>
                    <a:pt x="73" y="67"/>
                    <a:pt x="73" y="67"/>
                    <a:pt x="73" y="67"/>
                  </a:cubicBezTo>
                  <a:lnTo>
                    <a:pt x="39" y="67"/>
                  </a:lnTo>
                  <a:close/>
                  <a:moveTo>
                    <a:pt x="0" y="124"/>
                  </a:moveTo>
                  <a:cubicBezTo>
                    <a:pt x="6" y="124"/>
                    <a:pt x="12" y="122"/>
                    <a:pt x="18" y="122"/>
                  </a:cubicBezTo>
                  <a:cubicBezTo>
                    <a:pt x="23" y="122"/>
                    <a:pt x="28" y="124"/>
                    <a:pt x="33" y="124"/>
                  </a:cubicBezTo>
                  <a:cubicBezTo>
                    <a:pt x="33" y="121"/>
                    <a:pt x="33" y="121"/>
                    <a:pt x="33" y="121"/>
                  </a:cubicBezTo>
                  <a:cubicBezTo>
                    <a:pt x="25" y="121"/>
                    <a:pt x="23" y="119"/>
                    <a:pt x="23" y="116"/>
                  </a:cubicBezTo>
                  <a:cubicBezTo>
                    <a:pt x="23" y="113"/>
                    <a:pt x="24" y="108"/>
                    <a:pt x="26" y="103"/>
                  </a:cubicBezTo>
                  <a:cubicBezTo>
                    <a:pt x="35" y="77"/>
                    <a:pt x="35" y="77"/>
                    <a:pt x="35" y="77"/>
                  </a:cubicBezTo>
                  <a:cubicBezTo>
                    <a:pt x="76" y="77"/>
                    <a:pt x="76" y="77"/>
                    <a:pt x="76" y="77"/>
                  </a:cubicBezTo>
                  <a:cubicBezTo>
                    <a:pt x="84" y="98"/>
                    <a:pt x="84" y="98"/>
                    <a:pt x="84" y="98"/>
                  </a:cubicBezTo>
                  <a:cubicBezTo>
                    <a:pt x="88" y="108"/>
                    <a:pt x="90" y="112"/>
                    <a:pt x="90" y="115"/>
                  </a:cubicBezTo>
                  <a:cubicBezTo>
                    <a:pt x="90" y="119"/>
                    <a:pt x="87" y="120"/>
                    <a:pt x="81" y="121"/>
                  </a:cubicBezTo>
                  <a:cubicBezTo>
                    <a:pt x="81" y="124"/>
                    <a:pt x="81" y="124"/>
                    <a:pt x="81" y="124"/>
                  </a:cubicBezTo>
                  <a:cubicBezTo>
                    <a:pt x="88" y="124"/>
                    <a:pt x="96" y="122"/>
                    <a:pt x="103" y="122"/>
                  </a:cubicBezTo>
                  <a:cubicBezTo>
                    <a:pt x="108" y="122"/>
                    <a:pt x="113" y="124"/>
                    <a:pt x="118" y="124"/>
                  </a:cubicBezTo>
                  <a:cubicBezTo>
                    <a:pt x="118" y="121"/>
                    <a:pt x="118" y="121"/>
                    <a:pt x="118" y="121"/>
                  </a:cubicBezTo>
                  <a:cubicBezTo>
                    <a:pt x="111" y="119"/>
                    <a:pt x="110" y="118"/>
                    <a:pt x="105" y="105"/>
                  </a:cubicBezTo>
                  <a:cubicBezTo>
                    <a:pt x="73" y="21"/>
                    <a:pt x="73" y="21"/>
                    <a:pt x="73" y="21"/>
                  </a:cubicBezTo>
                  <a:cubicBezTo>
                    <a:pt x="69" y="12"/>
                    <a:pt x="67" y="5"/>
                    <a:pt x="66" y="0"/>
                  </a:cubicBezTo>
                  <a:cubicBezTo>
                    <a:pt x="63" y="0"/>
                    <a:pt x="59" y="1"/>
                    <a:pt x="56" y="1"/>
                  </a:cubicBezTo>
                  <a:cubicBezTo>
                    <a:pt x="51" y="1"/>
                    <a:pt x="46" y="0"/>
                    <a:pt x="42" y="0"/>
                  </a:cubicBezTo>
                  <a:cubicBezTo>
                    <a:pt x="42" y="2"/>
                    <a:pt x="42" y="2"/>
                    <a:pt x="42" y="2"/>
                  </a:cubicBezTo>
                  <a:cubicBezTo>
                    <a:pt x="46" y="3"/>
                    <a:pt x="48" y="4"/>
                    <a:pt x="48" y="8"/>
                  </a:cubicBezTo>
                  <a:cubicBezTo>
                    <a:pt x="48" y="11"/>
                    <a:pt x="47" y="13"/>
                    <a:pt x="47" y="15"/>
                  </a:cubicBezTo>
                  <a:cubicBezTo>
                    <a:pt x="13" y="108"/>
                    <a:pt x="13" y="108"/>
                    <a:pt x="13" y="108"/>
                  </a:cubicBezTo>
                  <a:cubicBezTo>
                    <a:pt x="9" y="119"/>
                    <a:pt x="7" y="121"/>
                    <a:pt x="0" y="121"/>
                  </a:cubicBezTo>
                  <a:lnTo>
                    <a:pt x="0"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4" name="Freeform 38"/>
            <p:cNvSpPr>
              <a:spLocks noEditPoints="1"/>
            </p:cNvSpPr>
            <p:nvPr userDrawn="1"/>
          </p:nvSpPr>
          <p:spPr bwMode="auto">
            <a:xfrm>
              <a:off x="7248526" y="2998788"/>
              <a:ext cx="349250" cy="373063"/>
            </a:xfrm>
            <a:custGeom>
              <a:avLst/>
              <a:gdLst>
                <a:gd name="T0" fmla="*/ 119 w 120"/>
                <a:gd name="T1" fmla="*/ 127 h 127"/>
                <a:gd name="T2" fmla="*/ 104 w 120"/>
                <a:gd name="T3" fmla="*/ 125 h 127"/>
                <a:gd name="T4" fmla="*/ 82 w 120"/>
                <a:gd name="T5" fmla="*/ 127 h 127"/>
                <a:gd name="T6" fmla="*/ 81 w 120"/>
                <a:gd name="T7" fmla="*/ 122 h 127"/>
                <a:gd name="T8" fmla="*/ 90 w 120"/>
                <a:gd name="T9" fmla="*/ 117 h 127"/>
                <a:gd name="T10" fmla="*/ 77 w 120"/>
                <a:gd name="T11" fmla="*/ 80 h 127"/>
                <a:gd name="T12" fmla="*/ 28 w 120"/>
                <a:gd name="T13" fmla="*/ 106 h 127"/>
                <a:gd name="T14" fmla="*/ 34 w 120"/>
                <a:gd name="T15" fmla="*/ 122 h 127"/>
                <a:gd name="T16" fmla="*/ 35 w 120"/>
                <a:gd name="T17" fmla="*/ 127 h 127"/>
                <a:gd name="T18" fmla="*/ 26 w 120"/>
                <a:gd name="T19" fmla="*/ 126 h 127"/>
                <a:gd name="T20" fmla="*/ 10 w 120"/>
                <a:gd name="T21" fmla="*/ 126 h 127"/>
                <a:gd name="T22" fmla="*/ 0 w 120"/>
                <a:gd name="T23" fmla="*/ 127 h 127"/>
                <a:gd name="T24" fmla="*/ 1 w 120"/>
                <a:gd name="T25" fmla="*/ 122 h 127"/>
                <a:gd name="T26" fmla="*/ 47 w 120"/>
                <a:gd name="T27" fmla="*/ 16 h 127"/>
                <a:gd name="T28" fmla="*/ 42 w 120"/>
                <a:gd name="T29" fmla="*/ 5 h 127"/>
                <a:gd name="T30" fmla="*/ 42 w 120"/>
                <a:gd name="T31" fmla="*/ 0 h 127"/>
                <a:gd name="T32" fmla="*/ 57 w 120"/>
                <a:gd name="T33" fmla="*/ 2 h 127"/>
                <a:gd name="T34" fmla="*/ 68 w 120"/>
                <a:gd name="T35" fmla="*/ 0 h 127"/>
                <a:gd name="T36" fmla="*/ 75 w 120"/>
                <a:gd name="T37" fmla="*/ 22 h 127"/>
                <a:gd name="T38" fmla="*/ 119 w 120"/>
                <a:gd name="T39" fmla="*/ 122 h 127"/>
                <a:gd name="T40" fmla="*/ 120 w 120"/>
                <a:gd name="T41" fmla="*/ 127 h 127"/>
                <a:gd name="T42" fmla="*/ 83 w 120"/>
                <a:gd name="T43" fmla="*/ 125 h 127"/>
                <a:gd name="T44" fmla="*/ 104 w 120"/>
                <a:gd name="T45" fmla="*/ 123 h 127"/>
                <a:gd name="T46" fmla="*/ 118 w 120"/>
                <a:gd name="T47" fmla="*/ 125 h 127"/>
                <a:gd name="T48" fmla="*/ 105 w 120"/>
                <a:gd name="T49" fmla="*/ 108 h 127"/>
                <a:gd name="T50" fmla="*/ 66 w 120"/>
                <a:gd name="T51" fmla="*/ 3 h 127"/>
                <a:gd name="T52" fmla="*/ 44 w 120"/>
                <a:gd name="T53" fmla="*/ 3 h 127"/>
                <a:gd name="T54" fmla="*/ 44 w 120"/>
                <a:gd name="T55" fmla="*/ 4 h 127"/>
                <a:gd name="T56" fmla="*/ 49 w 120"/>
                <a:gd name="T57" fmla="*/ 17 h 127"/>
                <a:gd name="T58" fmla="*/ 2 w 120"/>
                <a:gd name="T59" fmla="*/ 124 h 127"/>
                <a:gd name="T60" fmla="*/ 10 w 120"/>
                <a:gd name="T61" fmla="*/ 124 h 127"/>
                <a:gd name="T62" fmla="*/ 26 w 120"/>
                <a:gd name="T63" fmla="*/ 124 h 127"/>
                <a:gd name="T64" fmla="*/ 33 w 120"/>
                <a:gd name="T65" fmla="*/ 124 h 127"/>
                <a:gd name="T66" fmla="*/ 26 w 120"/>
                <a:gd name="T67" fmla="*/ 105 h 127"/>
                <a:gd name="T68" fmla="*/ 78 w 120"/>
                <a:gd name="T69" fmla="*/ 78 h 127"/>
                <a:gd name="T70" fmla="*/ 92 w 120"/>
                <a:gd name="T71" fmla="*/ 117 h 127"/>
                <a:gd name="T72" fmla="*/ 75 w 120"/>
                <a:gd name="T73" fmla="*/ 70 h 127"/>
                <a:gd name="T74" fmla="*/ 56 w 120"/>
                <a:gd name="T75" fmla="*/ 21 h 127"/>
                <a:gd name="T76" fmla="*/ 75 w 120"/>
                <a:gd name="T77" fmla="*/ 70 h 127"/>
                <a:gd name="T78" fmla="*/ 73 w 120"/>
                <a:gd name="T79" fmla="*/ 68 h 127"/>
                <a:gd name="T80" fmla="*/ 41 w 120"/>
                <a:gd name="T81" fmla="*/ 6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7">
                  <a:moveTo>
                    <a:pt x="120" y="127"/>
                  </a:moveTo>
                  <a:cubicBezTo>
                    <a:pt x="119" y="127"/>
                    <a:pt x="119" y="127"/>
                    <a:pt x="119" y="127"/>
                  </a:cubicBezTo>
                  <a:cubicBezTo>
                    <a:pt x="116" y="127"/>
                    <a:pt x="114" y="126"/>
                    <a:pt x="111" y="126"/>
                  </a:cubicBezTo>
                  <a:cubicBezTo>
                    <a:pt x="109" y="126"/>
                    <a:pt x="107" y="125"/>
                    <a:pt x="104" y="125"/>
                  </a:cubicBezTo>
                  <a:cubicBezTo>
                    <a:pt x="100" y="125"/>
                    <a:pt x="97" y="126"/>
                    <a:pt x="93" y="126"/>
                  </a:cubicBezTo>
                  <a:cubicBezTo>
                    <a:pt x="89" y="126"/>
                    <a:pt x="85" y="127"/>
                    <a:pt x="82" y="127"/>
                  </a:cubicBezTo>
                  <a:cubicBezTo>
                    <a:pt x="81" y="127"/>
                    <a:pt x="81" y="127"/>
                    <a:pt x="81" y="127"/>
                  </a:cubicBezTo>
                  <a:cubicBezTo>
                    <a:pt x="81" y="122"/>
                    <a:pt x="81" y="122"/>
                    <a:pt x="81" y="122"/>
                  </a:cubicBezTo>
                  <a:cubicBezTo>
                    <a:pt x="82" y="122"/>
                    <a:pt x="82" y="122"/>
                    <a:pt x="82" y="122"/>
                  </a:cubicBezTo>
                  <a:cubicBezTo>
                    <a:pt x="88" y="121"/>
                    <a:pt x="90" y="120"/>
                    <a:pt x="90" y="117"/>
                  </a:cubicBezTo>
                  <a:cubicBezTo>
                    <a:pt x="90" y="114"/>
                    <a:pt x="88" y="110"/>
                    <a:pt x="84" y="100"/>
                  </a:cubicBezTo>
                  <a:cubicBezTo>
                    <a:pt x="77" y="80"/>
                    <a:pt x="77" y="80"/>
                    <a:pt x="77" y="80"/>
                  </a:cubicBezTo>
                  <a:cubicBezTo>
                    <a:pt x="37" y="80"/>
                    <a:pt x="37" y="80"/>
                    <a:pt x="37" y="80"/>
                  </a:cubicBezTo>
                  <a:cubicBezTo>
                    <a:pt x="28" y="106"/>
                    <a:pt x="28" y="106"/>
                    <a:pt x="28" y="106"/>
                  </a:cubicBezTo>
                  <a:cubicBezTo>
                    <a:pt x="26" y="110"/>
                    <a:pt x="25" y="115"/>
                    <a:pt x="25" y="118"/>
                  </a:cubicBezTo>
                  <a:cubicBezTo>
                    <a:pt x="25" y="119"/>
                    <a:pt x="25" y="122"/>
                    <a:pt x="34" y="122"/>
                  </a:cubicBezTo>
                  <a:cubicBezTo>
                    <a:pt x="35" y="122"/>
                    <a:pt x="35" y="122"/>
                    <a:pt x="35" y="122"/>
                  </a:cubicBezTo>
                  <a:cubicBezTo>
                    <a:pt x="35" y="127"/>
                    <a:pt x="35" y="127"/>
                    <a:pt x="35" y="127"/>
                  </a:cubicBezTo>
                  <a:cubicBezTo>
                    <a:pt x="34" y="127"/>
                    <a:pt x="34" y="127"/>
                    <a:pt x="34" y="127"/>
                  </a:cubicBezTo>
                  <a:cubicBezTo>
                    <a:pt x="31" y="127"/>
                    <a:pt x="29" y="126"/>
                    <a:pt x="26" y="126"/>
                  </a:cubicBezTo>
                  <a:cubicBezTo>
                    <a:pt x="24" y="126"/>
                    <a:pt x="21" y="125"/>
                    <a:pt x="19" y="125"/>
                  </a:cubicBezTo>
                  <a:cubicBezTo>
                    <a:pt x="16" y="125"/>
                    <a:pt x="13" y="126"/>
                    <a:pt x="10" y="126"/>
                  </a:cubicBezTo>
                  <a:cubicBezTo>
                    <a:pt x="7" y="126"/>
                    <a:pt x="4" y="127"/>
                    <a:pt x="1" y="127"/>
                  </a:cubicBezTo>
                  <a:cubicBezTo>
                    <a:pt x="0" y="127"/>
                    <a:pt x="0" y="127"/>
                    <a:pt x="0" y="127"/>
                  </a:cubicBezTo>
                  <a:cubicBezTo>
                    <a:pt x="0" y="122"/>
                    <a:pt x="0" y="122"/>
                    <a:pt x="0" y="122"/>
                  </a:cubicBezTo>
                  <a:cubicBezTo>
                    <a:pt x="1" y="122"/>
                    <a:pt x="1" y="122"/>
                    <a:pt x="1" y="122"/>
                  </a:cubicBezTo>
                  <a:cubicBezTo>
                    <a:pt x="7" y="122"/>
                    <a:pt x="9" y="120"/>
                    <a:pt x="13" y="110"/>
                  </a:cubicBezTo>
                  <a:cubicBezTo>
                    <a:pt x="47" y="16"/>
                    <a:pt x="47" y="16"/>
                    <a:pt x="47" y="16"/>
                  </a:cubicBezTo>
                  <a:cubicBezTo>
                    <a:pt x="47" y="14"/>
                    <a:pt x="48" y="12"/>
                    <a:pt x="48" y="10"/>
                  </a:cubicBezTo>
                  <a:cubicBezTo>
                    <a:pt x="48" y="7"/>
                    <a:pt x="47" y="6"/>
                    <a:pt x="42" y="5"/>
                  </a:cubicBezTo>
                  <a:cubicBezTo>
                    <a:pt x="42" y="5"/>
                    <a:pt x="42" y="5"/>
                    <a:pt x="42" y="5"/>
                  </a:cubicBezTo>
                  <a:cubicBezTo>
                    <a:pt x="42" y="0"/>
                    <a:pt x="42" y="0"/>
                    <a:pt x="42" y="0"/>
                  </a:cubicBezTo>
                  <a:cubicBezTo>
                    <a:pt x="44" y="1"/>
                    <a:pt x="44" y="1"/>
                    <a:pt x="44" y="1"/>
                  </a:cubicBezTo>
                  <a:cubicBezTo>
                    <a:pt x="48" y="1"/>
                    <a:pt x="53" y="2"/>
                    <a:pt x="57" y="2"/>
                  </a:cubicBezTo>
                  <a:cubicBezTo>
                    <a:pt x="60" y="2"/>
                    <a:pt x="63" y="1"/>
                    <a:pt x="66" y="1"/>
                  </a:cubicBezTo>
                  <a:cubicBezTo>
                    <a:pt x="68" y="0"/>
                    <a:pt x="68" y="0"/>
                    <a:pt x="68" y="0"/>
                  </a:cubicBezTo>
                  <a:cubicBezTo>
                    <a:pt x="68" y="1"/>
                    <a:pt x="68" y="1"/>
                    <a:pt x="68" y="1"/>
                  </a:cubicBezTo>
                  <a:cubicBezTo>
                    <a:pt x="69" y="7"/>
                    <a:pt x="71" y="14"/>
                    <a:pt x="75" y="22"/>
                  </a:cubicBezTo>
                  <a:cubicBezTo>
                    <a:pt x="107" y="107"/>
                    <a:pt x="107" y="107"/>
                    <a:pt x="107" y="107"/>
                  </a:cubicBezTo>
                  <a:cubicBezTo>
                    <a:pt x="112" y="120"/>
                    <a:pt x="113" y="121"/>
                    <a:pt x="119" y="122"/>
                  </a:cubicBezTo>
                  <a:cubicBezTo>
                    <a:pt x="120" y="122"/>
                    <a:pt x="120" y="122"/>
                    <a:pt x="120" y="122"/>
                  </a:cubicBezTo>
                  <a:lnTo>
                    <a:pt x="120" y="127"/>
                  </a:lnTo>
                  <a:close/>
                  <a:moveTo>
                    <a:pt x="83" y="124"/>
                  </a:moveTo>
                  <a:cubicBezTo>
                    <a:pt x="83" y="125"/>
                    <a:pt x="83" y="125"/>
                    <a:pt x="83" y="125"/>
                  </a:cubicBezTo>
                  <a:cubicBezTo>
                    <a:pt x="86" y="124"/>
                    <a:pt x="90" y="124"/>
                    <a:pt x="93" y="124"/>
                  </a:cubicBezTo>
                  <a:cubicBezTo>
                    <a:pt x="97" y="124"/>
                    <a:pt x="100" y="123"/>
                    <a:pt x="104" y="123"/>
                  </a:cubicBezTo>
                  <a:cubicBezTo>
                    <a:pt x="107" y="123"/>
                    <a:pt x="109" y="124"/>
                    <a:pt x="112" y="124"/>
                  </a:cubicBezTo>
                  <a:cubicBezTo>
                    <a:pt x="114" y="124"/>
                    <a:pt x="116" y="124"/>
                    <a:pt x="118" y="125"/>
                  </a:cubicBezTo>
                  <a:cubicBezTo>
                    <a:pt x="118" y="124"/>
                    <a:pt x="118" y="124"/>
                    <a:pt x="118" y="124"/>
                  </a:cubicBezTo>
                  <a:cubicBezTo>
                    <a:pt x="111" y="122"/>
                    <a:pt x="110" y="120"/>
                    <a:pt x="105" y="108"/>
                  </a:cubicBezTo>
                  <a:cubicBezTo>
                    <a:pt x="73" y="23"/>
                    <a:pt x="73" y="23"/>
                    <a:pt x="73" y="23"/>
                  </a:cubicBezTo>
                  <a:cubicBezTo>
                    <a:pt x="70" y="15"/>
                    <a:pt x="67" y="8"/>
                    <a:pt x="66" y="3"/>
                  </a:cubicBezTo>
                  <a:cubicBezTo>
                    <a:pt x="63" y="3"/>
                    <a:pt x="60" y="4"/>
                    <a:pt x="57" y="4"/>
                  </a:cubicBezTo>
                  <a:cubicBezTo>
                    <a:pt x="53" y="4"/>
                    <a:pt x="48" y="3"/>
                    <a:pt x="44" y="3"/>
                  </a:cubicBezTo>
                  <a:cubicBezTo>
                    <a:pt x="44" y="3"/>
                    <a:pt x="44" y="3"/>
                    <a:pt x="44" y="3"/>
                  </a:cubicBezTo>
                  <a:cubicBezTo>
                    <a:pt x="44" y="4"/>
                    <a:pt x="44" y="4"/>
                    <a:pt x="44" y="4"/>
                  </a:cubicBezTo>
                  <a:cubicBezTo>
                    <a:pt x="47" y="4"/>
                    <a:pt x="50" y="5"/>
                    <a:pt x="50" y="10"/>
                  </a:cubicBezTo>
                  <a:cubicBezTo>
                    <a:pt x="50" y="13"/>
                    <a:pt x="49" y="15"/>
                    <a:pt x="49" y="17"/>
                  </a:cubicBezTo>
                  <a:cubicBezTo>
                    <a:pt x="14" y="111"/>
                    <a:pt x="14" y="111"/>
                    <a:pt x="14" y="111"/>
                  </a:cubicBezTo>
                  <a:cubicBezTo>
                    <a:pt x="11" y="120"/>
                    <a:pt x="9" y="123"/>
                    <a:pt x="2" y="124"/>
                  </a:cubicBezTo>
                  <a:cubicBezTo>
                    <a:pt x="2" y="125"/>
                    <a:pt x="2" y="125"/>
                    <a:pt x="2" y="125"/>
                  </a:cubicBezTo>
                  <a:cubicBezTo>
                    <a:pt x="5" y="124"/>
                    <a:pt x="7" y="124"/>
                    <a:pt x="10" y="124"/>
                  </a:cubicBezTo>
                  <a:cubicBezTo>
                    <a:pt x="13" y="124"/>
                    <a:pt x="16" y="123"/>
                    <a:pt x="19" y="123"/>
                  </a:cubicBezTo>
                  <a:cubicBezTo>
                    <a:pt x="21" y="123"/>
                    <a:pt x="24" y="124"/>
                    <a:pt x="26" y="124"/>
                  </a:cubicBezTo>
                  <a:cubicBezTo>
                    <a:pt x="28" y="124"/>
                    <a:pt x="31" y="124"/>
                    <a:pt x="33" y="125"/>
                  </a:cubicBezTo>
                  <a:cubicBezTo>
                    <a:pt x="33" y="124"/>
                    <a:pt x="33" y="124"/>
                    <a:pt x="33" y="124"/>
                  </a:cubicBezTo>
                  <a:cubicBezTo>
                    <a:pt x="27" y="124"/>
                    <a:pt x="23" y="122"/>
                    <a:pt x="23" y="118"/>
                  </a:cubicBezTo>
                  <a:cubicBezTo>
                    <a:pt x="23" y="115"/>
                    <a:pt x="24" y="110"/>
                    <a:pt x="26" y="105"/>
                  </a:cubicBezTo>
                  <a:cubicBezTo>
                    <a:pt x="36" y="78"/>
                    <a:pt x="36" y="78"/>
                    <a:pt x="36" y="78"/>
                  </a:cubicBezTo>
                  <a:cubicBezTo>
                    <a:pt x="78" y="78"/>
                    <a:pt x="78" y="78"/>
                    <a:pt x="78" y="78"/>
                  </a:cubicBezTo>
                  <a:cubicBezTo>
                    <a:pt x="86" y="99"/>
                    <a:pt x="86" y="99"/>
                    <a:pt x="86" y="99"/>
                  </a:cubicBezTo>
                  <a:cubicBezTo>
                    <a:pt x="90" y="110"/>
                    <a:pt x="92" y="113"/>
                    <a:pt x="92" y="117"/>
                  </a:cubicBezTo>
                  <a:cubicBezTo>
                    <a:pt x="92" y="122"/>
                    <a:pt x="88" y="123"/>
                    <a:pt x="83" y="124"/>
                  </a:cubicBezTo>
                  <a:close/>
                  <a:moveTo>
                    <a:pt x="75" y="70"/>
                  </a:moveTo>
                  <a:cubicBezTo>
                    <a:pt x="38" y="70"/>
                    <a:pt x="38" y="70"/>
                    <a:pt x="38" y="70"/>
                  </a:cubicBezTo>
                  <a:cubicBezTo>
                    <a:pt x="56" y="21"/>
                    <a:pt x="56" y="21"/>
                    <a:pt x="56" y="21"/>
                  </a:cubicBezTo>
                  <a:cubicBezTo>
                    <a:pt x="58" y="21"/>
                    <a:pt x="58" y="21"/>
                    <a:pt x="58" y="21"/>
                  </a:cubicBezTo>
                  <a:lnTo>
                    <a:pt x="75" y="70"/>
                  </a:lnTo>
                  <a:close/>
                  <a:moveTo>
                    <a:pt x="41" y="68"/>
                  </a:moveTo>
                  <a:cubicBezTo>
                    <a:pt x="73" y="68"/>
                    <a:pt x="73" y="68"/>
                    <a:pt x="73" y="68"/>
                  </a:cubicBezTo>
                  <a:cubicBezTo>
                    <a:pt x="57" y="24"/>
                    <a:pt x="57" y="24"/>
                    <a:pt x="57" y="24"/>
                  </a:cubicBezTo>
                  <a:lnTo>
                    <a:pt x="41"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5" name="Freeform 39"/>
            <p:cNvSpPr>
              <a:spLocks/>
            </p:cNvSpPr>
            <p:nvPr userDrawn="1"/>
          </p:nvSpPr>
          <p:spPr bwMode="auto">
            <a:xfrm>
              <a:off x="7624763" y="3005138"/>
              <a:ext cx="271463" cy="357188"/>
            </a:xfrm>
            <a:custGeom>
              <a:avLst/>
              <a:gdLst>
                <a:gd name="T0" fmla="*/ 10 w 93"/>
                <a:gd name="T1" fmla="*/ 10 h 122"/>
                <a:gd name="T2" fmla="*/ 0 w 93"/>
                <a:gd name="T3" fmla="*/ 2 h 122"/>
                <a:gd name="T4" fmla="*/ 0 w 93"/>
                <a:gd name="T5" fmla="*/ 0 h 122"/>
                <a:gd name="T6" fmla="*/ 19 w 93"/>
                <a:gd name="T7" fmla="*/ 1 h 122"/>
                <a:gd name="T8" fmla="*/ 41 w 93"/>
                <a:gd name="T9" fmla="*/ 0 h 122"/>
                <a:gd name="T10" fmla="*/ 41 w 93"/>
                <a:gd name="T11" fmla="*/ 2 h 122"/>
                <a:gd name="T12" fmla="*/ 29 w 93"/>
                <a:gd name="T13" fmla="*/ 10 h 122"/>
                <a:gd name="T14" fmla="*/ 29 w 93"/>
                <a:gd name="T15" fmla="*/ 112 h 122"/>
                <a:gd name="T16" fmla="*/ 65 w 93"/>
                <a:gd name="T17" fmla="*/ 112 h 122"/>
                <a:gd name="T18" fmla="*/ 89 w 93"/>
                <a:gd name="T19" fmla="*/ 89 h 122"/>
                <a:gd name="T20" fmla="*/ 93 w 93"/>
                <a:gd name="T21" fmla="*/ 89 h 122"/>
                <a:gd name="T22" fmla="*/ 91 w 93"/>
                <a:gd name="T23" fmla="*/ 122 h 122"/>
                <a:gd name="T24" fmla="*/ 0 w 93"/>
                <a:gd name="T25" fmla="*/ 122 h 122"/>
                <a:gd name="T26" fmla="*/ 0 w 93"/>
                <a:gd name="T27" fmla="*/ 120 h 122"/>
                <a:gd name="T28" fmla="*/ 10 w 93"/>
                <a:gd name="T29" fmla="*/ 112 h 122"/>
                <a:gd name="T30" fmla="*/ 10 w 93"/>
                <a:gd name="T31"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22">
                  <a:moveTo>
                    <a:pt x="10" y="10"/>
                  </a:moveTo>
                  <a:cubicBezTo>
                    <a:pt x="10" y="5"/>
                    <a:pt x="8" y="3"/>
                    <a:pt x="0" y="2"/>
                  </a:cubicBezTo>
                  <a:cubicBezTo>
                    <a:pt x="0" y="0"/>
                    <a:pt x="0" y="0"/>
                    <a:pt x="0" y="0"/>
                  </a:cubicBezTo>
                  <a:cubicBezTo>
                    <a:pt x="4" y="0"/>
                    <a:pt x="12" y="1"/>
                    <a:pt x="19" y="1"/>
                  </a:cubicBezTo>
                  <a:cubicBezTo>
                    <a:pt x="26" y="1"/>
                    <a:pt x="34" y="0"/>
                    <a:pt x="41" y="0"/>
                  </a:cubicBezTo>
                  <a:cubicBezTo>
                    <a:pt x="41" y="2"/>
                    <a:pt x="41" y="2"/>
                    <a:pt x="41" y="2"/>
                  </a:cubicBezTo>
                  <a:cubicBezTo>
                    <a:pt x="31" y="3"/>
                    <a:pt x="29" y="6"/>
                    <a:pt x="29" y="10"/>
                  </a:cubicBezTo>
                  <a:cubicBezTo>
                    <a:pt x="29" y="112"/>
                    <a:pt x="29" y="112"/>
                    <a:pt x="29" y="112"/>
                  </a:cubicBezTo>
                  <a:cubicBezTo>
                    <a:pt x="65" y="112"/>
                    <a:pt x="65" y="112"/>
                    <a:pt x="65" y="112"/>
                  </a:cubicBezTo>
                  <a:cubicBezTo>
                    <a:pt x="83" y="112"/>
                    <a:pt x="88" y="107"/>
                    <a:pt x="89" y="89"/>
                  </a:cubicBezTo>
                  <a:cubicBezTo>
                    <a:pt x="93" y="89"/>
                    <a:pt x="93" y="89"/>
                    <a:pt x="93" y="89"/>
                  </a:cubicBezTo>
                  <a:cubicBezTo>
                    <a:pt x="92" y="100"/>
                    <a:pt x="92" y="111"/>
                    <a:pt x="91" y="122"/>
                  </a:cubicBezTo>
                  <a:cubicBezTo>
                    <a:pt x="0" y="122"/>
                    <a:pt x="0" y="122"/>
                    <a:pt x="0" y="122"/>
                  </a:cubicBezTo>
                  <a:cubicBezTo>
                    <a:pt x="0" y="120"/>
                    <a:pt x="0" y="120"/>
                    <a:pt x="0" y="120"/>
                  </a:cubicBezTo>
                  <a:cubicBezTo>
                    <a:pt x="8" y="118"/>
                    <a:pt x="10" y="117"/>
                    <a:pt x="10" y="112"/>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6" name="Freeform 40"/>
            <p:cNvSpPr>
              <a:spLocks noEditPoints="1"/>
            </p:cNvSpPr>
            <p:nvPr userDrawn="1"/>
          </p:nvSpPr>
          <p:spPr bwMode="auto">
            <a:xfrm>
              <a:off x="7621588" y="3001963"/>
              <a:ext cx="276225" cy="363538"/>
            </a:xfrm>
            <a:custGeom>
              <a:avLst/>
              <a:gdLst>
                <a:gd name="T0" fmla="*/ 93 w 95"/>
                <a:gd name="T1" fmla="*/ 124 h 124"/>
                <a:gd name="T2" fmla="*/ 0 w 95"/>
                <a:gd name="T3" fmla="*/ 124 h 124"/>
                <a:gd name="T4" fmla="*/ 0 w 95"/>
                <a:gd name="T5" fmla="*/ 120 h 124"/>
                <a:gd name="T6" fmla="*/ 1 w 95"/>
                <a:gd name="T7" fmla="*/ 120 h 124"/>
                <a:gd name="T8" fmla="*/ 10 w 95"/>
                <a:gd name="T9" fmla="*/ 113 h 124"/>
                <a:gd name="T10" fmla="*/ 10 w 95"/>
                <a:gd name="T11" fmla="*/ 11 h 124"/>
                <a:gd name="T12" fmla="*/ 1 w 95"/>
                <a:gd name="T13" fmla="*/ 4 h 124"/>
                <a:gd name="T14" fmla="*/ 0 w 95"/>
                <a:gd name="T15" fmla="*/ 4 h 124"/>
                <a:gd name="T16" fmla="*/ 0 w 95"/>
                <a:gd name="T17" fmla="*/ 0 h 124"/>
                <a:gd name="T18" fmla="*/ 1 w 95"/>
                <a:gd name="T19" fmla="*/ 0 h 124"/>
                <a:gd name="T20" fmla="*/ 8 w 95"/>
                <a:gd name="T21" fmla="*/ 0 h 124"/>
                <a:gd name="T22" fmla="*/ 20 w 95"/>
                <a:gd name="T23" fmla="*/ 1 h 124"/>
                <a:gd name="T24" fmla="*/ 32 w 95"/>
                <a:gd name="T25" fmla="*/ 0 h 124"/>
                <a:gd name="T26" fmla="*/ 42 w 95"/>
                <a:gd name="T27" fmla="*/ 0 h 124"/>
                <a:gd name="T28" fmla="*/ 43 w 95"/>
                <a:gd name="T29" fmla="*/ 0 h 124"/>
                <a:gd name="T30" fmla="*/ 43 w 95"/>
                <a:gd name="T31" fmla="*/ 4 h 124"/>
                <a:gd name="T32" fmla="*/ 42 w 95"/>
                <a:gd name="T33" fmla="*/ 4 h 124"/>
                <a:gd name="T34" fmla="*/ 31 w 95"/>
                <a:gd name="T35" fmla="*/ 11 h 124"/>
                <a:gd name="T36" fmla="*/ 31 w 95"/>
                <a:gd name="T37" fmla="*/ 112 h 124"/>
                <a:gd name="T38" fmla="*/ 66 w 95"/>
                <a:gd name="T39" fmla="*/ 112 h 124"/>
                <a:gd name="T40" fmla="*/ 89 w 95"/>
                <a:gd name="T41" fmla="*/ 90 h 124"/>
                <a:gd name="T42" fmla="*/ 90 w 95"/>
                <a:gd name="T43" fmla="*/ 89 h 124"/>
                <a:gd name="T44" fmla="*/ 95 w 95"/>
                <a:gd name="T45" fmla="*/ 89 h 124"/>
                <a:gd name="T46" fmla="*/ 95 w 95"/>
                <a:gd name="T47" fmla="*/ 90 h 124"/>
                <a:gd name="T48" fmla="*/ 93 w 95"/>
                <a:gd name="T49" fmla="*/ 123 h 124"/>
                <a:gd name="T50" fmla="*/ 93 w 95"/>
                <a:gd name="T51" fmla="*/ 124 h 124"/>
                <a:gd name="T52" fmla="*/ 2 w 95"/>
                <a:gd name="T53" fmla="*/ 122 h 124"/>
                <a:gd name="T54" fmla="*/ 91 w 95"/>
                <a:gd name="T55" fmla="*/ 122 h 124"/>
                <a:gd name="T56" fmla="*/ 93 w 95"/>
                <a:gd name="T57" fmla="*/ 91 h 124"/>
                <a:gd name="T58" fmla="*/ 91 w 95"/>
                <a:gd name="T59" fmla="*/ 91 h 124"/>
                <a:gd name="T60" fmla="*/ 66 w 95"/>
                <a:gd name="T61" fmla="*/ 114 h 124"/>
                <a:gd name="T62" fmla="*/ 29 w 95"/>
                <a:gd name="T63" fmla="*/ 114 h 124"/>
                <a:gd name="T64" fmla="*/ 29 w 95"/>
                <a:gd name="T65" fmla="*/ 11 h 124"/>
                <a:gd name="T66" fmla="*/ 41 w 95"/>
                <a:gd name="T67" fmla="*/ 2 h 124"/>
                <a:gd name="T68" fmla="*/ 41 w 95"/>
                <a:gd name="T69" fmla="*/ 2 h 124"/>
                <a:gd name="T70" fmla="*/ 32 w 95"/>
                <a:gd name="T71" fmla="*/ 2 h 124"/>
                <a:gd name="T72" fmla="*/ 20 w 95"/>
                <a:gd name="T73" fmla="*/ 3 h 124"/>
                <a:gd name="T74" fmla="*/ 8 w 95"/>
                <a:gd name="T75" fmla="*/ 2 h 124"/>
                <a:gd name="T76" fmla="*/ 2 w 95"/>
                <a:gd name="T77" fmla="*/ 2 h 124"/>
                <a:gd name="T78" fmla="*/ 2 w 95"/>
                <a:gd name="T79" fmla="*/ 2 h 124"/>
                <a:gd name="T80" fmla="*/ 12 w 95"/>
                <a:gd name="T81" fmla="*/ 11 h 124"/>
                <a:gd name="T82" fmla="*/ 12 w 95"/>
                <a:gd name="T83" fmla="*/ 113 h 124"/>
                <a:gd name="T84" fmla="*/ 2 w 95"/>
                <a:gd name="T85" fmla="*/ 121 h 124"/>
                <a:gd name="T86" fmla="*/ 2 w 95"/>
                <a:gd name="T87"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124">
                  <a:moveTo>
                    <a:pt x="93" y="124"/>
                  </a:moveTo>
                  <a:cubicBezTo>
                    <a:pt x="0" y="124"/>
                    <a:pt x="0" y="124"/>
                    <a:pt x="0" y="124"/>
                  </a:cubicBezTo>
                  <a:cubicBezTo>
                    <a:pt x="0" y="120"/>
                    <a:pt x="0" y="120"/>
                    <a:pt x="0" y="120"/>
                  </a:cubicBezTo>
                  <a:cubicBezTo>
                    <a:pt x="1" y="120"/>
                    <a:pt x="1" y="120"/>
                    <a:pt x="1" y="120"/>
                  </a:cubicBezTo>
                  <a:cubicBezTo>
                    <a:pt x="9" y="118"/>
                    <a:pt x="10" y="117"/>
                    <a:pt x="10" y="113"/>
                  </a:cubicBezTo>
                  <a:cubicBezTo>
                    <a:pt x="10" y="11"/>
                    <a:pt x="10" y="11"/>
                    <a:pt x="10" y="11"/>
                  </a:cubicBezTo>
                  <a:cubicBezTo>
                    <a:pt x="10" y="7"/>
                    <a:pt x="8" y="5"/>
                    <a:pt x="1" y="4"/>
                  </a:cubicBezTo>
                  <a:cubicBezTo>
                    <a:pt x="0" y="4"/>
                    <a:pt x="0" y="4"/>
                    <a:pt x="0" y="4"/>
                  </a:cubicBezTo>
                  <a:cubicBezTo>
                    <a:pt x="0" y="0"/>
                    <a:pt x="0" y="0"/>
                    <a:pt x="0" y="0"/>
                  </a:cubicBezTo>
                  <a:cubicBezTo>
                    <a:pt x="1" y="0"/>
                    <a:pt x="1" y="0"/>
                    <a:pt x="1" y="0"/>
                  </a:cubicBezTo>
                  <a:cubicBezTo>
                    <a:pt x="3" y="0"/>
                    <a:pt x="5" y="0"/>
                    <a:pt x="8" y="0"/>
                  </a:cubicBezTo>
                  <a:cubicBezTo>
                    <a:pt x="12" y="0"/>
                    <a:pt x="16" y="1"/>
                    <a:pt x="20" y="1"/>
                  </a:cubicBezTo>
                  <a:cubicBezTo>
                    <a:pt x="24" y="1"/>
                    <a:pt x="28" y="1"/>
                    <a:pt x="32" y="0"/>
                  </a:cubicBezTo>
                  <a:cubicBezTo>
                    <a:pt x="35" y="0"/>
                    <a:pt x="39" y="0"/>
                    <a:pt x="42" y="0"/>
                  </a:cubicBezTo>
                  <a:cubicBezTo>
                    <a:pt x="43" y="0"/>
                    <a:pt x="43" y="0"/>
                    <a:pt x="43" y="0"/>
                  </a:cubicBezTo>
                  <a:cubicBezTo>
                    <a:pt x="43" y="4"/>
                    <a:pt x="43" y="4"/>
                    <a:pt x="43" y="4"/>
                  </a:cubicBezTo>
                  <a:cubicBezTo>
                    <a:pt x="42" y="4"/>
                    <a:pt x="42" y="4"/>
                    <a:pt x="42" y="4"/>
                  </a:cubicBezTo>
                  <a:cubicBezTo>
                    <a:pt x="31" y="5"/>
                    <a:pt x="31" y="8"/>
                    <a:pt x="31" y="11"/>
                  </a:cubicBezTo>
                  <a:cubicBezTo>
                    <a:pt x="31" y="112"/>
                    <a:pt x="31" y="112"/>
                    <a:pt x="31" y="112"/>
                  </a:cubicBezTo>
                  <a:cubicBezTo>
                    <a:pt x="66" y="112"/>
                    <a:pt x="66" y="112"/>
                    <a:pt x="66" y="112"/>
                  </a:cubicBezTo>
                  <a:cubicBezTo>
                    <a:pt x="83" y="112"/>
                    <a:pt x="88" y="107"/>
                    <a:pt x="89" y="90"/>
                  </a:cubicBezTo>
                  <a:cubicBezTo>
                    <a:pt x="90" y="89"/>
                    <a:pt x="90" y="89"/>
                    <a:pt x="90" y="89"/>
                  </a:cubicBezTo>
                  <a:cubicBezTo>
                    <a:pt x="95" y="89"/>
                    <a:pt x="95" y="89"/>
                    <a:pt x="95" y="89"/>
                  </a:cubicBezTo>
                  <a:cubicBezTo>
                    <a:pt x="95" y="90"/>
                    <a:pt x="95" y="90"/>
                    <a:pt x="95" y="90"/>
                  </a:cubicBezTo>
                  <a:cubicBezTo>
                    <a:pt x="94" y="99"/>
                    <a:pt x="94" y="110"/>
                    <a:pt x="93" y="123"/>
                  </a:cubicBezTo>
                  <a:lnTo>
                    <a:pt x="93" y="124"/>
                  </a:lnTo>
                  <a:close/>
                  <a:moveTo>
                    <a:pt x="2" y="122"/>
                  </a:moveTo>
                  <a:cubicBezTo>
                    <a:pt x="91" y="122"/>
                    <a:pt x="91" y="122"/>
                    <a:pt x="91" y="122"/>
                  </a:cubicBezTo>
                  <a:cubicBezTo>
                    <a:pt x="92" y="110"/>
                    <a:pt x="92" y="100"/>
                    <a:pt x="93" y="91"/>
                  </a:cubicBezTo>
                  <a:cubicBezTo>
                    <a:pt x="91" y="91"/>
                    <a:pt x="91" y="91"/>
                    <a:pt x="91" y="91"/>
                  </a:cubicBezTo>
                  <a:cubicBezTo>
                    <a:pt x="90" y="108"/>
                    <a:pt x="84" y="114"/>
                    <a:pt x="66" y="114"/>
                  </a:cubicBezTo>
                  <a:cubicBezTo>
                    <a:pt x="29" y="114"/>
                    <a:pt x="29" y="114"/>
                    <a:pt x="29" y="114"/>
                  </a:cubicBezTo>
                  <a:cubicBezTo>
                    <a:pt x="29" y="11"/>
                    <a:pt x="29" y="11"/>
                    <a:pt x="29" y="11"/>
                  </a:cubicBezTo>
                  <a:cubicBezTo>
                    <a:pt x="29" y="6"/>
                    <a:pt x="32" y="3"/>
                    <a:pt x="41" y="2"/>
                  </a:cubicBezTo>
                  <a:cubicBezTo>
                    <a:pt x="41" y="2"/>
                    <a:pt x="41" y="2"/>
                    <a:pt x="41" y="2"/>
                  </a:cubicBezTo>
                  <a:cubicBezTo>
                    <a:pt x="38" y="2"/>
                    <a:pt x="35" y="2"/>
                    <a:pt x="32" y="2"/>
                  </a:cubicBezTo>
                  <a:cubicBezTo>
                    <a:pt x="28" y="3"/>
                    <a:pt x="24" y="3"/>
                    <a:pt x="20" y="3"/>
                  </a:cubicBezTo>
                  <a:cubicBezTo>
                    <a:pt x="16" y="3"/>
                    <a:pt x="12" y="2"/>
                    <a:pt x="8" y="2"/>
                  </a:cubicBezTo>
                  <a:cubicBezTo>
                    <a:pt x="6" y="2"/>
                    <a:pt x="4" y="2"/>
                    <a:pt x="2" y="2"/>
                  </a:cubicBezTo>
                  <a:cubicBezTo>
                    <a:pt x="2" y="2"/>
                    <a:pt x="2" y="2"/>
                    <a:pt x="2" y="2"/>
                  </a:cubicBezTo>
                  <a:cubicBezTo>
                    <a:pt x="9" y="4"/>
                    <a:pt x="12" y="5"/>
                    <a:pt x="12" y="11"/>
                  </a:cubicBezTo>
                  <a:cubicBezTo>
                    <a:pt x="12" y="113"/>
                    <a:pt x="12" y="113"/>
                    <a:pt x="12" y="113"/>
                  </a:cubicBezTo>
                  <a:cubicBezTo>
                    <a:pt x="12" y="119"/>
                    <a:pt x="9" y="120"/>
                    <a:pt x="2" y="121"/>
                  </a:cubicBezTo>
                  <a:lnTo>
                    <a:pt x="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7" name="Freeform 41"/>
            <p:cNvSpPr>
              <a:spLocks/>
            </p:cNvSpPr>
            <p:nvPr userDrawn="1"/>
          </p:nvSpPr>
          <p:spPr bwMode="auto">
            <a:xfrm>
              <a:off x="1177926" y="2819400"/>
              <a:ext cx="1108075" cy="1219200"/>
            </a:xfrm>
            <a:custGeom>
              <a:avLst/>
              <a:gdLst>
                <a:gd name="T0" fmla="*/ 189 w 380"/>
                <a:gd name="T1" fmla="*/ 415 h 415"/>
                <a:gd name="T2" fmla="*/ 76 w 380"/>
                <a:gd name="T3" fmla="*/ 356 h 415"/>
                <a:gd name="T4" fmla="*/ 17 w 380"/>
                <a:gd name="T5" fmla="*/ 315 h 415"/>
                <a:gd name="T6" fmla="*/ 0 w 380"/>
                <a:gd name="T7" fmla="*/ 252 h 415"/>
                <a:gd name="T8" fmla="*/ 0 w 380"/>
                <a:gd name="T9" fmla="*/ 0 h 415"/>
                <a:gd name="T10" fmla="*/ 380 w 380"/>
                <a:gd name="T11" fmla="*/ 0 h 415"/>
                <a:gd name="T12" fmla="*/ 380 w 380"/>
                <a:gd name="T13" fmla="*/ 4 h 415"/>
                <a:gd name="T14" fmla="*/ 4 w 380"/>
                <a:gd name="T15" fmla="*/ 4 h 415"/>
                <a:gd name="T16" fmla="*/ 4 w 380"/>
                <a:gd name="T17" fmla="*/ 251 h 415"/>
                <a:gd name="T18" fmla="*/ 20 w 380"/>
                <a:gd name="T19" fmla="*/ 313 h 415"/>
                <a:gd name="T20" fmla="*/ 77 w 380"/>
                <a:gd name="T21" fmla="*/ 352 h 415"/>
                <a:gd name="T22" fmla="*/ 191 w 380"/>
                <a:gd name="T23" fmla="*/ 412 h 415"/>
                <a:gd name="T24" fmla="*/ 189 w 380"/>
                <a:gd name="T25"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0" h="415">
                  <a:moveTo>
                    <a:pt x="189" y="415"/>
                  </a:moveTo>
                  <a:cubicBezTo>
                    <a:pt x="188" y="415"/>
                    <a:pt x="139" y="373"/>
                    <a:pt x="76" y="356"/>
                  </a:cubicBezTo>
                  <a:cubicBezTo>
                    <a:pt x="44" y="348"/>
                    <a:pt x="32" y="335"/>
                    <a:pt x="17" y="315"/>
                  </a:cubicBezTo>
                  <a:cubicBezTo>
                    <a:pt x="2" y="296"/>
                    <a:pt x="0" y="253"/>
                    <a:pt x="0" y="252"/>
                  </a:cubicBezTo>
                  <a:cubicBezTo>
                    <a:pt x="0" y="0"/>
                    <a:pt x="0" y="0"/>
                    <a:pt x="0" y="0"/>
                  </a:cubicBezTo>
                  <a:cubicBezTo>
                    <a:pt x="380" y="0"/>
                    <a:pt x="380" y="0"/>
                    <a:pt x="380" y="0"/>
                  </a:cubicBezTo>
                  <a:cubicBezTo>
                    <a:pt x="380" y="4"/>
                    <a:pt x="380" y="4"/>
                    <a:pt x="380" y="4"/>
                  </a:cubicBezTo>
                  <a:cubicBezTo>
                    <a:pt x="4" y="4"/>
                    <a:pt x="4" y="4"/>
                    <a:pt x="4" y="4"/>
                  </a:cubicBezTo>
                  <a:cubicBezTo>
                    <a:pt x="4" y="251"/>
                    <a:pt x="4" y="251"/>
                    <a:pt x="4" y="251"/>
                  </a:cubicBezTo>
                  <a:cubicBezTo>
                    <a:pt x="4" y="252"/>
                    <a:pt x="6" y="295"/>
                    <a:pt x="20" y="313"/>
                  </a:cubicBezTo>
                  <a:cubicBezTo>
                    <a:pt x="35" y="332"/>
                    <a:pt x="46" y="344"/>
                    <a:pt x="77" y="352"/>
                  </a:cubicBezTo>
                  <a:cubicBezTo>
                    <a:pt x="140" y="370"/>
                    <a:pt x="191" y="412"/>
                    <a:pt x="191" y="412"/>
                  </a:cubicBezTo>
                  <a:lnTo>
                    <a:pt x="189"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8" name="Line 42"/>
            <p:cNvSpPr>
              <a:spLocks noChangeShapeType="1"/>
            </p:cNvSpPr>
            <p:nvPr userDrawn="1"/>
          </p:nvSpPr>
          <p:spPr bwMode="auto">
            <a:xfrm>
              <a:off x="22717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29" name="Line 43"/>
            <p:cNvSpPr>
              <a:spLocks noChangeShapeType="1"/>
            </p:cNvSpPr>
            <p:nvPr userDrawn="1"/>
          </p:nvSpPr>
          <p:spPr bwMode="auto">
            <a:xfrm>
              <a:off x="22717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0" name="Line 44"/>
            <p:cNvSpPr>
              <a:spLocks noChangeShapeType="1"/>
            </p:cNvSpPr>
            <p:nvPr userDrawn="1"/>
          </p:nvSpPr>
          <p:spPr bwMode="auto">
            <a:xfrm>
              <a:off x="1166813" y="282575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1" name="Line 45"/>
            <p:cNvSpPr>
              <a:spLocks noChangeShapeType="1"/>
            </p:cNvSpPr>
            <p:nvPr userDrawn="1"/>
          </p:nvSpPr>
          <p:spPr bwMode="auto">
            <a:xfrm>
              <a:off x="1166813" y="2825750"/>
              <a:ext cx="0" cy="0"/>
            </a:xfrm>
            <a:prstGeom prst="line">
              <a:avLst/>
            </a:prstGeom>
            <a:grpFill/>
            <a:ln w="1111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2" name="Freeform 46"/>
            <p:cNvSpPr>
              <a:spLocks/>
            </p:cNvSpPr>
            <p:nvPr userDrawn="1"/>
          </p:nvSpPr>
          <p:spPr bwMode="auto">
            <a:xfrm>
              <a:off x="1728788" y="2827338"/>
              <a:ext cx="557213" cy="1211263"/>
            </a:xfrm>
            <a:custGeom>
              <a:avLst/>
              <a:gdLst>
                <a:gd name="T0" fmla="*/ 2 w 191"/>
                <a:gd name="T1" fmla="*/ 412 h 412"/>
                <a:gd name="T2" fmla="*/ 0 w 191"/>
                <a:gd name="T3" fmla="*/ 409 h 412"/>
                <a:gd name="T4" fmla="*/ 114 w 191"/>
                <a:gd name="T5" fmla="*/ 351 h 412"/>
                <a:gd name="T6" fmla="*/ 171 w 191"/>
                <a:gd name="T7" fmla="*/ 311 h 412"/>
                <a:gd name="T8" fmla="*/ 187 w 191"/>
                <a:gd name="T9" fmla="*/ 250 h 412"/>
                <a:gd name="T10" fmla="*/ 187 w 191"/>
                <a:gd name="T11" fmla="*/ 0 h 412"/>
                <a:gd name="T12" fmla="*/ 191 w 191"/>
                <a:gd name="T13" fmla="*/ 0 h 412"/>
                <a:gd name="T14" fmla="*/ 191 w 191"/>
                <a:gd name="T15" fmla="*/ 250 h 412"/>
                <a:gd name="T16" fmla="*/ 174 w 191"/>
                <a:gd name="T17" fmla="*/ 314 h 412"/>
                <a:gd name="T18" fmla="*/ 115 w 191"/>
                <a:gd name="T19" fmla="*/ 355 h 412"/>
                <a:gd name="T20" fmla="*/ 2 w 191"/>
                <a:gd name="T21"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412">
                  <a:moveTo>
                    <a:pt x="2" y="412"/>
                  </a:moveTo>
                  <a:cubicBezTo>
                    <a:pt x="0" y="409"/>
                    <a:pt x="0" y="409"/>
                    <a:pt x="0" y="409"/>
                  </a:cubicBezTo>
                  <a:cubicBezTo>
                    <a:pt x="0" y="409"/>
                    <a:pt x="51" y="368"/>
                    <a:pt x="114" y="351"/>
                  </a:cubicBezTo>
                  <a:cubicBezTo>
                    <a:pt x="145" y="343"/>
                    <a:pt x="156" y="330"/>
                    <a:pt x="171" y="311"/>
                  </a:cubicBezTo>
                  <a:cubicBezTo>
                    <a:pt x="185" y="293"/>
                    <a:pt x="187" y="250"/>
                    <a:pt x="187" y="250"/>
                  </a:cubicBezTo>
                  <a:cubicBezTo>
                    <a:pt x="187" y="0"/>
                    <a:pt x="187" y="0"/>
                    <a:pt x="187" y="0"/>
                  </a:cubicBezTo>
                  <a:cubicBezTo>
                    <a:pt x="191" y="0"/>
                    <a:pt x="191" y="0"/>
                    <a:pt x="191" y="0"/>
                  </a:cubicBezTo>
                  <a:cubicBezTo>
                    <a:pt x="191" y="250"/>
                    <a:pt x="191" y="250"/>
                    <a:pt x="191" y="250"/>
                  </a:cubicBezTo>
                  <a:cubicBezTo>
                    <a:pt x="191" y="252"/>
                    <a:pt x="189" y="295"/>
                    <a:pt x="174" y="314"/>
                  </a:cubicBezTo>
                  <a:cubicBezTo>
                    <a:pt x="159" y="334"/>
                    <a:pt x="147" y="346"/>
                    <a:pt x="115" y="355"/>
                  </a:cubicBezTo>
                  <a:cubicBezTo>
                    <a:pt x="52" y="372"/>
                    <a:pt x="3" y="412"/>
                    <a:pt x="2" y="4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3" name="Rectangle 47"/>
            <p:cNvSpPr>
              <a:spLocks noChangeArrowheads="1"/>
            </p:cNvSpPr>
            <p:nvPr userDrawn="1"/>
          </p:nvSpPr>
          <p:spPr bwMode="auto">
            <a:xfrm>
              <a:off x="1725613" y="2819400"/>
              <a:ext cx="12700" cy="1219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4" name="Rectangle 48"/>
            <p:cNvSpPr>
              <a:spLocks noChangeArrowheads="1"/>
            </p:cNvSpPr>
            <p:nvPr userDrawn="1"/>
          </p:nvSpPr>
          <p:spPr bwMode="auto">
            <a:xfrm>
              <a:off x="1731963" y="3309938"/>
              <a:ext cx="547688"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5" name="Rectangle 49"/>
            <p:cNvSpPr>
              <a:spLocks noChangeArrowheads="1"/>
            </p:cNvSpPr>
            <p:nvPr userDrawn="1"/>
          </p:nvSpPr>
          <p:spPr bwMode="auto">
            <a:xfrm>
              <a:off x="1958976" y="3586163"/>
              <a:ext cx="650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6" name="Freeform 50"/>
            <p:cNvSpPr>
              <a:spLocks noEditPoints="1"/>
            </p:cNvSpPr>
            <p:nvPr userDrawn="1"/>
          </p:nvSpPr>
          <p:spPr bwMode="auto">
            <a:xfrm>
              <a:off x="1851026" y="3403600"/>
              <a:ext cx="274638" cy="373063"/>
            </a:xfrm>
            <a:custGeom>
              <a:avLst/>
              <a:gdLst>
                <a:gd name="T0" fmla="*/ 94 w 94"/>
                <a:gd name="T1" fmla="*/ 113 h 127"/>
                <a:gd name="T2" fmla="*/ 91 w 94"/>
                <a:gd name="T3" fmla="*/ 104 h 127"/>
                <a:gd name="T4" fmla="*/ 65 w 94"/>
                <a:gd name="T5" fmla="*/ 43 h 127"/>
                <a:gd name="T6" fmla="*/ 65 w 94"/>
                <a:gd name="T7" fmla="*/ 14 h 127"/>
                <a:gd name="T8" fmla="*/ 77 w 94"/>
                <a:gd name="T9" fmla="*/ 14 h 127"/>
                <a:gd name="T10" fmla="*/ 77 w 94"/>
                <a:gd name="T11" fmla="*/ 0 h 127"/>
                <a:gd name="T12" fmla="*/ 17 w 94"/>
                <a:gd name="T13" fmla="*/ 0 h 127"/>
                <a:gd name="T14" fmla="*/ 17 w 94"/>
                <a:gd name="T15" fmla="*/ 14 h 127"/>
                <a:gd name="T16" fmla="*/ 28 w 94"/>
                <a:gd name="T17" fmla="*/ 14 h 127"/>
                <a:gd name="T18" fmla="*/ 28 w 94"/>
                <a:gd name="T19" fmla="*/ 43 h 127"/>
                <a:gd name="T20" fmla="*/ 1 w 94"/>
                <a:gd name="T21" fmla="*/ 106 h 127"/>
                <a:gd name="T22" fmla="*/ 1 w 94"/>
                <a:gd name="T23" fmla="*/ 108 h 127"/>
                <a:gd name="T24" fmla="*/ 0 w 94"/>
                <a:gd name="T25" fmla="*/ 108 h 127"/>
                <a:gd name="T26" fmla="*/ 0 w 94"/>
                <a:gd name="T27" fmla="*/ 108 h 127"/>
                <a:gd name="T28" fmla="*/ 0 w 94"/>
                <a:gd name="T29" fmla="*/ 113 h 127"/>
                <a:gd name="T30" fmla="*/ 14 w 94"/>
                <a:gd name="T31" fmla="*/ 127 h 127"/>
                <a:gd name="T32" fmla="*/ 14 w 94"/>
                <a:gd name="T33" fmla="*/ 127 h 127"/>
                <a:gd name="T34" fmla="*/ 80 w 94"/>
                <a:gd name="T35" fmla="*/ 127 h 127"/>
                <a:gd name="T36" fmla="*/ 80 w 94"/>
                <a:gd name="T37" fmla="*/ 127 h 127"/>
                <a:gd name="T38" fmla="*/ 94 w 94"/>
                <a:gd name="T39" fmla="*/ 113 h 127"/>
                <a:gd name="T40" fmla="*/ 31 w 94"/>
                <a:gd name="T41" fmla="*/ 44 h 127"/>
                <a:gd name="T42" fmla="*/ 31 w 94"/>
                <a:gd name="T43" fmla="*/ 14 h 127"/>
                <a:gd name="T44" fmla="*/ 34 w 94"/>
                <a:gd name="T45" fmla="*/ 14 h 127"/>
                <a:gd name="T46" fmla="*/ 34 w 94"/>
                <a:gd name="T47" fmla="*/ 11 h 127"/>
                <a:gd name="T48" fmla="*/ 20 w 94"/>
                <a:gd name="T49" fmla="*/ 11 h 127"/>
                <a:gd name="T50" fmla="*/ 20 w 94"/>
                <a:gd name="T51" fmla="*/ 3 h 127"/>
                <a:gd name="T52" fmla="*/ 74 w 94"/>
                <a:gd name="T53" fmla="*/ 3 h 127"/>
                <a:gd name="T54" fmla="*/ 74 w 94"/>
                <a:gd name="T55" fmla="*/ 11 h 127"/>
                <a:gd name="T56" fmla="*/ 60 w 94"/>
                <a:gd name="T57" fmla="*/ 11 h 127"/>
                <a:gd name="T58" fmla="*/ 60 w 94"/>
                <a:gd name="T59" fmla="*/ 14 h 127"/>
                <a:gd name="T60" fmla="*/ 62 w 94"/>
                <a:gd name="T61" fmla="*/ 14 h 127"/>
                <a:gd name="T62" fmla="*/ 62 w 94"/>
                <a:gd name="T63" fmla="*/ 44 h 127"/>
                <a:gd name="T64" fmla="*/ 77 w 94"/>
                <a:gd name="T65" fmla="*/ 78 h 127"/>
                <a:gd name="T66" fmla="*/ 16 w 94"/>
                <a:gd name="T67" fmla="*/ 77 h 127"/>
                <a:gd name="T68" fmla="*/ 31 w 94"/>
                <a:gd name="T69" fmla="*/ 44 h 127"/>
                <a:gd name="T70" fmla="*/ 59 w 94"/>
                <a:gd name="T71" fmla="*/ 109 h 127"/>
                <a:gd name="T72" fmla="*/ 37 w 94"/>
                <a:gd name="T73" fmla="*/ 109 h 127"/>
                <a:gd name="T74" fmla="*/ 37 w 94"/>
                <a:gd name="T75" fmla="*/ 101 h 127"/>
                <a:gd name="T76" fmla="*/ 59 w 94"/>
                <a:gd name="T77" fmla="*/ 101 h 127"/>
                <a:gd name="T78" fmla="*/ 59 w 94"/>
                <a:gd name="T79" fmla="*/ 109 h 127"/>
                <a:gd name="T80" fmla="*/ 59 w 94"/>
                <a:gd name="T81" fmla="*/ 92 h 127"/>
                <a:gd name="T82" fmla="*/ 37 w 94"/>
                <a:gd name="T83" fmla="*/ 92 h 127"/>
                <a:gd name="T84" fmla="*/ 37 w 94"/>
                <a:gd name="T85" fmla="*/ 84 h 127"/>
                <a:gd name="T86" fmla="*/ 59 w 94"/>
                <a:gd name="T87" fmla="*/ 84 h 127"/>
                <a:gd name="T88" fmla="*/ 59 w 94"/>
                <a:gd name="T89" fmla="*/ 9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27">
                  <a:moveTo>
                    <a:pt x="94" y="113"/>
                  </a:moveTo>
                  <a:cubicBezTo>
                    <a:pt x="94" y="110"/>
                    <a:pt x="93" y="107"/>
                    <a:pt x="91" y="104"/>
                  </a:cubicBezTo>
                  <a:cubicBezTo>
                    <a:pt x="65" y="43"/>
                    <a:pt x="65" y="43"/>
                    <a:pt x="65" y="43"/>
                  </a:cubicBezTo>
                  <a:cubicBezTo>
                    <a:pt x="65" y="14"/>
                    <a:pt x="65" y="14"/>
                    <a:pt x="65" y="14"/>
                  </a:cubicBezTo>
                  <a:cubicBezTo>
                    <a:pt x="77" y="14"/>
                    <a:pt x="77" y="14"/>
                    <a:pt x="77" y="14"/>
                  </a:cubicBezTo>
                  <a:cubicBezTo>
                    <a:pt x="77" y="0"/>
                    <a:pt x="77" y="0"/>
                    <a:pt x="77" y="0"/>
                  </a:cubicBezTo>
                  <a:cubicBezTo>
                    <a:pt x="17" y="0"/>
                    <a:pt x="17" y="0"/>
                    <a:pt x="17" y="0"/>
                  </a:cubicBezTo>
                  <a:cubicBezTo>
                    <a:pt x="17" y="14"/>
                    <a:pt x="17" y="14"/>
                    <a:pt x="17" y="14"/>
                  </a:cubicBezTo>
                  <a:cubicBezTo>
                    <a:pt x="28" y="14"/>
                    <a:pt x="28" y="14"/>
                    <a:pt x="28" y="14"/>
                  </a:cubicBezTo>
                  <a:cubicBezTo>
                    <a:pt x="28" y="43"/>
                    <a:pt x="28" y="43"/>
                    <a:pt x="28" y="43"/>
                  </a:cubicBezTo>
                  <a:cubicBezTo>
                    <a:pt x="1" y="106"/>
                    <a:pt x="1" y="106"/>
                    <a:pt x="1" y="106"/>
                  </a:cubicBezTo>
                  <a:cubicBezTo>
                    <a:pt x="1" y="107"/>
                    <a:pt x="1" y="107"/>
                    <a:pt x="1" y="108"/>
                  </a:cubicBezTo>
                  <a:cubicBezTo>
                    <a:pt x="0" y="108"/>
                    <a:pt x="0" y="108"/>
                    <a:pt x="0" y="108"/>
                  </a:cubicBezTo>
                  <a:cubicBezTo>
                    <a:pt x="0" y="108"/>
                    <a:pt x="0" y="108"/>
                    <a:pt x="0" y="108"/>
                  </a:cubicBezTo>
                  <a:cubicBezTo>
                    <a:pt x="0" y="109"/>
                    <a:pt x="0" y="111"/>
                    <a:pt x="0" y="113"/>
                  </a:cubicBezTo>
                  <a:cubicBezTo>
                    <a:pt x="0" y="120"/>
                    <a:pt x="6" y="127"/>
                    <a:pt x="14" y="127"/>
                  </a:cubicBezTo>
                  <a:cubicBezTo>
                    <a:pt x="14" y="127"/>
                    <a:pt x="14" y="127"/>
                    <a:pt x="14" y="127"/>
                  </a:cubicBezTo>
                  <a:cubicBezTo>
                    <a:pt x="80" y="127"/>
                    <a:pt x="80" y="127"/>
                    <a:pt x="80" y="127"/>
                  </a:cubicBezTo>
                  <a:cubicBezTo>
                    <a:pt x="80" y="127"/>
                    <a:pt x="80" y="127"/>
                    <a:pt x="80" y="127"/>
                  </a:cubicBezTo>
                  <a:cubicBezTo>
                    <a:pt x="88" y="127"/>
                    <a:pt x="94" y="120"/>
                    <a:pt x="94" y="113"/>
                  </a:cubicBezTo>
                  <a:close/>
                  <a:moveTo>
                    <a:pt x="31" y="44"/>
                  </a:moveTo>
                  <a:cubicBezTo>
                    <a:pt x="31" y="14"/>
                    <a:pt x="31" y="14"/>
                    <a:pt x="31" y="14"/>
                  </a:cubicBezTo>
                  <a:cubicBezTo>
                    <a:pt x="34" y="14"/>
                    <a:pt x="34" y="14"/>
                    <a:pt x="34" y="14"/>
                  </a:cubicBezTo>
                  <a:cubicBezTo>
                    <a:pt x="34" y="11"/>
                    <a:pt x="34" y="11"/>
                    <a:pt x="34" y="11"/>
                  </a:cubicBezTo>
                  <a:cubicBezTo>
                    <a:pt x="20" y="11"/>
                    <a:pt x="20" y="11"/>
                    <a:pt x="20" y="11"/>
                  </a:cubicBezTo>
                  <a:cubicBezTo>
                    <a:pt x="20" y="3"/>
                    <a:pt x="20" y="3"/>
                    <a:pt x="20" y="3"/>
                  </a:cubicBezTo>
                  <a:cubicBezTo>
                    <a:pt x="74" y="3"/>
                    <a:pt x="74" y="3"/>
                    <a:pt x="74" y="3"/>
                  </a:cubicBezTo>
                  <a:cubicBezTo>
                    <a:pt x="74" y="11"/>
                    <a:pt x="74" y="11"/>
                    <a:pt x="74" y="11"/>
                  </a:cubicBezTo>
                  <a:cubicBezTo>
                    <a:pt x="60" y="11"/>
                    <a:pt x="60" y="11"/>
                    <a:pt x="60" y="11"/>
                  </a:cubicBezTo>
                  <a:cubicBezTo>
                    <a:pt x="60" y="14"/>
                    <a:pt x="60" y="14"/>
                    <a:pt x="60" y="14"/>
                  </a:cubicBezTo>
                  <a:cubicBezTo>
                    <a:pt x="62" y="14"/>
                    <a:pt x="62" y="14"/>
                    <a:pt x="62" y="14"/>
                  </a:cubicBezTo>
                  <a:cubicBezTo>
                    <a:pt x="62" y="44"/>
                    <a:pt x="62" y="44"/>
                    <a:pt x="62" y="44"/>
                  </a:cubicBezTo>
                  <a:cubicBezTo>
                    <a:pt x="77" y="78"/>
                    <a:pt x="77" y="78"/>
                    <a:pt x="77" y="78"/>
                  </a:cubicBezTo>
                  <a:cubicBezTo>
                    <a:pt x="16" y="77"/>
                    <a:pt x="16" y="77"/>
                    <a:pt x="16" y="77"/>
                  </a:cubicBezTo>
                  <a:lnTo>
                    <a:pt x="31" y="44"/>
                  </a:lnTo>
                  <a:close/>
                  <a:moveTo>
                    <a:pt x="59" y="109"/>
                  </a:moveTo>
                  <a:cubicBezTo>
                    <a:pt x="37" y="109"/>
                    <a:pt x="37" y="109"/>
                    <a:pt x="37" y="109"/>
                  </a:cubicBezTo>
                  <a:cubicBezTo>
                    <a:pt x="37" y="101"/>
                    <a:pt x="37" y="101"/>
                    <a:pt x="37" y="101"/>
                  </a:cubicBezTo>
                  <a:cubicBezTo>
                    <a:pt x="59" y="101"/>
                    <a:pt x="59" y="101"/>
                    <a:pt x="59" y="101"/>
                  </a:cubicBezTo>
                  <a:lnTo>
                    <a:pt x="59" y="109"/>
                  </a:lnTo>
                  <a:close/>
                  <a:moveTo>
                    <a:pt x="59" y="92"/>
                  </a:moveTo>
                  <a:cubicBezTo>
                    <a:pt x="37" y="92"/>
                    <a:pt x="37" y="92"/>
                    <a:pt x="37" y="92"/>
                  </a:cubicBezTo>
                  <a:cubicBezTo>
                    <a:pt x="37" y="84"/>
                    <a:pt x="37" y="84"/>
                    <a:pt x="37" y="84"/>
                  </a:cubicBezTo>
                  <a:cubicBezTo>
                    <a:pt x="59" y="84"/>
                    <a:pt x="59" y="84"/>
                    <a:pt x="59" y="84"/>
                  </a:cubicBezTo>
                  <a:lnTo>
                    <a:pt x="59"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7" name="Rectangle 51"/>
            <p:cNvSpPr>
              <a:spLocks noChangeArrowheads="1"/>
            </p:cNvSpPr>
            <p:nvPr userDrawn="1"/>
          </p:nvSpPr>
          <p:spPr bwMode="auto">
            <a:xfrm>
              <a:off x="2439988" y="3471863"/>
              <a:ext cx="5534025"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8" name="Freeform 52"/>
            <p:cNvSpPr>
              <a:spLocks/>
            </p:cNvSpPr>
            <p:nvPr userDrawn="1"/>
          </p:nvSpPr>
          <p:spPr bwMode="auto">
            <a:xfrm>
              <a:off x="2501901" y="3586163"/>
              <a:ext cx="146050" cy="220663"/>
            </a:xfrm>
            <a:custGeom>
              <a:avLst/>
              <a:gdLst>
                <a:gd name="T0" fmla="*/ 0 w 50"/>
                <a:gd name="T1" fmla="*/ 75 h 75"/>
                <a:gd name="T2" fmla="*/ 0 w 50"/>
                <a:gd name="T3" fmla="*/ 0 h 75"/>
                <a:gd name="T4" fmla="*/ 9 w 50"/>
                <a:gd name="T5" fmla="*/ 0 h 75"/>
                <a:gd name="T6" fmla="*/ 31 w 50"/>
                <a:gd name="T7" fmla="*/ 38 h 75"/>
                <a:gd name="T8" fmla="*/ 43 w 50"/>
                <a:gd name="T9" fmla="*/ 62 h 75"/>
                <a:gd name="T10" fmla="*/ 43 w 50"/>
                <a:gd name="T11" fmla="*/ 62 h 75"/>
                <a:gd name="T12" fmla="*/ 42 w 50"/>
                <a:gd name="T13" fmla="*/ 31 h 75"/>
                <a:gd name="T14" fmla="*/ 42 w 50"/>
                <a:gd name="T15" fmla="*/ 0 h 75"/>
                <a:gd name="T16" fmla="*/ 50 w 50"/>
                <a:gd name="T17" fmla="*/ 0 h 75"/>
                <a:gd name="T18" fmla="*/ 50 w 50"/>
                <a:gd name="T19" fmla="*/ 75 h 75"/>
                <a:gd name="T20" fmla="*/ 42 w 50"/>
                <a:gd name="T21" fmla="*/ 75 h 75"/>
                <a:gd name="T22" fmla="*/ 20 w 50"/>
                <a:gd name="T23" fmla="*/ 37 h 75"/>
                <a:gd name="T24" fmla="*/ 8 w 50"/>
                <a:gd name="T25" fmla="*/ 12 h 75"/>
                <a:gd name="T26" fmla="*/ 7 w 50"/>
                <a:gd name="T27" fmla="*/ 12 h 75"/>
                <a:gd name="T28" fmla="*/ 8 w 50"/>
                <a:gd name="T29" fmla="*/ 43 h 75"/>
                <a:gd name="T30" fmla="*/ 8 w 50"/>
                <a:gd name="T31" fmla="*/ 75 h 75"/>
                <a:gd name="T32" fmla="*/ 0 w 50"/>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5">
                  <a:moveTo>
                    <a:pt x="0" y="75"/>
                  </a:moveTo>
                  <a:cubicBezTo>
                    <a:pt x="0" y="0"/>
                    <a:pt x="0" y="0"/>
                    <a:pt x="0" y="0"/>
                  </a:cubicBezTo>
                  <a:cubicBezTo>
                    <a:pt x="9" y="0"/>
                    <a:pt x="9" y="0"/>
                    <a:pt x="9" y="0"/>
                  </a:cubicBezTo>
                  <a:cubicBezTo>
                    <a:pt x="31" y="38"/>
                    <a:pt x="31" y="38"/>
                    <a:pt x="31" y="38"/>
                  </a:cubicBezTo>
                  <a:cubicBezTo>
                    <a:pt x="36" y="46"/>
                    <a:pt x="40" y="54"/>
                    <a:pt x="43" y="62"/>
                  </a:cubicBezTo>
                  <a:cubicBezTo>
                    <a:pt x="43" y="62"/>
                    <a:pt x="43" y="62"/>
                    <a:pt x="43" y="62"/>
                  </a:cubicBezTo>
                  <a:cubicBezTo>
                    <a:pt x="42" y="52"/>
                    <a:pt x="42" y="43"/>
                    <a:pt x="42" y="31"/>
                  </a:cubicBezTo>
                  <a:cubicBezTo>
                    <a:pt x="42" y="0"/>
                    <a:pt x="42" y="0"/>
                    <a:pt x="42" y="0"/>
                  </a:cubicBezTo>
                  <a:cubicBezTo>
                    <a:pt x="50" y="0"/>
                    <a:pt x="50" y="0"/>
                    <a:pt x="50" y="0"/>
                  </a:cubicBezTo>
                  <a:cubicBezTo>
                    <a:pt x="50" y="75"/>
                    <a:pt x="50" y="75"/>
                    <a:pt x="50" y="75"/>
                  </a:cubicBezTo>
                  <a:cubicBezTo>
                    <a:pt x="42" y="75"/>
                    <a:pt x="42" y="75"/>
                    <a:pt x="42" y="75"/>
                  </a:cubicBezTo>
                  <a:cubicBezTo>
                    <a:pt x="20" y="37"/>
                    <a:pt x="20" y="37"/>
                    <a:pt x="20" y="37"/>
                  </a:cubicBezTo>
                  <a:cubicBezTo>
                    <a:pt x="15" y="28"/>
                    <a:pt x="11" y="20"/>
                    <a:pt x="8" y="12"/>
                  </a:cubicBezTo>
                  <a:cubicBezTo>
                    <a:pt x="7" y="12"/>
                    <a:pt x="7" y="12"/>
                    <a:pt x="7"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39" name="Freeform 53"/>
            <p:cNvSpPr>
              <a:spLocks noEditPoints="1"/>
            </p:cNvSpPr>
            <p:nvPr userDrawn="1"/>
          </p:nvSpPr>
          <p:spPr bwMode="auto">
            <a:xfrm>
              <a:off x="2705101" y="3644900"/>
              <a:ext cx="122238" cy="165100"/>
            </a:xfrm>
            <a:custGeom>
              <a:avLst/>
              <a:gdLst>
                <a:gd name="T0" fmla="*/ 8 w 42"/>
                <a:gd name="T1" fmla="*/ 29 h 56"/>
                <a:gd name="T2" fmla="*/ 25 w 42"/>
                <a:gd name="T3" fmla="*/ 48 h 56"/>
                <a:gd name="T4" fmla="*/ 38 w 42"/>
                <a:gd name="T5" fmla="*/ 45 h 56"/>
                <a:gd name="T6" fmla="*/ 40 w 42"/>
                <a:gd name="T7" fmla="*/ 52 h 56"/>
                <a:gd name="T8" fmla="*/ 24 w 42"/>
                <a:gd name="T9" fmla="*/ 56 h 56"/>
                <a:gd name="T10" fmla="*/ 0 w 42"/>
                <a:gd name="T11" fmla="*/ 29 h 56"/>
                <a:gd name="T12" fmla="*/ 23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4" y="56"/>
                  </a:cubicBezTo>
                  <a:cubicBezTo>
                    <a:pt x="9" y="56"/>
                    <a:pt x="0" y="45"/>
                    <a:pt x="0" y="29"/>
                  </a:cubicBezTo>
                  <a:cubicBezTo>
                    <a:pt x="0" y="12"/>
                    <a:pt x="8" y="0"/>
                    <a:pt x="23"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0" name="Freeform 54"/>
            <p:cNvSpPr>
              <a:spLocks/>
            </p:cNvSpPr>
            <p:nvPr userDrawn="1"/>
          </p:nvSpPr>
          <p:spPr bwMode="auto">
            <a:xfrm>
              <a:off x="2868613" y="3648075"/>
              <a:ext cx="204788" cy="158750"/>
            </a:xfrm>
            <a:custGeom>
              <a:avLst/>
              <a:gdLst>
                <a:gd name="T0" fmla="*/ 9 w 70"/>
                <a:gd name="T1" fmla="*/ 0 h 54"/>
                <a:gd name="T2" fmla="*/ 16 w 70"/>
                <a:gd name="T3" fmla="*/ 27 h 54"/>
                <a:gd name="T4" fmla="*/ 19 w 70"/>
                <a:gd name="T5" fmla="*/ 44 h 54"/>
                <a:gd name="T6" fmla="*/ 19 w 70"/>
                <a:gd name="T7" fmla="*/ 44 h 54"/>
                <a:gd name="T8" fmla="*/ 24 w 70"/>
                <a:gd name="T9" fmla="*/ 27 h 54"/>
                <a:gd name="T10" fmla="*/ 32 w 70"/>
                <a:gd name="T11" fmla="*/ 0 h 54"/>
                <a:gd name="T12" fmla="*/ 39 w 70"/>
                <a:gd name="T13" fmla="*/ 0 h 54"/>
                <a:gd name="T14" fmla="*/ 46 w 70"/>
                <a:gd name="T15" fmla="*/ 27 h 54"/>
                <a:gd name="T16" fmla="*/ 51 w 70"/>
                <a:gd name="T17" fmla="*/ 44 h 54"/>
                <a:gd name="T18" fmla="*/ 51 w 70"/>
                <a:gd name="T19" fmla="*/ 44 h 54"/>
                <a:gd name="T20" fmla="*/ 55 w 70"/>
                <a:gd name="T21" fmla="*/ 27 h 54"/>
                <a:gd name="T22" fmla="*/ 62 w 70"/>
                <a:gd name="T23" fmla="*/ 0 h 54"/>
                <a:gd name="T24" fmla="*/ 70 w 70"/>
                <a:gd name="T25" fmla="*/ 0 h 54"/>
                <a:gd name="T26" fmla="*/ 55 w 70"/>
                <a:gd name="T27" fmla="*/ 54 h 54"/>
                <a:gd name="T28" fmla="*/ 47 w 70"/>
                <a:gd name="T29" fmla="*/ 54 h 54"/>
                <a:gd name="T30" fmla="*/ 39 w 70"/>
                <a:gd name="T31" fmla="*/ 28 h 54"/>
                <a:gd name="T32" fmla="*/ 35 w 70"/>
                <a:gd name="T33" fmla="*/ 10 h 54"/>
                <a:gd name="T34" fmla="*/ 35 w 70"/>
                <a:gd name="T35" fmla="*/ 10 h 54"/>
                <a:gd name="T36" fmla="*/ 30 w 70"/>
                <a:gd name="T37" fmla="*/ 28 h 54"/>
                <a:gd name="T38" fmla="*/ 23 w 70"/>
                <a:gd name="T39" fmla="*/ 54 h 54"/>
                <a:gd name="T40" fmla="*/ 15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6" y="27"/>
                    <a:pt x="16" y="27"/>
                    <a:pt x="16" y="27"/>
                  </a:cubicBezTo>
                  <a:cubicBezTo>
                    <a:pt x="17" y="33"/>
                    <a:pt x="18" y="39"/>
                    <a:pt x="19" y="44"/>
                  </a:cubicBezTo>
                  <a:cubicBezTo>
                    <a:pt x="19" y="44"/>
                    <a:pt x="19" y="44"/>
                    <a:pt x="19" y="44"/>
                  </a:cubicBezTo>
                  <a:cubicBezTo>
                    <a:pt x="20" y="39"/>
                    <a:pt x="22" y="33"/>
                    <a:pt x="24" y="27"/>
                  </a:cubicBezTo>
                  <a:cubicBezTo>
                    <a:pt x="32" y="0"/>
                    <a:pt x="32" y="0"/>
                    <a:pt x="32" y="0"/>
                  </a:cubicBezTo>
                  <a:cubicBezTo>
                    <a:pt x="39" y="0"/>
                    <a:pt x="39" y="0"/>
                    <a:pt x="39" y="0"/>
                  </a:cubicBezTo>
                  <a:cubicBezTo>
                    <a:pt x="46" y="27"/>
                    <a:pt x="46" y="27"/>
                    <a:pt x="46" y="27"/>
                  </a:cubicBezTo>
                  <a:cubicBezTo>
                    <a:pt x="48" y="33"/>
                    <a:pt x="50" y="39"/>
                    <a:pt x="51" y="44"/>
                  </a:cubicBezTo>
                  <a:cubicBezTo>
                    <a:pt x="51" y="44"/>
                    <a:pt x="51" y="44"/>
                    <a:pt x="51" y="44"/>
                  </a:cubicBezTo>
                  <a:cubicBezTo>
                    <a:pt x="52" y="39"/>
                    <a:pt x="53" y="33"/>
                    <a:pt x="55" y="27"/>
                  </a:cubicBezTo>
                  <a:cubicBezTo>
                    <a:pt x="62" y="0"/>
                    <a:pt x="62" y="0"/>
                    <a:pt x="62" y="0"/>
                  </a:cubicBezTo>
                  <a:cubicBezTo>
                    <a:pt x="70" y="0"/>
                    <a:pt x="70" y="0"/>
                    <a:pt x="70" y="0"/>
                  </a:cubicBezTo>
                  <a:cubicBezTo>
                    <a:pt x="55" y="54"/>
                    <a:pt x="55" y="54"/>
                    <a:pt x="55" y="54"/>
                  </a:cubicBezTo>
                  <a:cubicBezTo>
                    <a:pt x="47" y="54"/>
                    <a:pt x="47" y="54"/>
                    <a:pt x="47" y="54"/>
                  </a:cubicBezTo>
                  <a:cubicBezTo>
                    <a:pt x="39" y="28"/>
                    <a:pt x="39" y="28"/>
                    <a:pt x="39" y="28"/>
                  </a:cubicBezTo>
                  <a:cubicBezTo>
                    <a:pt x="38" y="22"/>
                    <a:pt x="36" y="17"/>
                    <a:pt x="35" y="10"/>
                  </a:cubicBezTo>
                  <a:cubicBezTo>
                    <a:pt x="35" y="10"/>
                    <a:pt x="35" y="10"/>
                    <a:pt x="35" y="10"/>
                  </a:cubicBezTo>
                  <a:cubicBezTo>
                    <a:pt x="34" y="17"/>
                    <a:pt x="32" y="22"/>
                    <a:pt x="30" y="28"/>
                  </a:cubicBezTo>
                  <a:cubicBezTo>
                    <a:pt x="23" y="54"/>
                    <a:pt x="23" y="54"/>
                    <a:pt x="23" y="54"/>
                  </a:cubicBezTo>
                  <a:cubicBezTo>
                    <a:pt x="15" y="54"/>
                    <a:pt x="15" y="54"/>
                    <a:pt x="15"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1" name="Freeform 55"/>
            <p:cNvSpPr>
              <a:spLocks noEditPoints="1"/>
            </p:cNvSpPr>
            <p:nvPr userDrawn="1"/>
          </p:nvSpPr>
          <p:spPr bwMode="auto">
            <a:xfrm>
              <a:off x="3109913" y="3644900"/>
              <a:ext cx="111125" cy="165100"/>
            </a:xfrm>
            <a:custGeom>
              <a:avLst/>
              <a:gdLst>
                <a:gd name="T0" fmla="*/ 38 w 38"/>
                <a:gd name="T1" fmla="*/ 42 h 56"/>
                <a:gd name="T2" fmla="*/ 38 w 38"/>
                <a:gd name="T3" fmla="*/ 55 h 56"/>
                <a:gd name="T4" fmla="*/ 31 w 38"/>
                <a:gd name="T5" fmla="*/ 55 h 56"/>
                <a:gd name="T6" fmla="*/ 30 w 38"/>
                <a:gd name="T7" fmla="*/ 48 h 56"/>
                <a:gd name="T8" fmla="*/ 30 w 38"/>
                <a:gd name="T9" fmla="*/ 48 h 56"/>
                <a:gd name="T10" fmla="*/ 15 w 38"/>
                <a:gd name="T11" fmla="*/ 56 h 56"/>
                <a:gd name="T12" fmla="*/ 0 w 38"/>
                <a:gd name="T13" fmla="*/ 40 h 56"/>
                <a:gd name="T14" fmla="*/ 29 w 38"/>
                <a:gd name="T15" fmla="*/ 20 h 56"/>
                <a:gd name="T16" fmla="*/ 29 w 38"/>
                <a:gd name="T17" fmla="*/ 19 h 56"/>
                <a:gd name="T18" fmla="*/ 18 w 38"/>
                <a:gd name="T19" fmla="*/ 7 h 56"/>
                <a:gd name="T20" fmla="*/ 5 w 38"/>
                <a:gd name="T21" fmla="*/ 11 h 56"/>
                <a:gd name="T22" fmla="*/ 3 w 38"/>
                <a:gd name="T23" fmla="*/ 4 h 56"/>
                <a:gd name="T24" fmla="*/ 19 w 38"/>
                <a:gd name="T25" fmla="*/ 0 h 56"/>
                <a:gd name="T26" fmla="*/ 38 w 38"/>
                <a:gd name="T27" fmla="*/ 22 h 56"/>
                <a:gd name="T28" fmla="*/ 38 w 38"/>
                <a:gd name="T29" fmla="*/ 42 h 56"/>
                <a:gd name="T30" fmla="*/ 29 w 38"/>
                <a:gd name="T31" fmla="*/ 27 h 56"/>
                <a:gd name="T32" fmla="*/ 9 w 38"/>
                <a:gd name="T33" fmla="*/ 39 h 56"/>
                <a:gd name="T34" fmla="*/ 17 w 38"/>
                <a:gd name="T35" fmla="*/ 49 h 56"/>
                <a:gd name="T36" fmla="*/ 29 w 38"/>
                <a:gd name="T37" fmla="*/ 40 h 56"/>
                <a:gd name="T38" fmla="*/ 29 w 38"/>
                <a:gd name="T39" fmla="*/ 36 h 56"/>
                <a:gd name="T40" fmla="*/ 29 w 38"/>
                <a:gd name="T41"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6">
                  <a:moveTo>
                    <a:pt x="38" y="42"/>
                  </a:moveTo>
                  <a:cubicBezTo>
                    <a:pt x="38" y="46"/>
                    <a:pt x="38" y="51"/>
                    <a:pt x="38" y="55"/>
                  </a:cubicBezTo>
                  <a:cubicBezTo>
                    <a:pt x="31" y="55"/>
                    <a:pt x="31" y="55"/>
                    <a:pt x="31" y="55"/>
                  </a:cubicBezTo>
                  <a:cubicBezTo>
                    <a:pt x="30" y="48"/>
                    <a:pt x="30" y="48"/>
                    <a:pt x="30" y="48"/>
                  </a:cubicBezTo>
                  <a:cubicBezTo>
                    <a:pt x="30" y="48"/>
                    <a:pt x="30" y="48"/>
                    <a:pt x="30" y="48"/>
                  </a:cubicBezTo>
                  <a:cubicBezTo>
                    <a:pt x="27" y="52"/>
                    <a:pt x="22" y="56"/>
                    <a:pt x="15" y="56"/>
                  </a:cubicBezTo>
                  <a:cubicBezTo>
                    <a:pt x="5" y="56"/>
                    <a:pt x="0" y="48"/>
                    <a:pt x="0" y="40"/>
                  </a:cubicBezTo>
                  <a:cubicBezTo>
                    <a:pt x="0" y="27"/>
                    <a:pt x="10" y="20"/>
                    <a:pt x="29" y="20"/>
                  </a:cubicBezTo>
                  <a:cubicBezTo>
                    <a:pt x="29" y="19"/>
                    <a:pt x="29" y="19"/>
                    <a:pt x="29" y="19"/>
                  </a:cubicBezTo>
                  <a:cubicBezTo>
                    <a:pt x="29" y="15"/>
                    <a:pt x="28" y="7"/>
                    <a:pt x="18" y="7"/>
                  </a:cubicBezTo>
                  <a:cubicBezTo>
                    <a:pt x="14" y="7"/>
                    <a:pt x="9" y="8"/>
                    <a:pt x="5" y="11"/>
                  </a:cubicBezTo>
                  <a:cubicBezTo>
                    <a:pt x="3" y="4"/>
                    <a:pt x="3" y="4"/>
                    <a:pt x="3" y="4"/>
                  </a:cubicBezTo>
                  <a:cubicBezTo>
                    <a:pt x="7" y="2"/>
                    <a:pt x="13" y="0"/>
                    <a:pt x="19" y="0"/>
                  </a:cubicBezTo>
                  <a:cubicBezTo>
                    <a:pt x="34" y="0"/>
                    <a:pt x="38" y="11"/>
                    <a:pt x="38" y="22"/>
                  </a:cubicBezTo>
                  <a:lnTo>
                    <a:pt x="38" y="42"/>
                  </a:lnTo>
                  <a:close/>
                  <a:moveTo>
                    <a:pt x="29" y="27"/>
                  </a:moveTo>
                  <a:cubicBezTo>
                    <a:pt x="20" y="27"/>
                    <a:pt x="9" y="29"/>
                    <a:pt x="9" y="39"/>
                  </a:cubicBezTo>
                  <a:cubicBezTo>
                    <a:pt x="9" y="46"/>
                    <a:pt x="13" y="49"/>
                    <a:pt x="17" y="49"/>
                  </a:cubicBezTo>
                  <a:cubicBezTo>
                    <a:pt x="23" y="49"/>
                    <a:pt x="27" y="44"/>
                    <a:pt x="29" y="40"/>
                  </a:cubicBezTo>
                  <a:cubicBezTo>
                    <a:pt x="29" y="38"/>
                    <a:pt x="29" y="37"/>
                    <a:pt x="29" y="36"/>
                  </a:cubicBezTo>
                  <a:lnTo>
                    <a:pt x="2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2" name="Freeform 56"/>
            <p:cNvSpPr>
              <a:spLocks/>
            </p:cNvSpPr>
            <p:nvPr userDrawn="1"/>
          </p:nvSpPr>
          <p:spPr bwMode="auto">
            <a:xfrm>
              <a:off x="3286126" y="3644900"/>
              <a:ext cx="69850" cy="161925"/>
            </a:xfrm>
            <a:custGeom>
              <a:avLst/>
              <a:gdLst>
                <a:gd name="T0" fmla="*/ 0 w 24"/>
                <a:gd name="T1" fmla="*/ 18 h 55"/>
                <a:gd name="T2" fmla="*/ 0 w 24"/>
                <a:gd name="T3" fmla="*/ 1 h 55"/>
                <a:gd name="T4" fmla="*/ 7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7" y="1"/>
                    <a:pt x="7" y="1"/>
                    <a:pt x="7" y="1"/>
                  </a:cubicBezTo>
                  <a:cubicBezTo>
                    <a:pt x="8" y="11"/>
                    <a:pt x="8" y="11"/>
                    <a:pt x="8" y="11"/>
                  </a:cubicBezTo>
                  <a:cubicBezTo>
                    <a:pt x="8" y="11"/>
                    <a:pt x="8" y="11"/>
                    <a:pt x="8" y="11"/>
                  </a:cubicBezTo>
                  <a:cubicBezTo>
                    <a:pt x="10" y="4"/>
                    <a:pt x="16" y="0"/>
                    <a:pt x="22" y="0"/>
                  </a:cubicBezTo>
                  <a:cubicBezTo>
                    <a:pt x="22" y="0"/>
                    <a:pt x="23" y="0"/>
                    <a:pt x="24" y="0"/>
                  </a:cubicBezTo>
                  <a:cubicBezTo>
                    <a:pt x="24" y="9"/>
                    <a:pt x="24" y="9"/>
                    <a:pt x="24" y="9"/>
                  </a:cubicBezTo>
                  <a:cubicBezTo>
                    <a:pt x="23" y="9"/>
                    <a:pt x="22" y="9"/>
                    <a:pt x="21" y="9"/>
                  </a:cubicBezTo>
                  <a:cubicBezTo>
                    <a:pt x="15" y="9"/>
                    <a:pt x="10"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3" name="Freeform 57"/>
            <p:cNvSpPr>
              <a:spLocks/>
            </p:cNvSpPr>
            <p:nvPr userDrawn="1"/>
          </p:nvSpPr>
          <p:spPr bwMode="auto">
            <a:xfrm>
              <a:off x="3405188" y="3575050"/>
              <a:ext cx="119063" cy="231775"/>
            </a:xfrm>
            <a:custGeom>
              <a:avLst/>
              <a:gdLst>
                <a:gd name="T0" fmla="*/ 9 w 41"/>
                <a:gd name="T1" fmla="*/ 49 h 79"/>
                <a:gd name="T2" fmla="*/ 9 w 41"/>
                <a:gd name="T3" fmla="*/ 49 h 79"/>
                <a:gd name="T4" fmla="*/ 13 w 41"/>
                <a:gd name="T5" fmla="*/ 43 h 79"/>
                <a:gd name="T6" fmla="*/ 28 w 41"/>
                <a:gd name="T7" fmla="*/ 25 h 79"/>
                <a:gd name="T8" fmla="*/ 38 w 41"/>
                <a:gd name="T9" fmla="*/ 25 h 79"/>
                <a:gd name="T10" fmla="*/ 20 w 41"/>
                <a:gd name="T11" fmla="*/ 47 h 79"/>
                <a:gd name="T12" fmla="*/ 41 w 41"/>
                <a:gd name="T13" fmla="*/ 79 h 79"/>
                <a:gd name="T14" fmla="*/ 30 w 41"/>
                <a:gd name="T15" fmla="*/ 79 h 79"/>
                <a:gd name="T16" fmla="*/ 14 w 41"/>
                <a:gd name="T17" fmla="*/ 53 h 79"/>
                <a:gd name="T18" fmla="*/ 9 w 41"/>
                <a:gd name="T19" fmla="*/ 58 h 79"/>
                <a:gd name="T20" fmla="*/ 9 w 41"/>
                <a:gd name="T21" fmla="*/ 79 h 79"/>
                <a:gd name="T22" fmla="*/ 0 w 41"/>
                <a:gd name="T23" fmla="*/ 79 h 79"/>
                <a:gd name="T24" fmla="*/ 0 w 41"/>
                <a:gd name="T25" fmla="*/ 0 h 79"/>
                <a:gd name="T26" fmla="*/ 9 w 41"/>
                <a:gd name="T27" fmla="*/ 0 h 79"/>
                <a:gd name="T28" fmla="*/ 9 w 41"/>
                <a:gd name="T29" fmla="*/ 4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79">
                  <a:moveTo>
                    <a:pt x="9" y="49"/>
                  </a:moveTo>
                  <a:cubicBezTo>
                    <a:pt x="9" y="49"/>
                    <a:pt x="9" y="49"/>
                    <a:pt x="9" y="49"/>
                  </a:cubicBezTo>
                  <a:cubicBezTo>
                    <a:pt x="10" y="48"/>
                    <a:pt x="12" y="45"/>
                    <a:pt x="13" y="43"/>
                  </a:cubicBezTo>
                  <a:cubicBezTo>
                    <a:pt x="28" y="25"/>
                    <a:pt x="28" y="25"/>
                    <a:pt x="28" y="25"/>
                  </a:cubicBezTo>
                  <a:cubicBezTo>
                    <a:pt x="38" y="25"/>
                    <a:pt x="38" y="25"/>
                    <a:pt x="38" y="25"/>
                  </a:cubicBezTo>
                  <a:cubicBezTo>
                    <a:pt x="20" y="47"/>
                    <a:pt x="20" y="47"/>
                    <a:pt x="20" y="47"/>
                  </a:cubicBezTo>
                  <a:cubicBezTo>
                    <a:pt x="41" y="79"/>
                    <a:pt x="41" y="79"/>
                    <a:pt x="41" y="79"/>
                  </a:cubicBezTo>
                  <a:cubicBezTo>
                    <a:pt x="30" y="79"/>
                    <a:pt x="30" y="79"/>
                    <a:pt x="30" y="79"/>
                  </a:cubicBezTo>
                  <a:cubicBezTo>
                    <a:pt x="14" y="53"/>
                    <a:pt x="14" y="53"/>
                    <a:pt x="14" y="53"/>
                  </a:cubicBezTo>
                  <a:cubicBezTo>
                    <a:pt x="9" y="58"/>
                    <a:pt x="9" y="58"/>
                    <a:pt x="9" y="58"/>
                  </a:cubicBezTo>
                  <a:cubicBezTo>
                    <a:pt x="9" y="79"/>
                    <a:pt x="9" y="79"/>
                    <a:pt x="9" y="79"/>
                  </a:cubicBezTo>
                  <a:cubicBezTo>
                    <a:pt x="0" y="79"/>
                    <a:pt x="0" y="79"/>
                    <a:pt x="0" y="79"/>
                  </a:cubicBezTo>
                  <a:cubicBezTo>
                    <a:pt x="0" y="0"/>
                    <a:pt x="0" y="0"/>
                    <a:pt x="0" y="0"/>
                  </a:cubicBezTo>
                  <a:cubicBezTo>
                    <a:pt x="9" y="0"/>
                    <a:pt x="9" y="0"/>
                    <a:pt x="9" y="0"/>
                  </a:cubicBezTo>
                  <a:lnTo>
                    <a:pt x="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4" name="Freeform 58"/>
            <p:cNvSpPr>
              <a:spLocks/>
            </p:cNvSpPr>
            <p:nvPr userDrawn="1"/>
          </p:nvSpPr>
          <p:spPr bwMode="auto">
            <a:xfrm>
              <a:off x="3552826" y="3765550"/>
              <a:ext cx="47625" cy="79375"/>
            </a:xfrm>
            <a:custGeom>
              <a:avLst/>
              <a:gdLst>
                <a:gd name="T0" fmla="*/ 0 w 16"/>
                <a:gd name="T1" fmla="*/ 27 h 27"/>
                <a:gd name="T2" fmla="*/ 6 w 16"/>
                <a:gd name="T3" fmla="*/ 1 h 27"/>
                <a:gd name="T4" fmla="*/ 16 w 16"/>
                <a:gd name="T5" fmla="*/ 0 h 27"/>
                <a:gd name="T6" fmla="*/ 6 w 16"/>
                <a:gd name="T7" fmla="*/ 27 h 27"/>
                <a:gd name="T8" fmla="*/ 0 w 16"/>
                <a:gd name="T9" fmla="*/ 27 h 27"/>
              </a:gdLst>
              <a:ahLst/>
              <a:cxnLst>
                <a:cxn ang="0">
                  <a:pos x="T0" y="T1"/>
                </a:cxn>
                <a:cxn ang="0">
                  <a:pos x="T2" y="T3"/>
                </a:cxn>
                <a:cxn ang="0">
                  <a:pos x="T4" y="T5"/>
                </a:cxn>
                <a:cxn ang="0">
                  <a:pos x="T6" y="T7"/>
                </a:cxn>
                <a:cxn ang="0">
                  <a:pos x="T8" y="T9"/>
                </a:cxn>
              </a:cxnLst>
              <a:rect l="0" t="0" r="r" b="b"/>
              <a:pathLst>
                <a:path w="16" h="27">
                  <a:moveTo>
                    <a:pt x="0" y="27"/>
                  </a:moveTo>
                  <a:cubicBezTo>
                    <a:pt x="2" y="21"/>
                    <a:pt x="5" y="9"/>
                    <a:pt x="6" y="1"/>
                  </a:cubicBezTo>
                  <a:cubicBezTo>
                    <a:pt x="16" y="0"/>
                    <a:pt x="16" y="0"/>
                    <a:pt x="16" y="0"/>
                  </a:cubicBezTo>
                  <a:cubicBezTo>
                    <a:pt x="13" y="9"/>
                    <a:pt x="9" y="21"/>
                    <a:pt x="6" y="27"/>
                  </a:cubicBez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5" name="Freeform 59"/>
            <p:cNvSpPr>
              <a:spLocks/>
            </p:cNvSpPr>
            <p:nvPr userDrawn="1"/>
          </p:nvSpPr>
          <p:spPr bwMode="auto">
            <a:xfrm>
              <a:off x="3740151" y="3586163"/>
              <a:ext cx="149225" cy="220663"/>
            </a:xfrm>
            <a:custGeom>
              <a:avLst/>
              <a:gdLst>
                <a:gd name="T0" fmla="*/ 0 w 51"/>
                <a:gd name="T1" fmla="*/ 75 h 75"/>
                <a:gd name="T2" fmla="*/ 0 w 51"/>
                <a:gd name="T3" fmla="*/ 0 h 75"/>
                <a:gd name="T4" fmla="*/ 10 w 51"/>
                <a:gd name="T5" fmla="*/ 0 h 75"/>
                <a:gd name="T6" fmla="*/ 31 w 51"/>
                <a:gd name="T7" fmla="*/ 38 h 75"/>
                <a:gd name="T8" fmla="*/ 43 w 51"/>
                <a:gd name="T9" fmla="*/ 62 h 75"/>
                <a:gd name="T10" fmla="*/ 44 w 51"/>
                <a:gd name="T11" fmla="*/ 62 h 75"/>
                <a:gd name="T12" fmla="*/ 43 w 51"/>
                <a:gd name="T13" fmla="*/ 31 h 75"/>
                <a:gd name="T14" fmla="*/ 43 w 51"/>
                <a:gd name="T15" fmla="*/ 0 h 75"/>
                <a:gd name="T16" fmla="*/ 51 w 51"/>
                <a:gd name="T17" fmla="*/ 0 h 75"/>
                <a:gd name="T18" fmla="*/ 51 w 51"/>
                <a:gd name="T19" fmla="*/ 75 h 75"/>
                <a:gd name="T20" fmla="*/ 42 w 51"/>
                <a:gd name="T21" fmla="*/ 75 h 75"/>
                <a:gd name="T22" fmla="*/ 21 w 51"/>
                <a:gd name="T23" fmla="*/ 37 h 75"/>
                <a:gd name="T24" fmla="*/ 8 w 51"/>
                <a:gd name="T25" fmla="*/ 12 h 75"/>
                <a:gd name="T26" fmla="*/ 8 w 51"/>
                <a:gd name="T27" fmla="*/ 12 h 75"/>
                <a:gd name="T28" fmla="*/ 8 w 51"/>
                <a:gd name="T29" fmla="*/ 43 h 75"/>
                <a:gd name="T30" fmla="*/ 8 w 51"/>
                <a:gd name="T31" fmla="*/ 75 h 75"/>
                <a:gd name="T32" fmla="*/ 0 w 51"/>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75">
                  <a:moveTo>
                    <a:pt x="0" y="75"/>
                  </a:moveTo>
                  <a:cubicBezTo>
                    <a:pt x="0" y="0"/>
                    <a:pt x="0" y="0"/>
                    <a:pt x="0" y="0"/>
                  </a:cubicBezTo>
                  <a:cubicBezTo>
                    <a:pt x="10" y="0"/>
                    <a:pt x="10" y="0"/>
                    <a:pt x="10" y="0"/>
                  </a:cubicBezTo>
                  <a:cubicBezTo>
                    <a:pt x="31" y="38"/>
                    <a:pt x="31" y="38"/>
                    <a:pt x="31" y="38"/>
                  </a:cubicBezTo>
                  <a:cubicBezTo>
                    <a:pt x="36" y="46"/>
                    <a:pt x="40" y="54"/>
                    <a:pt x="43" y="62"/>
                  </a:cubicBezTo>
                  <a:cubicBezTo>
                    <a:pt x="44" y="62"/>
                    <a:pt x="44" y="62"/>
                    <a:pt x="44" y="62"/>
                  </a:cubicBezTo>
                  <a:cubicBezTo>
                    <a:pt x="43" y="52"/>
                    <a:pt x="43" y="43"/>
                    <a:pt x="43" y="31"/>
                  </a:cubicBezTo>
                  <a:cubicBezTo>
                    <a:pt x="43" y="0"/>
                    <a:pt x="43" y="0"/>
                    <a:pt x="43" y="0"/>
                  </a:cubicBezTo>
                  <a:cubicBezTo>
                    <a:pt x="51" y="0"/>
                    <a:pt x="51" y="0"/>
                    <a:pt x="51" y="0"/>
                  </a:cubicBezTo>
                  <a:cubicBezTo>
                    <a:pt x="51" y="75"/>
                    <a:pt x="51" y="75"/>
                    <a:pt x="51" y="75"/>
                  </a:cubicBezTo>
                  <a:cubicBezTo>
                    <a:pt x="42" y="75"/>
                    <a:pt x="42" y="75"/>
                    <a:pt x="42" y="75"/>
                  </a:cubicBezTo>
                  <a:cubicBezTo>
                    <a:pt x="21" y="37"/>
                    <a:pt x="21" y="37"/>
                    <a:pt x="21" y="37"/>
                  </a:cubicBezTo>
                  <a:cubicBezTo>
                    <a:pt x="16" y="28"/>
                    <a:pt x="11" y="20"/>
                    <a:pt x="8" y="12"/>
                  </a:cubicBezTo>
                  <a:cubicBezTo>
                    <a:pt x="8" y="12"/>
                    <a:pt x="8" y="12"/>
                    <a:pt x="8" y="12"/>
                  </a:cubicBezTo>
                  <a:cubicBezTo>
                    <a:pt x="8" y="21"/>
                    <a:pt x="8" y="30"/>
                    <a:pt x="8" y="43"/>
                  </a:cubicBezTo>
                  <a:cubicBezTo>
                    <a:pt x="8" y="75"/>
                    <a:pt x="8" y="75"/>
                    <a:pt x="8" y="75"/>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6" name="Freeform 60"/>
            <p:cNvSpPr>
              <a:spLocks noEditPoints="1"/>
            </p:cNvSpPr>
            <p:nvPr userDrawn="1"/>
          </p:nvSpPr>
          <p:spPr bwMode="auto">
            <a:xfrm>
              <a:off x="3943351"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4 w 43"/>
                <a:gd name="T21" fmla="*/ 22 h 56"/>
                <a:gd name="T22" fmla="*/ 22 w 43"/>
                <a:gd name="T23" fmla="*/ 7 h 56"/>
                <a:gd name="T24" fmla="*/ 9 w 43"/>
                <a:gd name="T25" fmla="*/ 22 h 56"/>
                <a:gd name="T26" fmla="*/ 34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6" y="48"/>
                    <a:pt x="25" y="48"/>
                  </a:cubicBezTo>
                  <a:cubicBezTo>
                    <a:pt x="32" y="48"/>
                    <a:pt x="35"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4" y="22"/>
                  </a:moveTo>
                  <a:cubicBezTo>
                    <a:pt x="35" y="16"/>
                    <a:pt x="32" y="7"/>
                    <a:pt x="22" y="7"/>
                  </a:cubicBezTo>
                  <a:cubicBezTo>
                    <a:pt x="13" y="7"/>
                    <a:pt x="10" y="16"/>
                    <a:pt x="9"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7" name="Freeform 61"/>
            <p:cNvSpPr>
              <a:spLocks/>
            </p:cNvSpPr>
            <p:nvPr userDrawn="1"/>
          </p:nvSpPr>
          <p:spPr bwMode="auto">
            <a:xfrm>
              <a:off x="4110038" y="3648075"/>
              <a:ext cx="204788" cy="158750"/>
            </a:xfrm>
            <a:custGeom>
              <a:avLst/>
              <a:gdLst>
                <a:gd name="T0" fmla="*/ 9 w 70"/>
                <a:gd name="T1" fmla="*/ 0 h 54"/>
                <a:gd name="T2" fmla="*/ 15 w 70"/>
                <a:gd name="T3" fmla="*/ 27 h 54"/>
                <a:gd name="T4" fmla="*/ 19 w 70"/>
                <a:gd name="T5" fmla="*/ 44 h 54"/>
                <a:gd name="T6" fmla="*/ 19 w 70"/>
                <a:gd name="T7" fmla="*/ 44 h 54"/>
                <a:gd name="T8" fmla="*/ 23 w 70"/>
                <a:gd name="T9" fmla="*/ 27 h 54"/>
                <a:gd name="T10" fmla="*/ 31 w 70"/>
                <a:gd name="T11" fmla="*/ 0 h 54"/>
                <a:gd name="T12" fmla="*/ 38 w 70"/>
                <a:gd name="T13" fmla="*/ 0 h 54"/>
                <a:gd name="T14" fmla="*/ 46 w 70"/>
                <a:gd name="T15" fmla="*/ 27 h 54"/>
                <a:gd name="T16" fmla="*/ 50 w 70"/>
                <a:gd name="T17" fmla="*/ 44 h 54"/>
                <a:gd name="T18" fmla="*/ 50 w 70"/>
                <a:gd name="T19" fmla="*/ 44 h 54"/>
                <a:gd name="T20" fmla="*/ 54 w 70"/>
                <a:gd name="T21" fmla="*/ 27 h 54"/>
                <a:gd name="T22" fmla="*/ 61 w 70"/>
                <a:gd name="T23" fmla="*/ 0 h 54"/>
                <a:gd name="T24" fmla="*/ 70 w 70"/>
                <a:gd name="T25" fmla="*/ 0 h 54"/>
                <a:gd name="T26" fmla="*/ 54 w 70"/>
                <a:gd name="T27" fmla="*/ 54 h 54"/>
                <a:gd name="T28" fmla="*/ 46 w 70"/>
                <a:gd name="T29" fmla="*/ 54 h 54"/>
                <a:gd name="T30" fmla="*/ 39 w 70"/>
                <a:gd name="T31" fmla="*/ 28 h 54"/>
                <a:gd name="T32" fmla="*/ 35 w 70"/>
                <a:gd name="T33" fmla="*/ 10 h 54"/>
                <a:gd name="T34" fmla="*/ 34 w 70"/>
                <a:gd name="T35" fmla="*/ 10 h 54"/>
                <a:gd name="T36" fmla="*/ 30 w 70"/>
                <a:gd name="T37" fmla="*/ 28 h 54"/>
                <a:gd name="T38" fmla="*/ 22 w 70"/>
                <a:gd name="T39" fmla="*/ 54 h 54"/>
                <a:gd name="T40" fmla="*/ 14 w 70"/>
                <a:gd name="T41" fmla="*/ 54 h 54"/>
                <a:gd name="T42" fmla="*/ 0 w 70"/>
                <a:gd name="T43" fmla="*/ 0 h 54"/>
                <a:gd name="T44" fmla="*/ 9 w 70"/>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4">
                  <a:moveTo>
                    <a:pt x="9" y="0"/>
                  </a:moveTo>
                  <a:cubicBezTo>
                    <a:pt x="15" y="27"/>
                    <a:pt x="15" y="27"/>
                    <a:pt x="15" y="27"/>
                  </a:cubicBezTo>
                  <a:cubicBezTo>
                    <a:pt x="16" y="33"/>
                    <a:pt x="18" y="39"/>
                    <a:pt x="19" y="44"/>
                  </a:cubicBezTo>
                  <a:cubicBezTo>
                    <a:pt x="19" y="44"/>
                    <a:pt x="19" y="44"/>
                    <a:pt x="19" y="44"/>
                  </a:cubicBezTo>
                  <a:cubicBezTo>
                    <a:pt x="20" y="39"/>
                    <a:pt x="22" y="33"/>
                    <a:pt x="23" y="27"/>
                  </a:cubicBezTo>
                  <a:cubicBezTo>
                    <a:pt x="31" y="0"/>
                    <a:pt x="31" y="0"/>
                    <a:pt x="31" y="0"/>
                  </a:cubicBezTo>
                  <a:cubicBezTo>
                    <a:pt x="38" y="0"/>
                    <a:pt x="38" y="0"/>
                    <a:pt x="38" y="0"/>
                  </a:cubicBezTo>
                  <a:cubicBezTo>
                    <a:pt x="46" y="27"/>
                    <a:pt x="46" y="27"/>
                    <a:pt x="46" y="27"/>
                  </a:cubicBezTo>
                  <a:cubicBezTo>
                    <a:pt x="48" y="33"/>
                    <a:pt x="49" y="39"/>
                    <a:pt x="50" y="44"/>
                  </a:cubicBezTo>
                  <a:cubicBezTo>
                    <a:pt x="50" y="44"/>
                    <a:pt x="50" y="44"/>
                    <a:pt x="50" y="44"/>
                  </a:cubicBezTo>
                  <a:cubicBezTo>
                    <a:pt x="51" y="39"/>
                    <a:pt x="53" y="33"/>
                    <a:pt x="54" y="27"/>
                  </a:cubicBezTo>
                  <a:cubicBezTo>
                    <a:pt x="61" y="0"/>
                    <a:pt x="61" y="0"/>
                    <a:pt x="61" y="0"/>
                  </a:cubicBezTo>
                  <a:cubicBezTo>
                    <a:pt x="70" y="0"/>
                    <a:pt x="70" y="0"/>
                    <a:pt x="70" y="0"/>
                  </a:cubicBezTo>
                  <a:cubicBezTo>
                    <a:pt x="54" y="54"/>
                    <a:pt x="54" y="54"/>
                    <a:pt x="54" y="54"/>
                  </a:cubicBezTo>
                  <a:cubicBezTo>
                    <a:pt x="46" y="54"/>
                    <a:pt x="46" y="54"/>
                    <a:pt x="46" y="54"/>
                  </a:cubicBezTo>
                  <a:cubicBezTo>
                    <a:pt x="39" y="28"/>
                    <a:pt x="39" y="28"/>
                    <a:pt x="39" y="28"/>
                  </a:cubicBezTo>
                  <a:cubicBezTo>
                    <a:pt x="37" y="22"/>
                    <a:pt x="36" y="17"/>
                    <a:pt x="35" y="10"/>
                  </a:cubicBezTo>
                  <a:cubicBezTo>
                    <a:pt x="34" y="10"/>
                    <a:pt x="34" y="10"/>
                    <a:pt x="34" y="10"/>
                  </a:cubicBezTo>
                  <a:cubicBezTo>
                    <a:pt x="33" y="17"/>
                    <a:pt x="32" y="22"/>
                    <a:pt x="30" y="28"/>
                  </a:cubicBezTo>
                  <a:cubicBezTo>
                    <a:pt x="22" y="54"/>
                    <a:pt x="22" y="54"/>
                    <a:pt x="22" y="54"/>
                  </a:cubicBezTo>
                  <a:cubicBezTo>
                    <a:pt x="14" y="54"/>
                    <a:pt x="14" y="54"/>
                    <a:pt x="14" y="54"/>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8" name="Freeform 62"/>
            <p:cNvSpPr>
              <a:spLocks/>
            </p:cNvSpPr>
            <p:nvPr userDrawn="1"/>
          </p:nvSpPr>
          <p:spPr bwMode="auto">
            <a:xfrm>
              <a:off x="4427538" y="3586163"/>
              <a:ext cx="87313" cy="223838"/>
            </a:xfrm>
            <a:custGeom>
              <a:avLst/>
              <a:gdLst>
                <a:gd name="T0" fmla="*/ 21 w 30"/>
                <a:gd name="T1" fmla="*/ 0 h 76"/>
                <a:gd name="T2" fmla="*/ 30 w 30"/>
                <a:gd name="T3" fmla="*/ 0 h 76"/>
                <a:gd name="T4" fmla="*/ 30 w 30"/>
                <a:gd name="T5" fmla="*/ 50 h 76"/>
                <a:gd name="T6" fmla="*/ 9 w 30"/>
                <a:gd name="T7" fmla="*/ 76 h 76"/>
                <a:gd name="T8" fmla="*/ 0 w 30"/>
                <a:gd name="T9" fmla="*/ 74 h 76"/>
                <a:gd name="T10" fmla="*/ 1 w 30"/>
                <a:gd name="T11" fmla="*/ 66 h 76"/>
                <a:gd name="T12" fmla="*/ 9 w 30"/>
                <a:gd name="T13" fmla="*/ 68 h 76"/>
                <a:gd name="T14" fmla="*/ 21 w 30"/>
                <a:gd name="T15" fmla="*/ 49 h 76"/>
                <a:gd name="T16" fmla="*/ 21 w 30"/>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6">
                  <a:moveTo>
                    <a:pt x="21" y="0"/>
                  </a:moveTo>
                  <a:cubicBezTo>
                    <a:pt x="30" y="0"/>
                    <a:pt x="30" y="0"/>
                    <a:pt x="30" y="0"/>
                  </a:cubicBezTo>
                  <a:cubicBezTo>
                    <a:pt x="30" y="50"/>
                    <a:pt x="30" y="50"/>
                    <a:pt x="30" y="50"/>
                  </a:cubicBezTo>
                  <a:cubicBezTo>
                    <a:pt x="30" y="70"/>
                    <a:pt x="21" y="76"/>
                    <a:pt x="9" y="76"/>
                  </a:cubicBezTo>
                  <a:cubicBezTo>
                    <a:pt x="6" y="76"/>
                    <a:pt x="2" y="75"/>
                    <a:pt x="0" y="74"/>
                  </a:cubicBezTo>
                  <a:cubicBezTo>
                    <a:pt x="1" y="66"/>
                    <a:pt x="1" y="66"/>
                    <a:pt x="1" y="66"/>
                  </a:cubicBezTo>
                  <a:cubicBezTo>
                    <a:pt x="3" y="67"/>
                    <a:pt x="6" y="68"/>
                    <a:pt x="9" y="68"/>
                  </a:cubicBezTo>
                  <a:cubicBezTo>
                    <a:pt x="17" y="68"/>
                    <a:pt x="21" y="64"/>
                    <a:pt x="21" y="49"/>
                  </a:cubicBez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9" name="Freeform 63"/>
            <p:cNvSpPr>
              <a:spLocks noEditPoints="1"/>
            </p:cNvSpPr>
            <p:nvPr userDrawn="1"/>
          </p:nvSpPr>
          <p:spPr bwMode="auto">
            <a:xfrm>
              <a:off x="4570413" y="3644900"/>
              <a:ext cx="122238" cy="165100"/>
            </a:xfrm>
            <a:custGeom>
              <a:avLst/>
              <a:gdLst>
                <a:gd name="T0" fmla="*/ 8 w 42"/>
                <a:gd name="T1" fmla="*/ 29 h 56"/>
                <a:gd name="T2" fmla="*/ 25 w 42"/>
                <a:gd name="T3" fmla="*/ 48 h 56"/>
                <a:gd name="T4" fmla="*/ 38 w 42"/>
                <a:gd name="T5" fmla="*/ 45 h 56"/>
                <a:gd name="T6" fmla="*/ 40 w 42"/>
                <a:gd name="T7" fmla="*/ 52 h 56"/>
                <a:gd name="T8" fmla="*/ 23 w 42"/>
                <a:gd name="T9" fmla="*/ 56 h 56"/>
                <a:gd name="T10" fmla="*/ 0 w 42"/>
                <a:gd name="T11" fmla="*/ 29 h 56"/>
                <a:gd name="T12" fmla="*/ 22 w 42"/>
                <a:gd name="T13" fmla="*/ 0 h 56"/>
                <a:gd name="T14" fmla="*/ 42 w 42"/>
                <a:gd name="T15" fmla="*/ 25 h 56"/>
                <a:gd name="T16" fmla="*/ 42 w 42"/>
                <a:gd name="T17" fmla="*/ 29 h 56"/>
                <a:gd name="T18" fmla="*/ 8 w 42"/>
                <a:gd name="T19" fmla="*/ 29 h 56"/>
                <a:gd name="T20" fmla="*/ 34 w 42"/>
                <a:gd name="T21" fmla="*/ 22 h 56"/>
                <a:gd name="T22" fmla="*/ 22 w 42"/>
                <a:gd name="T23" fmla="*/ 7 h 56"/>
                <a:gd name="T24" fmla="*/ 8 w 42"/>
                <a:gd name="T25" fmla="*/ 22 h 56"/>
                <a:gd name="T26" fmla="*/ 34 w 42"/>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6">
                  <a:moveTo>
                    <a:pt x="8" y="29"/>
                  </a:moveTo>
                  <a:cubicBezTo>
                    <a:pt x="8" y="43"/>
                    <a:pt x="16" y="48"/>
                    <a:pt x="25" y="48"/>
                  </a:cubicBezTo>
                  <a:cubicBezTo>
                    <a:pt x="31" y="48"/>
                    <a:pt x="35" y="47"/>
                    <a:pt x="38" y="45"/>
                  </a:cubicBezTo>
                  <a:cubicBezTo>
                    <a:pt x="40" y="52"/>
                    <a:pt x="40" y="52"/>
                    <a:pt x="40" y="52"/>
                  </a:cubicBezTo>
                  <a:cubicBezTo>
                    <a:pt x="37" y="54"/>
                    <a:pt x="31" y="56"/>
                    <a:pt x="23" y="56"/>
                  </a:cubicBezTo>
                  <a:cubicBezTo>
                    <a:pt x="9" y="56"/>
                    <a:pt x="0" y="45"/>
                    <a:pt x="0" y="29"/>
                  </a:cubicBezTo>
                  <a:cubicBezTo>
                    <a:pt x="0" y="12"/>
                    <a:pt x="8" y="0"/>
                    <a:pt x="22" y="0"/>
                  </a:cubicBezTo>
                  <a:cubicBezTo>
                    <a:pt x="38" y="0"/>
                    <a:pt x="42" y="15"/>
                    <a:pt x="42" y="25"/>
                  </a:cubicBezTo>
                  <a:cubicBezTo>
                    <a:pt x="42" y="27"/>
                    <a:pt x="42" y="28"/>
                    <a:pt x="42" y="29"/>
                  </a:cubicBezTo>
                  <a:lnTo>
                    <a:pt x="8" y="29"/>
                  </a:lnTo>
                  <a:close/>
                  <a:moveTo>
                    <a:pt x="34" y="22"/>
                  </a:moveTo>
                  <a:cubicBezTo>
                    <a:pt x="34" y="16"/>
                    <a:pt x="32" y="7"/>
                    <a:pt x="22" y="7"/>
                  </a:cubicBezTo>
                  <a:cubicBezTo>
                    <a:pt x="13" y="7"/>
                    <a:pt x="9" y="16"/>
                    <a:pt x="8" y="22"/>
                  </a:cubicBezTo>
                  <a:lnTo>
                    <a:pt x="3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0" name="Freeform 64"/>
            <p:cNvSpPr>
              <a:spLocks/>
            </p:cNvSpPr>
            <p:nvPr userDrawn="1"/>
          </p:nvSpPr>
          <p:spPr bwMode="auto">
            <a:xfrm>
              <a:off x="4748213" y="3644900"/>
              <a:ext cx="69850" cy="161925"/>
            </a:xfrm>
            <a:custGeom>
              <a:avLst/>
              <a:gdLst>
                <a:gd name="T0" fmla="*/ 0 w 24"/>
                <a:gd name="T1" fmla="*/ 18 h 55"/>
                <a:gd name="T2" fmla="*/ 0 w 24"/>
                <a:gd name="T3" fmla="*/ 1 h 55"/>
                <a:gd name="T4" fmla="*/ 8 w 24"/>
                <a:gd name="T5" fmla="*/ 1 h 55"/>
                <a:gd name="T6" fmla="*/ 8 w 24"/>
                <a:gd name="T7" fmla="*/ 11 h 55"/>
                <a:gd name="T8" fmla="*/ 8 w 24"/>
                <a:gd name="T9" fmla="*/ 11 h 55"/>
                <a:gd name="T10" fmla="*/ 22 w 24"/>
                <a:gd name="T11" fmla="*/ 0 h 55"/>
                <a:gd name="T12" fmla="*/ 24 w 24"/>
                <a:gd name="T13" fmla="*/ 0 h 55"/>
                <a:gd name="T14" fmla="*/ 24 w 24"/>
                <a:gd name="T15" fmla="*/ 9 h 55"/>
                <a:gd name="T16" fmla="*/ 21 w 24"/>
                <a:gd name="T17" fmla="*/ 9 h 55"/>
                <a:gd name="T18" fmla="*/ 9 w 24"/>
                <a:gd name="T19" fmla="*/ 21 h 55"/>
                <a:gd name="T20" fmla="*/ 9 w 24"/>
                <a:gd name="T21" fmla="*/ 26 h 55"/>
                <a:gd name="T22" fmla="*/ 9 w 24"/>
                <a:gd name="T23" fmla="*/ 55 h 55"/>
                <a:gd name="T24" fmla="*/ 0 w 24"/>
                <a:gd name="T25" fmla="*/ 55 h 55"/>
                <a:gd name="T26" fmla="*/ 0 w 24"/>
                <a:gd name="T27"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5">
                  <a:moveTo>
                    <a:pt x="0" y="18"/>
                  </a:moveTo>
                  <a:cubicBezTo>
                    <a:pt x="0" y="11"/>
                    <a:pt x="0" y="6"/>
                    <a:pt x="0" y="1"/>
                  </a:cubicBezTo>
                  <a:cubicBezTo>
                    <a:pt x="8" y="1"/>
                    <a:pt x="8" y="1"/>
                    <a:pt x="8" y="1"/>
                  </a:cubicBezTo>
                  <a:cubicBezTo>
                    <a:pt x="8" y="11"/>
                    <a:pt x="8" y="11"/>
                    <a:pt x="8" y="11"/>
                  </a:cubicBezTo>
                  <a:cubicBezTo>
                    <a:pt x="8" y="11"/>
                    <a:pt x="8" y="11"/>
                    <a:pt x="8" y="11"/>
                  </a:cubicBezTo>
                  <a:cubicBezTo>
                    <a:pt x="11" y="4"/>
                    <a:pt x="16" y="0"/>
                    <a:pt x="22" y="0"/>
                  </a:cubicBezTo>
                  <a:cubicBezTo>
                    <a:pt x="23" y="0"/>
                    <a:pt x="23" y="0"/>
                    <a:pt x="24" y="0"/>
                  </a:cubicBezTo>
                  <a:cubicBezTo>
                    <a:pt x="24" y="9"/>
                    <a:pt x="24" y="9"/>
                    <a:pt x="24" y="9"/>
                  </a:cubicBezTo>
                  <a:cubicBezTo>
                    <a:pt x="23" y="9"/>
                    <a:pt x="22" y="9"/>
                    <a:pt x="21" y="9"/>
                  </a:cubicBezTo>
                  <a:cubicBezTo>
                    <a:pt x="15" y="9"/>
                    <a:pt x="11" y="14"/>
                    <a:pt x="9" y="21"/>
                  </a:cubicBezTo>
                  <a:cubicBezTo>
                    <a:pt x="9" y="23"/>
                    <a:pt x="9" y="24"/>
                    <a:pt x="9" y="26"/>
                  </a:cubicBezTo>
                  <a:cubicBezTo>
                    <a:pt x="9" y="55"/>
                    <a:pt x="9" y="55"/>
                    <a:pt x="9" y="55"/>
                  </a:cubicBezTo>
                  <a:cubicBezTo>
                    <a:pt x="0" y="55"/>
                    <a:pt x="0" y="55"/>
                    <a:pt x="0" y="55"/>
                  </a:cubicBez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1" name="Freeform 65"/>
            <p:cNvSpPr>
              <a:spLocks/>
            </p:cNvSpPr>
            <p:nvPr userDrawn="1"/>
          </p:nvSpPr>
          <p:spPr bwMode="auto">
            <a:xfrm>
              <a:off x="4859338" y="3644900"/>
              <a:ext cx="90488" cy="165100"/>
            </a:xfrm>
            <a:custGeom>
              <a:avLst/>
              <a:gdLst>
                <a:gd name="T0" fmla="*/ 2 w 31"/>
                <a:gd name="T1" fmla="*/ 45 h 56"/>
                <a:gd name="T2" fmla="*/ 14 w 31"/>
                <a:gd name="T3" fmla="*/ 48 h 56"/>
                <a:gd name="T4" fmla="*/ 23 w 31"/>
                <a:gd name="T5" fmla="*/ 40 h 56"/>
                <a:gd name="T6" fmla="*/ 14 w 31"/>
                <a:gd name="T7" fmla="*/ 31 h 56"/>
                <a:gd name="T8" fmla="*/ 1 w 31"/>
                <a:gd name="T9" fmla="*/ 15 h 56"/>
                <a:gd name="T10" fmla="*/ 18 w 31"/>
                <a:gd name="T11" fmla="*/ 0 h 56"/>
                <a:gd name="T12" fmla="*/ 30 w 31"/>
                <a:gd name="T13" fmla="*/ 3 h 56"/>
                <a:gd name="T14" fmla="*/ 28 w 31"/>
                <a:gd name="T15" fmla="*/ 10 h 56"/>
                <a:gd name="T16" fmla="*/ 18 w 31"/>
                <a:gd name="T17" fmla="*/ 7 h 56"/>
                <a:gd name="T18" fmla="*/ 10 w 31"/>
                <a:gd name="T19" fmla="*/ 14 h 56"/>
                <a:gd name="T20" fmla="*/ 19 w 31"/>
                <a:gd name="T21" fmla="*/ 23 h 56"/>
                <a:gd name="T22" fmla="*/ 31 w 31"/>
                <a:gd name="T23" fmla="*/ 40 h 56"/>
                <a:gd name="T24" fmla="*/ 14 w 31"/>
                <a:gd name="T25" fmla="*/ 56 h 56"/>
                <a:gd name="T26" fmla="*/ 0 w 31"/>
                <a:gd name="T27" fmla="*/ 52 h 56"/>
                <a:gd name="T28" fmla="*/ 2 w 31"/>
                <a:gd name="T2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6">
                  <a:moveTo>
                    <a:pt x="2" y="45"/>
                  </a:moveTo>
                  <a:cubicBezTo>
                    <a:pt x="5" y="46"/>
                    <a:pt x="9" y="48"/>
                    <a:pt x="14" y="48"/>
                  </a:cubicBezTo>
                  <a:cubicBezTo>
                    <a:pt x="20" y="48"/>
                    <a:pt x="23" y="45"/>
                    <a:pt x="23" y="40"/>
                  </a:cubicBezTo>
                  <a:cubicBezTo>
                    <a:pt x="23" y="36"/>
                    <a:pt x="21" y="33"/>
                    <a:pt x="14" y="31"/>
                  </a:cubicBezTo>
                  <a:cubicBezTo>
                    <a:pt x="5" y="27"/>
                    <a:pt x="1" y="22"/>
                    <a:pt x="1" y="15"/>
                  </a:cubicBezTo>
                  <a:cubicBezTo>
                    <a:pt x="1" y="7"/>
                    <a:pt x="8" y="0"/>
                    <a:pt x="18" y="0"/>
                  </a:cubicBezTo>
                  <a:cubicBezTo>
                    <a:pt x="23" y="0"/>
                    <a:pt x="27" y="1"/>
                    <a:pt x="30" y="3"/>
                  </a:cubicBezTo>
                  <a:cubicBezTo>
                    <a:pt x="28" y="10"/>
                    <a:pt x="28" y="10"/>
                    <a:pt x="28" y="10"/>
                  </a:cubicBezTo>
                  <a:cubicBezTo>
                    <a:pt x="26" y="9"/>
                    <a:pt x="22" y="7"/>
                    <a:pt x="18" y="7"/>
                  </a:cubicBezTo>
                  <a:cubicBezTo>
                    <a:pt x="13" y="7"/>
                    <a:pt x="10" y="10"/>
                    <a:pt x="10" y="14"/>
                  </a:cubicBezTo>
                  <a:cubicBezTo>
                    <a:pt x="10" y="19"/>
                    <a:pt x="13" y="21"/>
                    <a:pt x="19" y="23"/>
                  </a:cubicBezTo>
                  <a:cubicBezTo>
                    <a:pt x="27" y="27"/>
                    <a:pt x="31" y="32"/>
                    <a:pt x="31" y="40"/>
                  </a:cubicBezTo>
                  <a:cubicBezTo>
                    <a:pt x="31" y="49"/>
                    <a:pt x="25" y="56"/>
                    <a:pt x="14" y="56"/>
                  </a:cubicBezTo>
                  <a:cubicBezTo>
                    <a:pt x="8" y="56"/>
                    <a:pt x="3" y="54"/>
                    <a:pt x="0" y="52"/>
                  </a:cubicBezTo>
                  <a:lnTo>
                    <a:pt x="2"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2" name="Freeform 66"/>
            <p:cNvSpPr>
              <a:spLocks noEditPoints="1"/>
            </p:cNvSpPr>
            <p:nvPr userDrawn="1"/>
          </p:nvSpPr>
          <p:spPr bwMode="auto">
            <a:xfrm>
              <a:off x="4995863" y="3644900"/>
              <a:ext cx="125413" cy="165100"/>
            </a:xfrm>
            <a:custGeom>
              <a:avLst/>
              <a:gdLst>
                <a:gd name="T0" fmla="*/ 9 w 43"/>
                <a:gd name="T1" fmla="*/ 29 h 56"/>
                <a:gd name="T2" fmla="*/ 25 w 43"/>
                <a:gd name="T3" fmla="*/ 48 h 56"/>
                <a:gd name="T4" fmla="*/ 39 w 43"/>
                <a:gd name="T5" fmla="*/ 45 h 56"/>
                <a:gd name="T6" fmla="*/ 40 w 43"/>
                <a:gd name="T7" fmla="*/ 52 h 56"/>
                <a:gd name="T8" fmla="*/ 24 w 43"/>
                <a:gd name="T9" fmla="*/ 56 h 56"/>
                <a:gd name="T10" fmla="*/ 0 w 43"/>
                <a:gd name="T11" fmla="*/ 29 h 56"/>
                <a:gd name="T12" fmla="*/ 23 w 43"/>
                <a:gd name="T13" fmla="*/ 0 h 56"/>
                <a:gd name="T14" fmla="*/ 43 w 43"/>
                <a:gd name="T15" fmla="*/ 25 h 56"/>
                <a:gd name="T16" fmla="*/ 43 w 43"/>
                <a:gd name="T17" fmla="*/ 29 h 56"/>
                <a:gd name="T18" fmla="*/ 9 w 43"/>
                <a:gd name="T19" fmla="*/ 29 h 56"/>
                <a:gd name="T20" fmla="*/ 35 w 43"/>
                <a:gd name="T21" fmla="*/ 22 h 56"/>
                <a:gd name="T22" fmla="*/ 22 w 43"/>
                <a:gd name="T23" fmla="*/ 7 h 56"/>
                <a:gd name="T24" fmla="*/ 9 w 43"/>
                <a:gd name="T25" fmla="*/ 22 h 56"/>
                <a:gd name="T26" fmla="*/ 35 w 43"/>
                <a:gd name="T27"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56">
                  <a:moveTo>
                    <a:pt x="9" y="29"/>
                  </a:moveTo>
                  <a:cubicBezTo>
                    <a:pt x="9" y="43"/>
                    <a:pt x="17" y="48"/>
                    <a:pt x="25" y="48"/>
                  </a:cubicBezTo>
                  <a:cubicBezTo>
                    <a:pt x="32" y="48"/>
                    <a:pt x="36" y="47"/>
                    <a:pt x="39" y="45"/>
                  </a:cubicBezTo>
                  <a:cubicBezTo>
                    <a:pt x="40" y="52"/>
                    <a:pt x="40" y="52"/>
                    <a:pt x="40" y="52"/>
                  </a:cubicBezTo>
                  <a:cubicBezTo>
                    <a:pt x="37" y="54"/>
                    <a:pt x="32" y="56"/>
                    <a:pt x="24" y="56"/>
                  </a:cubicBezTo>
                  <a:cubicBezTo>
                    <a:pt x="9" y="56"/>
                    <a:pt x="0" y="45"/>
                    <a:pt x="0" y="29"/>
                  </a:cubicBezTo>
                  <a:cubicBezTo>
                    <a:pt x="0" y="12"/>
                    <a:pt x="9" y="0"/>
                    <a:pt x="23" y="0"/>
                  </a:cubicBezTo>
                  <a:cubicBezTo>
                    <a:pt x="39" y="0"/>
                    <a:pt x="43" y="15"/>
                    <a:pt x="43" y="25"/>
                  </a:cubicBezTo>
                  <a:cubicBezTo>
                    <a:pt x="43" y="27"/>
                    <a:pt x="43" y="28"/>
                    <a:pt x="43" y="29"/>
                  </a:cubicBezTo>
                  <a:lnTo>
                    <a:pt x="9" y="29"/>
                  </a:lnTo>
                  <a:close/>
                  <a:moveTo>
                    <a:pt x="35" y="22"/>
                  </a:moveTo>
                  <a:cubicBezTo>
                    <a:pt x="35" y="16"/>
                    <a:pt x="32" y="7"/>
                    <a:pt x="22" y="7"/>
                  </a:cubicBezTo>
                  <a:cubicBezTo>
                    <a:pt x="13" y="7"/>
                    <a:pt x="10" y="16"/>
                    <a:pt x="9" y="22"/>
                  </a:cubicBezTo>
                  <a:lnTo>
                    <a:pt x="3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3" name="Freeform 67"/>
            <p:cNvSpPr>
              <a:spLocks/>
            </p:cNvSpPr>
            <p:nvPr userDrawn="1"/>
          </p:nvSpPr>
          <p:spPr bwMode="auto">
            <a:xfrm>
              <a:off x="5159376" y="3648075"/>
              <a:ext cx="130175" cy="228600"/>
            </a:xfrm>
            <a:custGeom>
              <a:avLst/>
              <a:gdLst>
                <a:gd name="T0" fmla="*/ 9 w 45"/>
                <a:gd name="T1" fmla="*/ 0 h 78"/>
                <a:gd name="T2" fmla="*/ 20 w 45"/>
                <a:gd name="T3" fmla="*/ 32 h 78"/>
                <a:gd name="T4" fmla="*/ 23 w 45"/>
                <a:gd name="T5" fmla="*/ 43 h 78"/>
                <a:gd name="T6" fmla="*/ 23 w 45"/>
                <a:gd name="T7" fmla="*/ 43 h 78"/>
                <a:gd name="T8" fmla="*/ 26 w 45"/>
                <a:gd name="T9" fmla="*/ 31 h 78"/>
                <a:gd name="T10" fmla="*/ 36 w 45"/>
                <a:gd name="T11" fmla="*/ 0 h 78"/>
                <a:gd name="T12" fmla="*/ 45 w 45"/>
                <a:gd name="T13" fmla="*/ 0 h 78"/>
                <a:gd name="T14" fmla="*/ 32 w 45"/>
                <a:gd name="T15" fmla="*/ 38 h 78"/>
                <a:gd name="T16" fmla="*/ 15 w 45"/>
                <a:gd name="T17" fmla="*/ 72 h 78"/>
                <a:gd name="T18" fmla="*/ 5 w 45"/>
                <a:gd name="T19" fmla="*/ 78 h 78"/>
                <a:gd name="T20" fmla="*/ 2 w 45"/>
                <a:gd name="T21" fmla="*/ 70 h 78"/>
                <a:gd name="T22" fmla="*/ 10 w 45"/>
                <a:gd name="T23" fmla="*/ 65 h 78"/>
                <a:gd name="T24" fmla="*/ 18 w 45"/>
                <a:gd name="T25" fmla="*/ 54 h 78"/>
                <a:gd name="T26" fmla="*/ 18 w 45"/>
                <a:gd name="T27" fmla="*/ 52 h 78"/>
                <a:gd name="T28" fmla="*/ 18 w 45"/>
                <a:gd name="T29" fmla="*/ 49 h 78"/>
                <a:gd name="T30" fmla="*/ 0 w 45"/>
                <a:gd name="T31" fmla="*/ 0 h 78"/>
                <a:gd name="T32" fmla="*/ 9 w 45"/>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78">
                  <a:moveTo>
                    <a:pt x="9" y="0"/>
                  </a:moveTo>
                  <a:cubicBezTo>
                    <a:pt x="20" y="32"/>
                    <a:pt x="20" y="32"/>
                    <a:pt x="20" y="32"/>
                  </a:cubicBezTo>
                  <a:cubicBezTo>
                    <a:pt x="21" y="35"/>
                    <a:pt x="22" y="39"/>
                    <a:pt x="23" y="43"/>
                  </a:cubicBezTo>
                  <a:cubicBezTo>
                    <a:pt x="23" y="43"/>
                    <a:pt x="23" y="43"/>
                    <a:pt x="23" y="43"/>
                  </a:cubicBezTo>
                  <a:cubicBezTo>
                    <a:pt x="24" y="39"/>
                    <a:pt x="25" y="35"/>
                    <a:pt x="26" y="31"/>
                  </a:cubicBezTo>
                  <a:cubicBezTo>
                    <a:pt x="36" y="0"/>
                    <a:pt x="36" y="0"/>
                    <a:pt x="36" y="0"/>
                  </a:cubicBezTo>
                  <a:cubicBezTo>
                    <a:pt x="45" y="0"/>
                    <a:pt x="45" y="0"/>
                    <a:pt x="45" y="0"/>
                  </a:cubicBezTo>
                  <a:cubicBezTo>
                    <a:pt x="32" y="38"/>
                    <a:pt x="32" y="38"/>
                    <a:pt x="32" y="38"/>
                  </a:cubicBezTo>
                  <a:cubicBezTo>
                    <a:pt x="26" y="57"/>
                    <a:pt x="21" y="66"/>
                    <a:pt x="15" y="72"/>
                  </a:cubicBezTo>
                  <a:cubicBezTo>
                    <a:pt x="11" y="76"/>
                    <a:pt x="7" y="77"/>
                    <a:pt x="5" y="78"/>
                  </a:cubicBezTo>
                  <a:cubicBezTo>
                    <a:pt x="2" y="70"/>
                    <a:pt x="2" y="70"/>
                    <a:pt x="2" y="70"/>
                  </a:cubicBezTo>
                  <a:cubicBezTo>
                    <a:pt x="5" y="69"/>
                    <a:pt x="8" y="68"/>
                    <a:pt x="10" y="65"/>
                  </a:cubicBezTo>
                  <a:cubicBezTo>
                    <a:pt x="13" y="63"/>
                    <a:pt x="15" y="59"/>
                    <a:pt x="18" y="54"/>
                  </a:cubicBezTo>
                  <a:cubicBezTo>
                    <a:pt x="18" y="53"/>
                    <a:pt x="18" y="52"/>
                    <a:pt x="18" y="52"/>
                  </a:cubicBezTo>
                  <a:cubicBezTo>
                    <a:pt x="18" y="51"/>
                    <a:pt x="18" y="51"/>
                    <a:pt x="18" y="49"/>
                  </a:cubicBezTo>
                  <a:cubicBezTo>
                    <a:pt x="0" y="0"/>
                    <a:pt x="0" y="0"/>
                    <a:pt x="0" y="0"/>
                  </a:cubicBez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4" name="Freeform 68"/>
            <p:cNvSpPr>
              <a:spLocks/>
            </p:cNvSpPr>
            <p:nvPr userDrawn="1"/>
          </p:nvSpPr>
          <p:spPr bwMode="auto">
            <a:xfrm>
              <a:off x="1219201" y="2974975"/>
              <a:ext cx="187325" cy="117475"/>
            </a:xfrm>
            <a:custGeom>
              <a:avLst/>
              <a:gdLst>
                <a:gd name="T0" fmla="*/ 35 w 64"/>
                <a:gd name="T1" fmla="*/ 40 h 40"/>
                <a:gd name="T2" fmla="*/ 63 w 64"/>
                <a:gd name="T3" fmla="*/ 40 h 40"/>
                <a:gd name="T4" fmla="*/ 62 w 64"/>
                <a:gd name="T5" fmla="*/ 28 h 40"/>
                <a:gd name="T6" fmla="*/ 64 w 64"/>
                <a:gd name="T7" fmla="*/ 20 h 40"/>
                <a:gd name="T8" fmla="*/ 47 w 64"/>
                <a:gd name="T9" fmla="*/ 0 h 40"/>
                <a:gd name="T10" fmla="*/ 0 w 64"/>
                <a:gd name="T11" fmla="*/ 0 h 40"/>
                <a:gd name="T12" fmla="*/ 3 w 64"/>
                <a:gd name="T13" fmla="*/ 3 h 40"/>
                <a:gd name="T14" fmla="*/ 2 w 64"/>
                <a:gd name="T15" fmla="*/ 5 h 40"/>
                <a:gd name="T16" fmla="*/ 7 w 64"/>
                <a:gd name="T17" fmla="*/ 10 h 40"/>
                <a:gd name="T18" fmla="*/ 9 w 64"/>
                <a:gd name="T19" fmla="*/ 10 h 40"/>
                <a:gd name="T20" fmla="*/ 11 w 64"/>
                <a:gd name="T21" fmla="*/ 12 h 40"/>
                <a:gd name="T22" fmla="*/ 10 w 64"/>
                <a:gd name="T23" fmla="*/ 14 h 40"/>
                <a:gd name="T24" fmla="*/ 15 w 64"/>
                <a:gd name="T25" fmla="*/ 19 h 40"/>
                <a:gd name="T26" fmla="*/ 16 w 64"/>
                <a:gd name="T27" fmla="*/ 19 h 40"/>
                <a:gd name="T28" fmla="*/ 19 w 64"/>
                <a:gd name="T29" fmla="*/ 21 h 40"/>
                <a:gd name="T30" fmla="*/ 18 w 64"/>
                <a:gd name="T31" fmla="*/ 23 h 40"/>
                <a:gd name="T32" fmla="*/ 24 w 64"/>
                <a:gd name="T33" fmla="*/ 27 h 40"/>
                <a:gd name="T34" fmla="*/ 24 w 64"/>
                <a:gd name="T35" fmla="*/ 27 h 40"/>
                <a:gd name="T36" fmla="*/ 35 w 64"/>
                <a:gd name="T3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40">
                  <a:moveTo>
                    <a:pt x="35" y="40"/>
                  </a:moveTo>
                  <a:cubicBezTo>
                    <a:pt x="63" y="40"/>
                    <a:pt x="63" y="40"/>
                    <a:pt x="63" y="40"/>
                  </a:cubicBezTo>
                  <a:cubicBezTo>
                    <a:pt x="63" y="40"/>
                    <a:pt x="61" y="37"/>
                    <a:pt x="62" y="28"/>
                  </a:cubicBezTo>
                  <a:cubicBezTo>
                    <a:pt x="62" y="19"/>
                    <a:pt x="64" y="20"/>
                    <a:pt x="64" y="20"/>
                  </a:cubicBezTo>
                  <a:cubicBezTo>
                    <a:pt x="47" y="0"/>
                    <a:pt x="47" y="0"/>
                    <a:pt x="47" y="0"/>
                  </a:cubicBezTo>
                  <a:cubicBezTo>
                    <a:pt x="0" y="0"/>
                    <a:pt x="0" y="0"/>
                    <a:pt x="0" y="0"/>
                  </a:cubicBezTo>
                  <a:cubicBezTo>
                    <a:pt x="3" y="3"/>
                    <a:pt x="3" y="3"/>
                    <a:pt x="3" y="3"/>
                  </a:cubicBezTo>
                  <a:cubicBezTo>
                    <a:pt x="2" y="4"/>
                    <a:pt x="2" y="5"/>
                    <a:pt x="2" y="5"/>
                  </a:cubicBezTo>
                  <a:cubicBezTo>
                    <a:pt x="2" y="8"/>
                    <a:pt x="5" y="10"/>
                    <a:pt x="7" y="10"/>
                  </a:cubicBezTo>
                  <a:cubicBezTo>
                    <a:pt x="8" y="10"/>
                    <a:pt x="8" y="10"/>
                    <a:pt x="9" y="10"/>
                  </a:cubicBezTo>
                  <a:cubicBezTo>
                    <a:pt x="11" y="12"/>
                    <a:pt x="11" y="12"/>
                    <a:pt x="11" y="12"/>
                  </a:cubicBezTo>
                  <a:cubicBezTo>
                    <a:pt x="10" y="13"/>
                    <a:pt x="10" y="13"/>
                    <a:pt x="10" y="14"/>
                  </a:cubicBezTo>
                  <a:cubicBezTo>
                    <a:pt x="10" y="17"/>
                    <a:pt x="12" y="19"/>
                    <a:pt x="15" y="19"/>
                  </a:cubicBezTo>
                  <a:cubicBezTo>
                    <a:pt x="16" y="19"/>
                    <a:pt x="16" y="19"/>
                    <a:pt x="16" y="19"/>
                  </a:cubicBezTo>
                  <a:cubicBezTo>
                    <a:pt x="19" y="21"/>
                    <a:pt x="19" y="21"/>
                    <a:pt x="19" y="21"/>
                  </a:cubicBezTo>
                  <a:cubicBezTo>
                    <a:pt x="18" y="22"/>
                    <a:pt x="18" y="22"/>
                    <a:pt x="18" y="23"/>
                  </a:cubicBezTo>
                  <a:cubicBezTo>
                    <a:pt x="18" y="25"/>
                    <a:pt x="21" y="27"/>
                    <a:pt x="24" y="27"/>
                  </a:cubicBezTo>
                  <a:cubicBezTo>
                    <a:pt x="24" y="27"/>
                    <a:pt x="24" y="27"/>
                    <a:pt x="24" y="27"/>
                  </a:cubicBezTo>
                  <a:lnTo>
                    <a:pt x="3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5" name="Freeform 69"/>
            <p:cNvSpPr>
              <a:spLocks/>
            </p:cNvSpPr>
            <p:nvPr userDrawn="1"/>
          </p:nvSpPr>
          <p:spPr bwMode="auto">
            <a:xfrm>
              <a:off x="1504951" y="2974975"/>
              <a:ext cx="184150" cy="114300"/>
            </a:xfrm>
            <a:custGeom>
              <a:avLst/>
              <a:gdLst>
                <a:gd name="T0" fmla="*/ 63 w 63"/>
                <a:gd name="T1" fmla="*/ 0 h 39"/>
                <a:gd name="T2" fmla="*/ 17 w 63"/>
                <a:gd name="T3" fmla="*/ 0 h 39"/>
                <a:gd name="T4" fmla="*/ 0 w 63"/>
                <a:gd name="T5" fmla="*/ 19 h 39"/>
                <a:gd name="T6" fmla="*/ 2 w 63"/>
                <a:gd name="T7" fmla="*/ 27 h 39"/>
                <a:gd name="T8" fmla="*/ 1 w 63"/>
                <a:gd name="T9" fmla="*/ 39 h 39"/>
                <a:gd name="T10" fmla="*/ 28 w 63"/>
                <a:gd name="T11" fmla="*/ 39 h 39"/>
                <a:gd name="T12" fmla="*/ 39 w 63"/>
                <a:gd name="T13" fmla="*/ 28 h 39"/>
                <a:gd name="T14" fmla="*/ 39 w 63"/>
                <a:gd name="T15" fmla="*/ 28 h 39"/>
                <a:gd name="T16" fmla="*/ 44 w 63"/>
                <a:gd name="T17" fmla="*/ 23 h 39"/>
                <a:gd name="T18" fmla="*/ 44 w 63"/>
                <a:gd name="T19" fmla="*/ 22 h 39"/>
                <a:gd name="T20" fmla="*/ 46 w 63"/>
                <a:gd name="T21" fmla="*/ 19 h 39"/>
                <a:gd name="T22" fmla="*/ 47 w 63"/>
                <a:gd name="T23" fmla="*/ 19 h 39"/>
                <a:gd name="T24" fmla="*/ 52 w 63"/>
                <a:gd name="T25" fmla="*/ 15 h 39"/>
                <a:gd name="T26" fmla="*/ 52 w 63"/>
                <a:gd name="T27" fmla="*/ 13 h 39"/>
                <a:gd name="T28" fmla="*/ 54 w 63"/>
                <a:gd name="T29" fmla="*/ 10 h 39"/>
                <a:gd name="T30" fmla="*/ 55 w 63"/>
                <a:gd name="T31" fmla="*/ 10 h 39"/>
                <a:gd name="T32" fmla="*/ 60 w 63"/>
                <a:gd name="T33" fmla="*/ 6 h 39"/>
                <a:gd name="T34" fmla="*/ 60 w 63"/>
                <a:gd name="T35" fmla="*/ 4 h 39"/>
                <a:gd name="T36" fmla="*/ 63 w 63"/>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39">
                  <a:moveTo>
                    <a:pt x="63" y="0"/>
                  </a:moveTo>
                  <a:cubicBezTo>
                    <a:pt x="17" y="0"/>
                    <a:pt x="17" y="0"/>
                    <a:pt x="17" y="0"/>
                  </a:cubicBezTo>
                  <a:cubicBezTo>
                    <a:pt x="0" y="19"/>
                    <a:pt x="0" y="19"/>
                    <a:pt x="0" y="19"/>
                  </a:cubicBezTo>
                  <a:cubicBezTo>
                    <a:pt x="0" y="19"/>
                    <a:pt x="1" y="19"/>
                    <a:pt x="2" y="27"/>
                  </a:cubicBezTo>
                  <a:cubicBezTo>
                    <a:pt x="3" y="36"/>
                    <a:pt x="1" y="39"/>
                    <a:pt x="1" y="39"/>
                  </a:cubicBezTo>
                  <a:cubicBezTo>
                    <a:pt x="28" y="39"/>
                    <a:pt x="28" y="39"/>
                    <a:pt x="28" y="39"/>
                  </a:cubicBezTo>
                  <a:cubicBezTo>
                    <a:pt x="39" y="28"/>
                    <a:pt x="39" y="28"/>
                    <a:pt x="39" y="28"/>
                  </a:cubicBezTo>
                  <a:cubicBezTo>
                    <a:pt x="39" y="28"/>
                    <a:pt x="39" y="28"/>
                    <a:pt x="39" y="28"/>
                  </a:cubicBezTo>
                  <a:cubicBezTo>
                    <a:pt x="42" y="28"/>
                    <a:pt x="44" y="26"/>
                    <a:pt x="44" y="23"/>
                  </a:cubicBezTo>
                  <a:cubicBezTo>
                    <a:pt x="44" y="23"/>
                    <a:pt x="44" y="22"/>
                    <a:pt x="44" y="22"/>
                  </a:cubicBezTo>
                  <a:cubicBezTo>
                    <a:pt x="46" y="19"/>
                    <a:pt x="46" y="19"/>
                    <a:pt x="46" y="19"/>
                  </a:cubicBezTo>
                  <a:cubicBezTo>
                    <a:pt x="47" y="19"/>
                    <a:pt x="47" y="19"/>
                    <a:pt x="47" y="19"/>
                  </a:cubicBezTo>
                  <a:cubicBezTo>
                    <a:pt x="50" y="19"/>
                    <a:pt x="52" y="17"/>
                    <a:pt x="52" y="15"/>
                  </a:cubicBezTo>
                  <a:cubicBezTo>
                    <a:pt x="52" y="14"/>
                    <a:pt x="52" y="13"/>
                    <a:pt x="52" y="13"/>
                  </a:cubicBezTo>
                  <a:cubicBezTo>
                    <a:pt x="54" y="10"/>
                    <a:pt x="54" y="10"/>
                    <a:pt x="54" y="10"/>
                  </a:cubicBezTo>
                  <a:cubicBezTo>
                    <a:pt x="54" y="10"/>
                    <a:pt x="55" y="10"/>
                    <a:pt x="55" y="10"/>
                  </a:cubicBezTo>
                  <a:cubicBezTo>
                    <a:pt x="58" y="10"/>
                    <a:pt x="60" y="8"/>
                    <a:pt x="60" y="6"/>
                  </a:cubicBezTo>
                  <a:cubicBezTo>
                    <a:pt x="60" y="5"/>
                    <a:pt x="60" y="4"/>
                    <a:pt x="60" y="4"/>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6" name="Freeform 70"/>
            <p:cNvSpPr>
              <a:spLocks/>
            </p:cNvSpPr>
            <p:nvPr userDrawn="1"/>
          </p:nvSpPr>
          <p:spPr bwMode="auto">
            <a:xfrm>
              <a:off x="1347788" y="3468688"/>
              <a:ext cx="200025" cy="196850"/>
            </a:xfrm>
            <a:custGeom>
              <a:avLst/>
              <a:gdLst>
                <a:gd name="T0" fmla="*/ 12 w 69"/>
                <a:gd name="T1" fmla="*/ 9 h 67"/>
                <a:gd name="T2" fmla="*/ 4 w 69"/>
                <a:gd name="T3" fmla="*/ 6 h 67"/>
                <a:gd name="T4" fmla="*/ 4 w 69"/>
                <a:gd name="T5" fmla="*/ 19 h 67"/>
                <a:gd name="T6" fmla="*/ 30 w 69"/>
                <a:gd name="T7" fmla="*/ 42 h 67"/>
                <a:gd name="T8" fmla="*/ 30 w 69"/>
                <a:gd name="T9" fmla="*/ 42 h 67"/>
                <a:gd name="T10" fmla="*/ 42 w 69"/>
                <a:gd name="T11" fmla="*/ 52 h 67"/>
                <a:gd name="T12" fmla="*/ 42 w 69"/>
                <a:gd name="T13" fmla="*/ 51 h 67"/>
                <a:gd name="T14" fmla="*/ 56 w 69"/>
                <a:gd name="T15" fmla="*/ 63 h 67"/>
                <a:gd name="T16" fmla="*/ 66 w 69"/>
                <a:gd name="T17" fmla="*/ 63 h 67"/>
                <a:gd name="T18" fmla="*/ 65 w 69"/>
                <a:gd name="T19" fmla="*/ 53 h 67"/>
                <a:gd name="T20" fmla="*/ 12 w 69"/>
                <a:gd name="T21"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12" y="9"/>
                  </a:moveTo>
                  <a:cubicBezTo>
                    <a:pt x="10" y="6"/>
                    <a:pt x="9" y="0"/>
                    <a:pt x="4" y="6"/>
                  </a:cubicBezTo>
                  <a:cubicBezTo>
                    <a:pt x="0" y="11"/>
                    <a:pt x="1" y="17"/>
                    <a:pt x="4" y="19"/>
                  </a:cubicBezTo>
                  <a:cubicBezTo>
                    <a:pt x="30" y="42"/>
                    <a:pt x="30" y="42"/>
                    <a:pt x="30" y="42"/>
                  </a:cubicBezTo>
                  <a:cubicBezTo>
                    <a:pt x="30" y="42"/>
                    <a:pt x="30" y="42"/>
                    <a:pt x="30" y="42"/>
                  </a:cubicBezTo>
                  <a:cubicBezTo>
                    <a:pt x="42" y="52"/>
                    <a:pt x="42" y="52"/>
                    <a:pt x="42" y="52"/>
                  </a:cubicBezTo>
                  <a:cubicBezTo>
                    <a:pt x="42" y="51"/>
                    <a:pt x="42" y="51"/>
                    <a:pt x="42" y="51"/>
                  </a:cubicBezTo>
                  <a:cubicBezTo>
                    <a:pt x="56" y="63"/>
                    <a:pt x="56" y="63"/>
                    <a:pt x="56" y="63"/>
                  </a:cubicBezTo>
                  <a:cubicBezTo>
                    <a:pt x="61" y="67"/>
                    <a:pt x="64" y="65"/>
                    <a:pt x="66" y="63"/>
                  </a:cubicBezTo>
                  <a:cubicBezTo>
                    <a:pt x="67" y="61"/>
                    <a:pt x="69" y="56"/>
                    <a:pt x="65" y="53"/>
                  </a:cubicBez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7" name="Freeform 71"/>
            <p:cNvSpPr>
              <a:spLocks/>
            </p:cNvSpPr>
            <p:nvPr userDrawn="1"/>
          </p:nvSpPr>
          <p:spPr bwMode="auto">
            <a:xfrm>
              <a:off x="1344613" y="3606800"/>
              <a:ext cx="79375" cy="73025"/>
            </a:xfrm>
            <a:custGeom>
              <a:avLst/>
              <a:gdLst>
                <a:gd name="T0" fmla="*/ 18 w 27"/>
                <a:gd name="T1" fmla="*/ 2 h 25"/>
                <a:gd name="T2" fmla="*/ 3 w 27"/>
                <a:gd name="T3" fmla="*/ 21 h 25"/>
                <a:gd name="T4" fmla="*/ 9 w 27"/>
                <a:gd name="T5" fmla="*/ 23 h 25"/>
                <a:gd name="T6" fmla="*/ 26 w 27"/>
                <a:gd name="T7" fmla="*/ 9 h 25"/>
                <a:gd name="T8" fmla="*/ 18 w 27"/>
                <a:gd name="T9" fmla="*/ 2 h 25"/>
              </a:gdLst>
              <a:ahLst/>
              <a:cxnLst>
                <a:cxn ang="0">
                  <a:pos x="T0" y="T1"/>
                </a:cxn>
                <a:cxn ang="0">
                  <a:pos x="T2" y="T3"/>
                </a:cxn>
                <a:cxn ang="0">
                  <a:pos x="T4" y="T5"/>
                </a:cxn>
                <a:cxn ang="0">
                  <a:pos x="T6" y="T7"/>
                </a:cxn>
                <a:cxn ang="0">
                  <a:pos x="T8" y="T9"/>
                </a:cxn>
              </a:cxnLst>
              <a:rect l="0" t="0" r="r" b="b"/>
              <a:pathLst>
                <a:path w="27" h="25">
                  <a:moveTo>
                    <a:pt x="18" y="2"/>
                  </a:moveTo>
                  <a:cubicBezTo>
                    <a:pt x="14" y="5"/>
                    <a:pt x="0" y="13"/>
                    <a:pt x="3" y="21"/>
                  </a:cubicBezTo>
                  <a:cubicBezTo>
                    <a:pt x="4" y="25"/>
                    <a:pt x="7" y="24"/>
                    <a:pt x="9" y="23"/>
                  </a:cubicBezTo>
                  <a:cubicBezTo>
                    <a:pt x="13" y="22"/>
                    <a:pt x="27" y="12"/>
                    <a:pt x="26" y="9"/>
                  </a:cubicBezTo>
                  <a:cubicBezTo>
                    <a:pt x="25" y="7"/>
                    <a:pt x="21" y="0"/>
                    <a:pt x="1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8" name="Freeform 72"/>
            <p:cNvSpPr>
              <a:spLocks/>
            </p:cNvSpPr>
            <p:nvPr userDrawn="1"/>
          </p:nvSpPr>
          <p:spPr bwMode="auto">
            <a:xfrm>
              <a:off x="1414463" y="3027363"/>
              <a:ext cx="79375" cy="241300"/>
            </a:xfrm>
            <a:custGeom>
              <a:avLst/>
              <a:gdLst>
                <a:gd name="T0" fmla="*/ 6 w 27"/>
                <a:gd name="T1" fmla="*/ 24 h 82"/>
                <a:gd name="T2" fmla="*/ 6 w 27"/>
                <a:gd name="T3" fmla="*/ 70 h 82"/>
                <a:gd name="T4" fmla="*/ 20 w 27"/>
                <a:gd name="T5" fmla="*/ 82 h 82"/>
                <a:gd name="T6" fmla="*/ 21 w 27"/>
                <a:gd name="T7" fmla="*/ 24 h 82"/>
                <a:gd name="T8" fmla="*/ 27 w 27"/>
                <a:gd name="T9" fmla="*/ 13 h 82"/>
                <a:gd name="T10" fmla="*/ 13 w 27"/>
                <a:gd name="T11" fmla="*/ 0 h 82"/>
                <a:gd name="T12" fmla="*/ 0 w 27"/>
                <a:gd name="T13" fmla="*/ 13 h 82"/>
                <a:gd name="T14" fmla="*/ 6 w 27"/>
                <a:gd name="T15" fmla="*/ 24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2">
                  <a:moveTo>
                    <a:pt x="6" y="24"/>
                  </a:moveTo>
                  <a:cubicBezTo>
                    <a:pt x="6" y="70"/>
                    <a:pt x="6" y="70"/>
                    <a:pt x="6" y="70"/>
                  </a:cubicBezTo>
                  <a:cubicBezTo>
                    <a:pt x="20" y="82"/>
                    <a:pt x="20" y="82"/>
                    <a:pt x="20" y="82"/>
                  </a:cubicBezTo>
                  <a:cubicBezTo>
                    <a:pt x="21" y="24"/>
                    <a:pt x="21" y="24"/>
                    <a:pt x="21" y="24"/>
                  </a:cubicBezTo>
                  <a:cubicBezTo>
                    <a:pt x="24" y="22"/>
                    <a:pt x="27" y="18"/>
                    <a:pt x="27" y="13"/>
                  </a:cubicBezTo>
                  <a:cubicBezTo>
                    <a:pt x="27" y="6"/>
                    <a:pt x="21" y="0"/>
                    <a:pt x="13" y="0"/>
                  </a:cubicBezTo>
                  <a:cubicBezTo>
                    <a:pt x="6" y="0"/>
                    <a:pt x="0" y="6"/>
                    <a:pt x="0" y="13"/>
                  </a:cubicBezTo>
                  <a:cubicBezTo>
                    <a:pt x="0" y="18"/>
                    <a:pt x="2" y="22"/>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9" name="Freeform 73"/>
            <p:cNvSpPr>
              <a:spLocks/>
            </p:cNvSpPr>
            <p:nvPr userDrawn="1"/>
          </p:nvSpPr>
          <p:spPr bwMode="auto">
            <a:xfrm>
              <a:off x="1298576" y="3136900"/>
              <a:ext cx="261938" cy="322263"/>
            </a:xfrm>
            <a:custGeom>
              <a:avLst/>
              <a:gdLst>
                <a:gd name="T0" fmla="*/ 27 w 90"/>
                <a:gd name="T1" fmla="*/ 32 h 110"/>
                <a:gd name="T2" fmla="*/ 24 w 90"/>
                <a:gd name="T3" fmla="*/ 25 h 110"/>
                <a:gd name="T4" fmla="*/ 26 w 90"/>
                <a:gd name="T5" fmla="*/ 21 h 110"/>
                <a:gd name="T6" fmla="*/ 37 w 90"/>
                <a:gd name="T7" fmla="*/ 17 h 110"/>
                <a:gd name="T8" fmla="*/ 30 w 90"/>
                <a:gd name="T9" fmla="*/ 5 h 110"/>
                <a:gd name="T10" fmla="*/ 7 w 90"/>
                <a:gd name="T11" fmla="*/ 13 h 110"/>
                <a:gd name="T12" fmla="*/ 6 w 90"/>
                <a:gd name="T13" fmla="*/ 36 h 110"/>
                <a:gd name="T14" fmla="*/ 7 w 90"/>
                <a:gd name="T15" fmla="*/ 38 h 110"/>
                <a:gd name="T16" fmla="*/ 7 w 90"/>
                <a:gd name="T17" fmla="*/ 40 h 110"/>
                <a:gd name="T18" fmla="*/ 7 w 90"/>
                <a:gd name="T19" fmla="*/ 40 h 110"/>
                <a:gd name="T20" fmla="*/ 14 w 90"/>
                <a:gd name="T21" fmla="*/ 47 h 110"/>
                <a:gd name="T22" fmla="*/ 65 w 90"/>
                <a:gd name="T23" fmla="*/ 93 h 110"/>
                <a:gd name="T24" fmla="*/ 85 w 90"/>
                <a:gd name="T25" fmla="*/ 103 h 110"/>
                <a:gd name="T26" fmla="*/ 79 w 90"/>
                <a:gd name="T27" fmla="*/ 78 h 110"/>
                <a:gd name="T28" fmla="*/ 27 w 90"/>
                <a:gd name="T29"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10">
                  <a:moveTo>
                    <a:pt x="27" y="32"/>
                  </a:moveTo>
                  <a:cubicBezTo>
                    <a:pt x="25" y="30"/>
                    <a:pt x="24" y="28"/>
                    <a:pt x="24" y="25"/>
                  </a:cubicBezTo>
                  <a:cubicBezTo>
                    <a:pt x="24" y="23"/>
                    <a:pt x="24" y="21"/>
                    <a:pt x="26" y="21"/>
                  </a:cubicBezTo>
                  <a:cubicBezTo>
                    <a:pt x="32" y="20"/>
                    <a:pt x="31" y="24"/>
                    <a:pt x="37" y="17"/>
                  </a:cubicBezTo>
                  <a:cubicBezTo>
                    <a:pt x="43" y="10"/>
                    <a:pt x="31" y="5"/>
                    <a:pt x="30" y="5"/>
                  </a:cubicBezTo>
                  <a:cubicBezTo>
                    <a:pt x="29" y="4"/>
                    <a:pt x="15" y="0"/>
                    <a:pt x="7" y="13"/>
                  </a:cubicBezTo>
                  <a:cubicBezTo>
                    <a:pt x="0" y="21"/>
                    <a:pt x="3" y="31"/>
                    <a:pt x="6" y="36"/>
                  </a:cubicBezTo>
                  <a:cubicBezTo>
                    <a:pt x="6" y="37"/>
                    <a:pt x="6" y="37"/>
                    <a:pt x="7" y="38"/>
                  </a:cubicBezTo>
                  <a:cubicBezTo>
                    <a:pt x="7" y="39"/>
                    <a:pt x="7" y="40"/>
                    <a:pt x="7" y="40"/>
                  </a:cubicBezTo>
                  <a:cubicBezTo>
                    <a:pt x="7" y="40"/>
                    <a:pt x="7" y="40"/>
                    <a:pt x="7" y="40"/>
                  </a:cubicBezTo>
                  <a:cubicBezTo>
                    <a:pt x="9" y="43"/>
                    <a:pt x="12" y="46"/>
                    <a:pt x="14" y="47"/>
                  </a:cubicBezTo>
                  <a:cubicBezTo>
                    <a:pt x="65" y="93"/>
                    <a:pt x="65" y="93"/>
                    <a:pt x="65" y="93"/>
                  </a:cubicBezTo>
                  <a:cubicBezTo>
                    <a:pt x="69" y="97"/>
                    <a:pt x="80" y="110"/>
                    <a:pt x="85" y="103"/>
                  </a:cubicBezTo>
                  <a:cubicBezTo>
                    <a:pt x="90" y="96"/>
                    <a:pt x="83" y="82"/>
                    <a:pt x="79" y="78"/>
                  </a:cubicBezTo>
                  <a:lnTo>
                    <a:pt x="2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0" name="Freeform 74"/>
            <p:cNvSpPr>
              <a:spLocks/>
            </p:cNvSpPr>
            <p:nvPr userDrawn="1"/>
          </p:nvSpPr>
          <p:spPr bwMode="auto">
            <a:xfrm>
              <a:off x="1484313" y="3133725"/>
              <a:ext cx="134938" cy="185738"/>
            </a:xfrm>
            <a:custGeom>
              <a:avLst/>
              <a:gdLst>
                <a:gd name="T0" fmla="*/ 41 w 46"/>
                <a:gd name="T1" fmla="*/ 13 h 63"/>
                <a:gd name="T2" fmla="*/ 17 w 46"/>
                <a:gd name="T3" fmla="*/ 4 h 63"/>
                <a:gd name="T4" fmla="*/ 10 w 46"/>
                <a:gd name="T5" fmla="*/ 17 h 63"/>
                <a:gd name="T6" fmla="*/ 20 w 46"/>
                <a:gd name="T7" fmla="*/ 21 h 63"/>
                <a:gd name="T8" fmla="*/ 23 w 46"/>
                <a:gd name="T9" fmla="*/ 25 h 63"/>
                <a:gd name="T10" fmla="*/ 20 w 46"/>
                <a:gd name="T11" fmla="*/ 32 h 63"/>
                <a:gd name="T12" fmla="*/ 0 w 46"/>
                <a:gd name="T13" fmla="*/ 49 h 63"/>
                <a:gd name="T14" fmla="*/ 16 w 46"/>
                <a:gd name="T15" fmla="*/ 63 h 63"/>
                <a:gd name="T16" fmla="*/ 34 w 46"/>
                <a:gd name="T17" fmla="*/ 47 h 63"/>
                <a:gd name="T18" fmla="*/ 40 w 46"/>
                <a:gd name="T19" fmla="*/ 39 h 63"/>
                <a:gd name="T20" fmla="*/ 40 w 46"/>
                <a:gd name="T21" fmla="*/ 39 h 63"/>
                <a:gd name="T22" fmla="*/ 40 w 46"/>
                <a:gd name="T23" fmla="*/ 39 h 63"/>
                <a:gd name="T24" fmla="*/ 42 w 46"/>
                <a:gd name="T25" fmla="*/ 35 h 63"/>
                <a:gd name="T26" fmla="*/ 41 w 46"/>
                <a:gd name="T2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3">
                  <a:moveTo>
                    <a:pt x="41" y="13"/>
                  </a:moveTo>
                  <a:cubicBezTo>
                    <a:pt x="32" y="0"/>
                    <a:pt x="17" y="4"/>
                    <a:pt x="17" y="4"/>
                  </a:cubicBezTo>
                  <a:cubicBezTo>
                    <a:pt x="17" y="4"/>
                    <a:pt x="5" y="10"/>
                    <a:pt x="10" y="17"/>
                  </a:cubicBezTo>
                  <a:cubicBezTo>
                    <a:pt x="16" y="24"/>
                    <a:pt x="16" y="20"/>
                    <a:pt x="20" y="21"/>
                  </a:cubicBezTo>
                  <a:cubicBezTo>
                    <a:pt x="23" y="21"/>
                    <a:pt x="23" y="23"/>
                    <a:pt x="23" y="25"/>
                  </a:cubicBezTo>
                  <a:cubicBezTo>
                    <a:pt x="23" y="28"/>
                    <a:pt x="22" y="30"/>
                    <a:pt x="20" y="32"/>
                  </a:cubicBezTo>
                  <a:cubicBezTo>
                    <a:pt x="0" y="49"/>
                    <a:pt x="0" y="49"/>
                    <a:pt x="0" y="49"/>
                  </a:cubicBezTo>
                  <a:cubicBezTo>
                    <a:pt x="16" y="63"/>
                    <a:pt x="16" y="63"/>
                    <a:pt x="16" y="63"/>
                  </a:cubicBezTo>
                  <a:cubicBezTo>
                    <a:pt x="34" y="47"/>
                    <a:pt x="34" y="47"/>
                    <a:pt x="34" y="47"/>
                  </a:cubicBezTo>
                  <a:cubicBezTo>
                    <a:pt x="35" y="46"/>
                    <a:pt x="38" y="42"/>
                    <a:pt x="40" y="39"/>
                  </a:cubicBezTo>
                  <a:cubicBezTo>
                    <a:pt x="40" y="39"/>
                    <a:pt x="40" y="39"/>
                    <a:pt x="40" y="39"/>
                  </a:cubicBezTo>
                  <a:cubicBezTo>
                    <a:pt x="40" y="39"/>
                    <a:pt x="40" y="39"/>
                    <a:pt x="40" y="39"/>
                  </a:cubicBezTo>
                  <a:cubicBezTo>
                    <a:pt x="41" y="37"/>
                    <a:pt x="42" y="36"/>
                    <a:pt x="42" y="35"/>
                  </a:cubicBezTo>
                  <a:cubicBezTo>
                    <a:pt x="44" y="30"/>
                    <a:pt x="46" y="21"/>
                    <a:pt x="4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1" name="Freeform 75"/>
            <p:cNvSpPr>
              <a:spLocks/>
            </p:cNvSpPr>
            <p:nvPr userDrawn="1"/>
          </p:nvSpPr>
          <p:spPr bwMode="auto">
            <a:xfrm>
              <a:off x="1317626" y="3321050"/>
              <a:ext cx="228600" cy="254000"/>
            </a:xfrm>
            <a:custGeom>
              <a:avLst/>
              <a:gdLst>
                <a:gd name="T0" fmla="*/ 40 w 78"/>
                <a:gd name="T1" fmla="*/ 56 h 86"/>
                <a:gd name="T2" fmla="*/ 52 w 78"/>
                <a:gd name="T3" fmla="*/ 67 h 86"/>
                <a:gd name="T4" fmla="*/ 52 w 78"/>
                <a:gd name="T5" fmla="*/ 67 h 86"/>
                <a:gd name="T6" fmla="*/ 60 w 78"/>
                <a:gd name="T7" fmla="*/ 74 h 86"/>
                <a:gd name="T8" fmla="*/ 74 w 78"/>
                <a:gd name="T9" fmla="*/ 83 h 86"/>
                <a:gd name="T10" fmla="*/ 76 w 78"/>
                <a:gd name="T11" fmla="*/ 80 h 86"/>
                <a:gd name="T12" fmla="*/ 70 w 78"/>
                <a:gd name="T13" fmla="*/ 61 h 86"/>
                <a:gd name="T14" fmla="*/ 22 w 78"/>
                <a:gd name="T15" fmla="*/ 16 h 86"/>
                <a:gd name="T16" fmla="*/ 9 w 78"/>
                <a:gd name="T17" fmla="*/ 6 h 86"/>
                <a:gd name="T18" fmla="*/ 9 w 78"/>
                <a:gd name="T19" fmla="*/ 28 h 86"/>
                <a:gd name="T20" fmla="*/ 40 w 78"/>
                <a:gd name="T21"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86">
                  <a:moveTo>
                    <a:pt x="40" y="56"/>
                  </a:moveTo>
                  <a:cubicBezTo>
                    <a:pt x="52" y="67"/>
                    <a:pt x="52" y="67"/>
                    <a:pt x="52" y="67"/>
                  </a:cubicBezTo>
                  <a:cubicBezTo>
                    <a:pt x="52" y="67"/>
                    <a:pt x="52" y="67"/>
                    <a:pt x="52" y="67"/>
                  </a:cubicBezTo>
                  <a:cubicBezTo>
                    <a:pt x="60" y="74"/>
                    <a:pt x="60" y="74"/>
                    <a:pt x="60" y="74"/>
                  </a:cubicBezTo>
                  <a:cubicBezTo>
                    <a:pt x="67" y="79"/>
                    <a:pt x="71" y="86"/>
                    <a:pt x="74" y="83"/>
                  </a:cubicBezTo>
                  <a:cubicBezTo>
                    <a:pt x="76" y="80"/>
                    <a:pt x="76" y="80"/>
                    <a:pt x="76" y="80"/>
                  </a:cubicBezTo>
                  <a:cubicBezTo>
                    <a:pt x="77" y="79"/>
                    <a:pt x="78" y="67"/>
                    <a:pt x="70" y="61"/>
                  </a:cubicBezTo>
                  <a:cubicBezTo>
                    <a:pt x="22" y="16"/>
                    <a:pt x="22" y="16"/>
                    <a:pt x="22" y="16"/>
                  </a:cubicBezTo>
                  <a:cubicBezTo>
                    <a:pt x="19" y="14"/>
                    <a:pt x="15" y="0"/>
                    <a:pt x="9" y="6"/>
                  </a:cubicBezTo>
                  <a:cubicBezTo>
                    <a:pt x="0" y="16"/>
                    <a:pt x="6" y="25"/>
                    <a:pt x="9" y="28"/>
                  </a:cubicBezTo>
                  <a:cubicBezTo>
                    <a:pt x="40" y="56"/>
                    <a:pt x="40" y="56"/>
                    <a:pt x="4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2" name="Freeform 76"/>
            <p:cNvSpPr>
              <a:spLocks/>
            </p:cNvSpPr>
            <p:nvPr userDrawn="1"/>
          </p:nvSpPr>
          <p:spPr bwMode="auto">
            <a:xfrm>
              <a:off x="1435101" y="3641725"/>
              <a:ext cx="31750" cy="120650"/>
            </a:xfrm>
            <a:custGeom>
              <a:avLst/>
              <a:gdLst>
                <a:gd name="T0" fmla="*/ 1 w 11"/>
                <a:gd name="T1" fmla="*/ 36 h 41"/>
                <a:gd name="T2" fmla="*/ 6 w 11"/>
                <a:gd name="T3" fmla="*/ 41 h 41"/>
                <a:gd name="T4" fmla="*/ 11 w 11"/>
                <a:gd name="T5" fmla="*/ 36 h 41"/>
                <a:gd name="T6" fmla="*/ 11 w 11"/>
                <a:gd name="T7" fmla="*/ 10 h 41"/>
                <a:gd name="T8" fmla="*/ 0 w 11"/>
                <a:gd name="T9" fmla="*/ 0 h 41"/>
                <a:gd name="T10" fmla="*/ 1 w 11"/>
                <a:gd name="T11" fmla="*/ 36 h 41"/>
              </a:gdLst>
              <a:ahLst/>
              <a:cxnLst>
                <a:cxn ang="0">
                  <a:pos x="T0" y="T1"/>
                </a:cxn>
                <a:cxn ang="0">
                  <a:pos x="T2" y="T3"/>
                </a:cxn>
                <a:cxn ang="0">
                  <a:pos x="T4" y="T5"/>
                </a:cxn>
                <a:cxn ang="0">
                  <a:pos x="T6" y="T7"/>
                </a:cxn>
                <a:cxn ang="0">
                  <a:pos x="T8" y="T9"/>
                </a:cxn>
                <a:cxn ang="0">
                  <a:pos x="T10" y="T11"/>
                </a:cxn>
              </a:cxnLst>
              <a:rect l="0" t="0" r="r" b="b"/>
              <a:pathLst>
                <a:path w="11" h="41">
                  <a:moveTo>
                    <a:pt x="1" y="36"/>
                  </a:moveTo>
                  <a:cubicBezTo>
                    <a:pt x="1" y="39"/>
                    <a:pt x="3" y="41"/>
                    <a:pt x="6" y="41"/>
                  </a:cubicBezTo>
                  <a:cubicBezTo>
                    <a:pt x="9" y="41"/>
                    <a:pt x="11" y="39"/>
                    <a:pt x="11" y="36"/>
                  </a:cubicBezTo>
                  <a:cubicBezTo>
                    <a:pt x="11" y="10"/>
                    <a:pt x="11" y="10"/>
                    <a:pt x="11" y="10"/>
                  </a:cubicBezTo>
                  <a:cubicBezTo>
                    <a:pt x="0" y="0"/>
                    <a:pt x="0" y="0"/>
                    <a:pt x="0" y="0"/>
                  </a:cubicBezTo>
                  <a:lnTo>
                    <a:pt x="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3" name="Freeform 77"/>
            <p:cNvSpPr>
              <a:spLocks/>
            </p:cNvSpPr>
            <p:nvPr userDrawn="1"/>
          </p:nvSpPr>
          <p:spPr bwMode="auto">
            <a:xfrm>
              <a:off x="1825626" y="2963863"/>
              <a:ext cx="369888" cy="263525"/>
            </a:xfrm>
            <a:custGeom>
              <a:avLst/>
              <a:gdLst>
                <a:gd name="T0" fmla="*/ 124 w 127"/>
                <a:gd name="T1" fmla="*/ 0 h 90"/>
                <a:gd name="T2" fmla="*/ 124 w 127"/>
                <a:gd name="T3" fmla="*/ 84 h 90"/>
                <a:gd name="T4" fmla="*/ 104 w 127"/>
                <a:gd name="T5" fmla="*/ 73 h 90"/>
                <a:gd name="T6" fmla="*/ 93 w 127"/>
                <a:gd name="T7" fmla="*/ 76 h 90"/>
                <a:gd name="T8" fmla="*/ 86 w 127"/>
                <a:gd name="T9" fmla="*/ 78 h 90"/>
                <a:gd name="T10" fmla="*/ 64 w 127"/>
                <a:gd name="T11" fmla="*/ 79 h 90"/>
                <a:gd name="T12" fmla="*/ 41 w 127"/>
                <a:gd name="T13" fmla="*/ 78 h 90"/>
                <a:gd name="T14" fmla="*/ 34 w 127"/>
                <a:gd name="T15" fmla="*/ 77 h 90"/>
                <a:gd name="T16" fmla="*/ 18 w 127"/>
                <a:gd name="T17" fmla="*/ 74 h 90"/>
                <a:gd name="T18" fmla="*/ 2 w 127"/>
                <a:gd name="T19" fmla="*/ 83 h 90"/>
                <a:gd name="T20" fmla="*/ 2 w 127"/>
                <a:gd name="T21" fmla="*/ 1 h 90"/>
                <a:gd name="T22" fmla="*/ 0 w 127"/>
                <a:gd name="T23" fmla="*/ 1 h 90"/>
                <a:gd name="T24" fmla="*/ 0 w 127"/>
                <a:gd name="T25" fmla="*/ 87 h 90"/>
                <a:gd name="T26" fmla="*/ 2 w 127"/>
                <a:gd name="T27" fmla="*/ 87 h 90"/>
                <a:gd name="T28" fmla="*/ 2 w 127"/>
                <a:gd name="T29" fmla="*/ 87 h 90"/>
                <a:gd name="T30" fmla="*/ 18 w 127"/>
                <a:gd name="T31" fmla="*/ 77 h 90"/>
                <a:gd name="T32" fmla="*/ 33 w 127"/>
                <a:gd name="T33" fmla="*/ 79 h 90"/>
                <a:gd name="T34" fmla="*/ 41 w 127"/>
                <a:gd name="T35" fmla="*/ 81 h 90"/>
                <a:gd name="T36" fmla="*/ 64 w 127"/>
                <a:gd name="T37" fmla="*/ 82 h 90"/>
                <a:gd name="T38" fmla="*/ 87 w 127"/>
                <a:gd name="T39" fmla="*/ 81 h 90"/>
                <a:gd name="T40" fmla="*/ 94 w 127"/>
                <a:gd name="T41" fmla="*/ 78 h 90"/>
                <a:gd name="T42" fmla="*/ 104 w 127"/>
                <a:gd name="T43" fmla="*/ 76 h 90"/>
                <a:gd name="T44" fmla="*/ 124 w 127"/>
                <a:gd name="T45" fmla="*/ 89 h 90"/>
                <a:gd name="T46" fmla="*/ 124 w 127"/>
                <a:gd name="T47" fmla="*/ 90 h 90"/>
                <a:gd name="T48" fmla="*/ 127 w 127"/>
                <a:gd name="T49" fmla="*/ 90 h 90"/>
                <a:gd name="T50" fmla="*/ 127 w 127"/>
                <a:gd name="T51" fmla="*/ 0 h 90"/>
                <a:gd name="T52" fmla="*/ 124 w 127"/>
                <a:gd name="T5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7" h="90">
                  <a:moveTo>
                    <a:pt x="124" y="0"/>
                  </a:moveTo>
                  <a:cubicBezTo>
                    <a:pt x="124" y="84"/>
                    <a:pt x="124" y="84"/>
                    <a:pt x="124" y="84"/>
                  </a:cubicBezTo>
                  <a:cubicBezTo>
                    <a:pt x="121" y="80"/>
                    <a:pt x="114" y="73"/>
                    <a:pt x="104" y="73"/>
                  </a:cubicBezTo>
                  <a:cubicBezTo>
                    <a:pt x="97" y="73"/>
                    <a:pt x="95" y="75"/>
                    <a:pt x="93" y="76"/>
                  </a:cubicBezTo>
                  <a:cubicBezTo>
                    <a:pt x="91" y="77"/>
                    <a:pt x="90" y="78"/>
                    <a:pt x="86" y="78"/>
                  </a:cubicBezTo>
                  <a:cubicBezTo>
                    <a:pt x="78" y="80"/>
                    <a:pt x="64" y="79"/>
                    <a:pt x="64" y="79"/>
                  </a:cubicBezTo>
                  <a:cubicBezTo>
                    <a:pt x="63" y="79"/>
                    <a:pt x="46" y="78"/>
                    <a:pt x="41" y="78"/>
                  </a:cubicBezTo>
                  <a:cubicBezTo>
                    <a:pt x="39" y="78"/>
                    <a:pt x="37" y="78"/>
                    <a:pt x="34" y="77"/>
                  </a:cubicBezTo>
                  <a:cubicBezTo>
                    <a:pt x="30" y="75"/>
                    <a:pt x="24" y="74"/>
                    <a:pt x="18" y="74"/>
                  </a:cubicBezTo>
                  <a:cubicBezTo>
                    <a:pt x="10" y="75"/>
                    <a:pt x="5" y="79"/>
                    <a:pt x="2" y="83"/>
                  </a:cubicBezTo>
                  <a:cubicBezTo>
                    <a:pt x="2" y="1"/>
                    <a:pt x="2" y="1"/>
                    <a:pt x="2" y="1"/>
                  </a:cubicBezTo>
                  <a:cubicBezTo>
                    <a:pt x="0" y="1"/>
                    <a:pt x="0" y="1"/>
                    <a:pt x="0" y="1"/>
                  </a:cubicBezTo>
                  <a:cubicBezTo>
                    <a:pt x="0" y="87"/>
                    <a:pt x="0" y="87"/>
                    <a:pt x="0" y="87"/>
                  </a:cubicBezTo>
                  <a:cubicBezTo>
                    <a:pt x="2" y="87"/>
                    <a:pt x="2" y="87"/>
                    <a:pt x="2" y="87"/>
                  </a:cubicBezTo>
                  <a:cubicBezTo>
                    <a:pt x="2" y="87"/>
                    <a:pt x="2" y="87"/>
                    <a:pt x="2" y="87"/>
                  </a:cubicBezTo>
                  <a:cubicBezTo>
                    <a:pt x="3" y="86"/>
                    <a:pt x="9" y="77"/>
                    <a:pt x="18" y="77"/>
                  </a:cubicBezTo>
                  <a:cubicBezTo>
                    <a:pt x="24" y="76"/>
                    <a:pt x="29" y="78"/>
                    <a:pt x="33" y="79"/>
                  </a:cubicBezTo>
                  <a:cubicBezTo>
                    <a:pt x="36" y="80"/>
                    <a:pt x="39" y="81"/>
                    <a:pt x="41" y="81"/>
                  </a:cubicBezTo>
                  <a:cubicBezTo>
                    <a:pt x="46" y="81"/>
                    <a:pt x="63" y="82"/>
                    <a:pt x="64" y="82"/>
                  </a:cubicBezTo>
                  <a:cubicBezTo>
                    <a:pt x="64" y="82"/>
                    <a:pt x="78" y="82"/>
                    <a:pt x="87" y="81"/>
                  </a:cubicBezTo>
                  <a:cubicBezTo>
                    <a:pt x="90" y="80"/>
                    <a:pt x="92" y="79"/>
                    <a:pt x="94" y="78"/>
                  </a:cubicBezTo>
                  <a:cubicBezTo>
                    <a:pt x="96" y="77"/>
                    <a:pt x="98" y="76"/>
                    <a:pt x="104" y="76"/>
                  </a:cubicBezTo>
                  <a:cubicBezTo>
                    <a:pt x="116" y="76"/>
                    <a:pt x="123" y="87"/>
                    <a:pt x="124" y="89"/>
                  </a:cubicBezTo>
                  <a:cubicBezTo>
                    <a:pt x="124" y="90"/>
                    <a:pt x="124" y="90"/>
                    <a:pt x="124" y="90"/>
                  </a:cubicBezTo>
                  <a:cubicBezTo>
                    <a:pt x="127" y="90"/>
                    <a:pt x="127" y="90"/>
                    <a:pt x="127" y="90"/>
                  </a:cubicBezTo>
                  <a:cubicBezTo>
                    <a:pt x="127" y="0"/>
                    <a:pt x="127" y="0"/>
                    <a:pt x="127" y="0"/>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4" name="Freeform 78"/>
            <p:cNvSpPr>
              <a:spLocks noEditPoints="1"/>
            </p:cNvSpPr>
            <p:nvPr userDrawn="1"/>
          </p:nvSpPr>
          <p:spPr bwMode="auto">
            <a:xfrm>
              <a:off x="1863726" y="2933700"/>
              <a:ext cx="133350" cy="223838"/>
            </a:xfrm>
            <a:custGeom>
              <a:avLst/>
              <a:gdLst>
                <a:gd name="T0" fmla="*/ 46 w 46"/>
                <a:gd name="T1" fmla="*/ 76 h 76"/>
                <a:gd name="T2" fmla="*/ 46 w 46"/>
                <a:gd name="T3" fmla="*/ 9 h 76"/>
                <a:gd name="T4" fmla="*/ 13 w 46"/>
                <a:gd name="T5" fmla="*/ 1 h 76"/>
                <a:gd name="T6" fmla="*/ 0 w 46"/>
                <a:gd name="T7" fmla="*/ 7 h 76"/>
                <a:gd name="T8" fmla="*/ 0 w 46"/>
                <a:gd name="T9" fmla="*/ 73 h 76"/>
                <a:gd name="T10" fmla="*/ 14 w 46"/>
                <a:gd name="T11" fmla="*/ 70 h 76"/>
                <a:gd name="T12" fmla="*/ 46 w 46"/>
                <a:gd name="T13" fmla="*/ 76 h 76"/>
                <a:gd name="T14" fmla="*/ 11 w 46"/>
                <a:gd name="T15" fmla="*/ 29 h 76"/>
                <a:gd name="T16" fmla="*/ 14 w 46"/>
                <a:gd name="T17" fmla="*/ 30 h 76"/>
                <a:gd name="T18" fmla="*/ 16 w 46"/>
                <a:gd name="T19" fmla="*/ 31 h 76"/>
                <a:gd name="T20" fmla="*/ 17 w 46"/>
                <a:gd name="T21" fmla="*/ 31 h 76"/>
                <a:gd name="T22" fmla="*/ 21 w 46"/>
                <a:gd name="T23" fmla="*/ 30 h 76"/>
                <a:gd name="T24" fmla="*/ 23 w 46"/>
                <a:gd name="T25" fmla="*/ 30 h 76"/>
                <a:gd name="T26" fmla="*/ 27 w 46"/>
                <a:gd name="T27" fmla="*/ 32 h 76"/>
                <a:gd name="T28" fmla="*/ 29 w 46"/>
                <a:gd name="T29" fmla="*/ 32 h 76"/>
                <a:gd name="T30" fmla="*/ 33 w 46"/>
                <a:gd name="T31" fmla="*/ 28 h 76"/>
                <a:gd name="T32" fmla="*/ 40 w 46"/>
                <a:gd name="T33" fmla="*/ 33 h 76"/>
                <a:gd name="T34" fmla="*/ 39 w 46"/>
                <a:gd name="T35" fmla="*/ 35 h 76"/>
                <a:gd name="T36" fmla="*/ 33 w 46"/>
                <a:gd name="T37" fmla="*/ 31 h 76"/>
                <a:gd name="T38" fmla="*/ 30 w 46"/>
                <a:gd name="T39" fmla="*/ 34 h 76"/>
                <a:gd name="T40" fmla="*/ 25 w 46"/>
                <a:gd name="T41" fmla="*/ 34 h 76"/>
                <a:gd name="T42" fmla="*/ 21 w 46"/>
                <a:gd name="T43" fmla="*/ 32 h 76"/>
                <a:gd name="T44" fmla="*/ 16 w 46"/>
                <a:gd name="T45" fmla="*/ 33 h 76"/>
                <a:gd name="T46" fmla="*/ 13 w 46"/>
                <a:gd name="T47" fmla="*/ 31 h 76"/>
                <a:gd name="T48" fmla="*/ 9 w 46"/>
                <a:gd name="T49" fmla="*/ 33 h 76"/>
                <a:gd name="T50" fmla="*/ 9 w 46"/>
                <a:gd name="T51" fmla="*/ 33 h 76"/>
                <a:gd name="T52" fmla="*/ 8 w 46"/>
                <a:gd name="T53" fmla="*/ 31 h 76"/>
                <a:gd name="T54" fmla="*/ 11 w 46"/>
                <a:gd name="T55" fmla="*/ 29 h 76"/>
                <a:gd name="T56" fmla="*/ 13 w 46"/>
                <a:gd name="T57" fmla="*/ 46 h 76"/>
                <a:gd name="T58" fmla="*/ 10 w 46"/>
                <a:gd name="T59" fmla="*/ 46 h 76"/>
                <a:gd name="T60" fmla="*/ 7 w 46"/>
                <a:gd name="T61" fmla="*/ 48 h 76"/>
                <a:gd name="T62" fmla="*/ 7 w 46"/>
                <a:gd name="T63" fmla="*/ 46 h 76"/>
                <a:gd name="T64" fmla="*/ 11 w 46"/>
                <a:gd name="T65" fmla="*/ 44 h 76"/>
                <a:gd name="T66" fmla="*/ 13 w 46"/>
                <a:gd name="T67" fmla="*/ 44 h 76"/>
                <a:gd name="T68" fmla="*/ 15 w 46"/>
                <a:gd name="T69" fmla="*/ 46 h 76"/>
                <a:gd name="T70" fmla="*/ 22 w 46"/>
                <a:gd name="T71" fmla="*/ 44 h 76"/>
                <a:gd name="T72" fmla="*/ 24 w 46"/>
                <a:gd name="T73" fmla="*/ 47 h 76"/>
                <a:gd name="T74" fmla="*/ 29 w 46"/>
                <a:gd name="T75" fmla="*/ 46 h 76"/>
                <a:gd name="T76" fmla="*/ 33 w 46"/>
                <a:gd name="T77" fmla="*/ 43 h 76"/>
                <a:gd name="T78" fmla="*/ 40 w 46"/>
                <a:gd name="T79" fmla="*/ 48 h 76"/>
                <a:gd name="T80" fmla="*/ 39 w 46"/>
                <a:gd name="T81" fmla="*/ 50 h 76"/>
                <a:gd name="T82" fmla="*/ 32 w 46"/>
                <a:gd name="T83" fmla="*/ 45 h 76"/>
                <a:gd name="T84" fmla="*/ 29 w 46"/>
                <a:gd name="T85" fmla="*/ 49 h 76"/>
                <a:gd name="T86" fmla="*/ 24 w 46"/>
                <a:gd name="T87" fmla="*/ 49 h 76"/>
                <a:gd name="T88" fmla="*/ 21 w 46"/>
                <a:gd name="T89" fmla="*/ 46 h 76"/>
                <a:gd name="T90" fmla="*/ 15 w 46"/>
                <a:gd name="T91" fmla="*/ 48 h 76"/>
                <a:gd name="T92" fmla="*/ 13 w 46"/>
                <a:gd name="T9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46" y="76"/>
                  </a:moveTo>
                  <a:cubicBezTo>
                    <a:pt x="46" y="9"/>
                    <a:pt x="46" y="9"/>
                    <a:pt x="46" y="9"/>
                  </a:cubicBezTo>
                  <a:cubicBezTo>
                    <a:pt x="26" y="10"/>
                    <a:pt x="21" y="0"/>
                    <a:pt x="13" y="1"/>
                  </a:cubicBezTo>
                  <a:cubicBezTo>
                    <a:pt x="4" y="1"/>
                    <a:pt x="0" y="7"/>
                    <a:pt x="0" y="7"/>
                  </a:cubicBezTo>
                  <a:cubicBezTo>
                    <a:pt x="0" y="73"/>
                    <a:pt x="0" y="73"/>
                    <a:pt x="0" y="73"/>
                  </a:cubicBezTo>
                  <a:cubicBezTo>
                    <a:pt x="0" y="73"/>
                    <a:pt x="8" y="69"/>
                    <a:pt x="14" y="70"/>
                  </a:cubicBezTo>
                  <a:cubicBezTo>
                    <a:pt x="21" y="70"/>
                    <a:pt x="35" y="76"/>
                    <a:pt x="46" y="76"/>
                  </a:cubicBezTo>
                  <a:close/>
                  <a:moveTo>
                    <a:pt x="11" y="29"/>
                  </a:moveTo>
                  <a:cubicBezTo>
                    <a:pt x="12" y="29"/>
                    <a:pt x="13" y="29"/>
                    <a:pt x="14" y="30"/>
                  </a:cubicBezTo>
                  <a:cubicBezTo>
                    <a:pt x="15" y="30"/>
                    <a:pt x="16" y="31"/>
                    <a:pt x="16" y="31"/>
                  </a:cubicBezTo>
                  <a:cubicBezTo>
                    <a:pt x="16" y="31"/>
                    <a:pt x="17" y="31"/>
                    <a:pt x="17" y="31"/>
                  </a:cubicBezTo>
                  <a:cubicBezTo>
                    <a:pt x="18" y="30"/>
                    <a:pt x="21" y="29"/>
                    <a:pt x="21" y="30"/>
                  </a:cubicBezTo>
                  <a:cubicBezTo>
                    <a:pt x="22" y="30"/>
                    <a:pt x="22" y="30"/>
                    <a:pt x="23" y="30"/>
                  </a:cubicBezTo>
                  <a:cubicBezTo>
                    <a:pt x="24" y="30"/>
                    <a:pt x="26" y="32"/>
                    <a:pt x="27" y="32"/>
                  </a:cubicBezTo>
                  <a:cubicBezTo>
                    <a:pt x="27" y="32"/>
                    <a:pt x="28" y="33"/>
                    <a:pt x="29" y="32"/>
                  </a:cubicBezTo>
                  <a:cubicBezTo>
                    <a:pt x="30" y="31"/>
                    <a:pt x="33" y="28"/>
                    <a:pt x="33" y="28"/>
                  </a:cubicBezTo>
                  <a:cubicBezTo>
                    <a:pt x="40" y="33"/>
                    <a:pt x="40" y="33"/>
                    <a:pt x="40" y="33"/>
                  </a:cubicBezTo>
                  <a:cubicBezTo>
                    <a:pt x="39" y="35"/>
                    <a:pt x="39" y="35"/>
                    <a:pt x="39" y="35"/>
                  </a:cubicBezTo>
                  <a:cubicBezTo>
                    <a:pt x="33" y="31"/>
                    <a:pt x="33" y="31"/>
                    <a:pt x="33" y="31"/>
                  </a:cubicBezTo>
                  <a:cubicBezTo>
                    <a:pt x="33" y="31"/>
                    <a:pt x="31" y="34"/>
                    <a:pt x="30" y="34"/>
                  </a:cubicBezTo>
                  <a:cubicBezTo>
                    <a:pt x="29" y="35"/>
                    <a:pt x="27" y="35"/>
                    <a:pt x="25" y="34"/>
                  </a:cubicBezTo>
                  <a:cubicBezTo>
                    <a:pt x="23" y="33"/>
                    <a:pt x="23" y="31"/>
                    <a:pt x="21" y="32"/>
                  </a:cubicBezTo>
                  <a:cubicBezTo>
                    <a:pt x="19" y="32"/>
                    <a:pt x="16" y="33"/>
                    <a:pt x="16" y="33"/>
                  </a:cubicBezTo>
                  <a:cubicBezTo>
                    <a:pt x="16" y="33"/>
                    <a:pt x="14" y="31"/>
                    <a:pt x="13" y="31"/>
                  </a:cubicBezTo>
                  <a:cubicBezTo>
                    <a:pt x="12" y="31"/>
                    <a:pt x="10" y="32"/>
                    <a:pt x="9" y="33"/>
                  </a:cubicBezTo>
                  <a:cubicBezTo>
                    <a:pt x="9" y="33"/>
                    <a:pt x="9" y="33"/>
                    <a:pt x="9" y="33"/>
                  </a:cubicBezTo>
                  <a:cubicBezTo>
                    <a:pt x="8" y="31"/>
                    <a:pt x="8" y="31"/>
                    <a:pt x="8" y="31"/>
                  </a:cubicBezTo>
                  <a:cubicBezTo>
                    <a:pt x="8" y="31"/>
                    <a:pt x="11" y="29"/>
                    <a:pt x="11" y="29"/>
                  </a:cubicBezTo>
                  <a:close/>
                  <a:moveTo>
                    <a:pt x="13" y="46"/>
                  </a:moveTo>
                  <a:cubicBezTo>
                    <a:pt x="12" y="45"/>
                    <a:pt x="11" y="45"/>
                    <a:pt x="10" y="46"/>
                  </a:cubicBezTo>
                  <a:cubicBezTo>
                    <a:pt x="9" y="46"/>
                    <a:pt x="7" y="48"/>
                    <a:pt x="7" y="48"/>
                  </a:cubicBezTo>
                  <a:cubicBezTo>
                    <a:pt x="7" y="46"/>
                    <a:pt x="7" y="46"/>
                    <a:pt x="7" y="46"/>
                  </a:cubicBezTo>
                  <a:cubicBezTo>
                    <a:pt x="7" y="46"/>
                    <a:pt x="10" y="44"/>
                    <a:pt x="11" y="44"/>
                  </a:cubicBezTo>
                  <a:cubicBezTo>
                    <a:pt x="12" y="43"/>
                    <a:pt x="13" y="44"/>
                    <a:pt x="13" y="44"/>
                  </a:cubicBezTo>
                  <a:cubicBezTo>
                    <a:pt x="14" y="45"/>
                    <a:pt x="15" y="46"/>
                    <a:pt x="15" y="46"/>
                  </a:cubicBezTo>
                  <a:cubicBezTo>
                    <a:pt x="22" y="44"/>
                    <a:pt x="22" y="44"/>
                    <a:pt x="22" y="44"/>
                  </a:cubicBezTo>
                  <a:cubicBezTo>
                    <a:pt x="22" y="44"/>
                    <a:pt x="23" y="46"/>
                    <a:pt x="24" y="47"/>
                  </a:cubicBezTo>
                  <a:cubicBezTo>
                    <a:pt x="26" y="48"/>
                    <a:pt x="28" y="48"/>
                    <a:pt x="29" y="46"/>
                  </a:cubicBezTo>
                  <a:cubicBezTo>
                    <a:pt x="31" y="45"/>
                    <a:pt x="33" y="43"/>
                    <a:pt x="33" y="43"/>
                  </a:cubicBezTo>
                  <a:cubicBezTo>
                    <a:pt x="40" y="48"/>
                    <a:pt x="40" y="48"/>
                    <a:pt x="40" y="48"/>
                  </a:cubicBezTo>
                  <a:cubicBezTo>
                    <a:pt x="39" y="50"/>
                    <a:pt x="39" y="50"/>
                    <a:pt x="39" y="50"/>
                  </a:cubicBezTo>
                  <a:cubicBezTo>
                    <a:pt x="32" y="45"/>
                    <a:pt x="32" y="45"/>
                    <a:pt x="32" y="45"/>
                  </a:cubicBezTo>
                  <a:cubicBezTo>
                    <a:pt x="32" y="45"/>
                    <a:pt x="30" y="49"/>
                    <a:pt x="29" y="49"/>
                  </a:cubicBezTo>
                  <a:cubicBezTo>
                    <a:pt x="28" y="50"/>
                    <a:pt x="26" y="50"/>
                    <a:pt x="24" y="49"/>
                  </a:cubicBezTo>
                  <a:cubicBezTo>
                    <a:pt x="22" y="48"/>
                    <a:pt x="21" y="46"/>
                    <a:pt x="21" y="46"/>
                  </a:cubicBezTo>
                  <a:cubicBezTo>
                    <a:pt x="15" y="48"/>
                    <a:pt x="15" y="48"/>
                    <a:pt x="15" y="48"/>
                  </a:cubicBezTo>
                  <a:cubicBezTo>
                    <a:pt x="15" y="48"/>
                    <a:pt x="13" y="46"/>
                    <a:pt x="1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5" name="Freeform 79"/>
            <p:cNvSpPr>
              <a:spLocks noEditPoints="1"/>
            </p:cNvSpPr>
            <p:nvPr userDrawn="1"/>
          </p:nvSpPr>
          <p:spPr bwMode="auto">
            <a:xfrm>
              <a:off x="2020888" y="2933700"/>
              <a:ext cx="133350" cy="223838"/>
            </a:xfrm>
            <a:custGeom>
              <a:avLst/>
              <a:gdLst>
                <a:gd name="T0" fmla="*/ 32 w 46"/>
                <a:gd name="T1" fmla="*/ 70 h 76"/>
                <a:gd name="T2" fmla="*/ 46 w 46"/>
                <a:gd name="T3" fmla="*/ 73 h 76"/>
                <a:gd name="T4" fmla="*/ 46 w 46"/>
                <a:gd name="T5" fmla="*/ 7 h 76"/>
                <a:gd name="T6" fmla="*/ 34 w 46"/>
                <a:gd name="T7" fmla="*/ 1 h 76"/>
                <a:gd name="T8" fmla="*/ 0 w 46"/>
                <a:gd name="T9" fmla="*/ 9 h 76"/>
                <a:gd name="T10" fmla="*/ 1 w 46"/>
                <a:gd name="T11" fmla="*/ 76 h 76"/>
                <a:gd name="T12" fmla="*/ 32 w 46"/>
                <a:gd name="T13" fmla="*/ 70 h 76"/>
                <a:gd name="T14" fmla="*/ 39 w 46"/>
                <a:gd name="T15" fmla="*/ 48 h 76"/>
                <a:gd name="T16" fmla="*/ 36 w 46"/>
                <a:gd name="T17" fmla="*/ 46 h 76"/>
                <a:gd name="T18" fmla="*/ 34 w 46"/>
                <a:gd name="T19" fmla="*/ 46 h 76"/>
                <a:gd name="T20" fmla="*/ 32 w 46"/>
                <a:gd name="T21" fmla="*/ 48 h 76"/>
                <a:gd name="T22" fmla="*/ 26 w 46"/>
                <a:gd name="T23" fmla="*/ 46 h 76"/>
                <a:gd name="T24" fmla="*/ 23 w 46"/>
                <a:gd name="T25" fmla="*/ 49 h 76"/>
                <a:gd name="T26" fmla="*/ 18 w 46"/>
                <a:gd name="T27" fmla="*/ 49 h 76"/>
                <a:gd name="T28" fmla="*/ 14 w 46"/>
                <a:gd name="T29" fmla="*/ 45 h 76"/>
                <a:gd name="T30" fmla="*/ 8 w 46"/>
                <a:gd name="T31" fmla="*/ 50 h 76"/>
                <a:gd name="T32" fmla="*/ 7 w 46"/>
                <a:gd name="T33" fmla="*/ 48 h 76"/>
                <a:gd name="T34" fmla="*/ 14 w 46"/>
                <a:gd name="T35" fmla="*/ 43 h 76"/>
                <a:gd name="T36" fmla="*/ 17 w 46"/>
                <a:gd name="T37" fmla="*/ 46 h 76"/>
                <a:gd name="T38" fmla="*/ 22 w 46"/>
                <a:gd name="T39" fmla="*/ 47 h 76"/>
                <a:gd name="T40" fmla="*/ 25 w 46"/>
                <a:gd name="T41" fmla="*/ 44 h 76"/>
                <a:gd name="T42" fmla="*/ 31 w 46"/>
                <a:gd name="T43" fmla="*/ 46 h 76"/>
                <a:gd name="T44" fmla="*/ 33 w 46"/>
                <a:gd name="T45" fmla="*/ 44 h 76"/>
                <a:gd name="T46" fmla="*/ 36 w 46"/>
                <a:gd name="T47" fmla="*/ 44 h 76"/>
                <a:gd name="T48" fmla="*/ 40 w 46"/>
                <a:gd name="T49" fmla="*/ 46 h 76"/>
                <a:gd name="T50" fmla="*/ 39 w 46"/>
                <a:gd name="T51" fmla="*/ 48 h 76"/>
                <a:gd name="T52" fmla="*/ 14 w 46"/>
                <a:gd name="T53" fmla="*/ 28 h 76"/>
                <a:gd name="T54" fmla="*/ 18 w 46"/>
                <a:gd name="T55" fmla="*/ 32 h 76"/>
                <a:gd name="T56" fmla="*/ 20 w 46"/>
                <a:gd name="T57" fmla="*/ 32 h 76"/>
                <a:gd name="T58" fmla="*/ 24 w 46"/>
                <a:gd name="T59" fmla="*/ 30 h 76"/>
                <a:gd name="T60" fmla="*/ 25 w 46"/>
                <a:gd name="T61" fmla="*/ 30 h 76"/>
                <a:gd name="T62" fmla="*/ 29 w 46"/>
                <a:gd name="T63" fmla="*/ 31 h 76"/>
                <a:gd name="T64" fmla="*/ 31 w 46"/>
                <a:gd name="T65" fmla="*/ 31 h 76"/>
                <a:gd name="T66" fmla="*/ 32 w 46"/>
                <a:gd name="T67" fmla="*/ 30 h 76"/>
                <a:gd name="T68" fmla="*/ 35 w 46"/>
                <a:gd name="T69" fmla="*/ 29 h 76"/>
                <a:gd name="T70" fmla="*/ 39 w 46"/>
                <a:gd name="T71" fmla="*/ 31 h 76"/>
                <a:gd name="T72" fmla="*/ 38 w 46"/>
                <a:gd name="T73" fmla="*/ 33 h 76"/>
                <a:gd name="T74" fmla="*/ 37 w 46"/>
                <a:gd name="T75" fmla="*/ 33 h 76"/>
                <a:gd name="T76" fmla="*/ 34 w 46"/>
                <a:gd name="T77" fmla="*/ 31 h 76"/>
                <a:gd name="T78" fmla="*/ 31 w 46"/>
                <a:gd name="T79" fmla="*/ 33 h 76"/>
                <a:gd name="T80" fmla="*/ 26 w 46"/>
                <a:gd name="T81" fmla="*/ 32 h 76"/>
                <a:gd name="T82" fmla="*/ 21 w 46"/>
                <a:gd name="T83" fmla="*/ 34 h 76"/>
                <a:gd name="T84" fmla="*/ 17 w 46"/>
                <a:gd name="T85" fmla="*/ 34 h 76"/>
                <a:gd name="T86" fmla="*/ 13 w 46"/>
                <a:gd name="T87" fmla="*/ 31 h 76"/>
                <a:gd name="T88" fmla="*/ 7 w 46"/>
                <a:gd name="T89" fmla="*/ 35 h 76"/>
                <a:gd name="T90" fmla="*/ 7 w 46"/>
                <a:gd name="T91" fmla="*/ 33 h 76"/>
                <a:gd name="T92" fmla="*/ 14 w 46"/>
                <a:gd name="T93"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76">
                  <a:moveTo>
                    <a:pt x="32" y="70"/>
                  </a:moveTo>
                  <a:cubicBezTo>
                    <a:pt x="39" y="69"/>
                    <a:pt x="46" y="73"/>
                    <a:pt x="46" y="73"/>
                  </a:cubicBezTo>
                  <a:cubicBezTo>
                    <a:pt x="46" y="7"/>
                    <a:pt x="46" y="7"/>
                    <a:pt x="46" y="7"/>
                  </a:cubicBezTo>
                  <a:cubicBezTo>
                    <a:pt x="46" y="7"/>
                    <a:pt x="42" y="1"/>
                    <a:pt x="34" y="1"/>
                  </a:cubicBezTo>
                  <a:cubicBezTo>
                    <a:pt x="25" y="0"/>
                    <a:pt x="20" y="10"/>
                    <a:pt x="0" y="9"/>
                  </a:cubicBezTo>
                  <a:cubicBezTo>
                    <a:pt x="1" y="76"/>
                    <a:pt x="1" y="76"/>
                    <a:pt x="1" y="76"/>
                  </a:cubicBezTo>
                  <a:cubicBezTo>
                    <a:pt x="11" y="76"/>
                    <a:pt x="25" y="70"/>
                    <a:pt x="32" y="70"/>
                  </a:cubicBezTo>
                  <a:close/>
                  <a:moveTo>
                    <a:pt x="39" y="48"/>
                  </a:moveTo>
                  <a:cubicBezTo>
                    <a:pt x="39" y="48"/>
                    <a:pt x="37" y="46"/>
                    <a:pt x="36" y="46"/>
                  </a:cubicBezTo>
                  <a:cubicBezTo>
                    <a:pt x="35" y="45"/>
                    <a:pt x="35" y="45"/>
                    <a:pt x="34" y="46"/>
                  </a:cubicBezTo>
                  <a:cubicBezTo>
                    <a:pt x="33" y="46"/>
                    <a:pt x="32" y="48"/>
                    <a:pt x="32" y="48"/>
                  </a:cubicBezTo>
                  <a:cubicBezTo>
                    <a:pt x="26" y="46"/>
                    <a:pt x="26" y="46"/>
                    <a:pt x="26" y="46"/>
                  </a:cubicBezTo>
                  <a:cubicBezTo>
                    <a:pt x="26" y="46"/>
                    <a:pt x="25" y="48"/>
                    <a:pt x="23" y="49"/>
                  </a:cubicBezTo>
                  <a:cubicBezTo>
                    <a:pt x="21" y="50"/>
                    <a:pt x="19" y="50"/>
                    <a:pt x="18" y="49"/>
                  </a:cubicBezTo>
                  <a:cubicBezTo>
                    <a:pt x="17" y="49"/>
                    <a:pt x="14" y="45"/>
                    <a:pt x="14" y="45"/>
                  </a:cubicBezTo>
                  <a:cubicBezTo>
                    <a:pt x="8" y="50"/>
                    <a:pt x="8" y="50"/>
                    <a:pt x="8" y="50"/>
                  </a:cubicBezTo>
                  <a:cubicBezTo>
                    <a:pt x="7" y="48"/>
                    <a:pt x="7" y="48"/>
                    <a:pt x="7" y="48"/>
                  </a:cubicBezTo>
                  <a:cubicBezTo>
                    <a:pt x="14" y="43"/>
                    <a:pt x="14" y="43"/>
                    <a:pt x="14" y="43"/>
                  </a:cubicBezTo>
                  <a:cubicBezTo>
                    <a:pt x="14" y="43"/>
                    <a:pt x="15" y="45"/>
                    <a:pt x="17" y="46"/>
                  </a:cubicBezTo>
                  <a:cubicBezTo>
                    <a:pt x="19" y="48"/>
                    <a:pt x="20" y="48"/>
                    <a:pt x="22" y="47"/>
                  </a:cubicBezTo>
                  <a:cubicBezTo>
                    <a:pt x="24" y="46"/>
                    <a:pt x="25" y="44"/>
                    <a:pt x="25" y="44"/>
                  </a:cubicBezTo>
                  <a:cubicBezTo>
                    <a:pt x="31" y="46"/>
                    <a:pt x="31" y="46"/>
                    <a:pt x="31" y="46"/>
                  </a:cubicBezTo>
                  <a:cubicBezTo>
                    <a:pt x="31" y="46"/>
                    <a:pt x="32" y="45"/>
                    <a:pt x="33" y="44"/>
                  </a:cubicBezTo>
                  <a:cubicBezTo>
                    <a:pt x="34" y="44"/>
                    <a:pt x="35" y="43"/>
                    <a:pt x="36" y="44"/>
                  </a:cubicBezTo>
                  <a:cubicBezTo>
                    <a:pt x="37" y="44"/>
                    <a:pt x="40" y="46"/>
                    <a:pt x="40" y="46"/>
                  </a:cubicBezTo>
                  <a:lnTo>
                    <a:pt x="39" y="48"/>
                  </a:lnTo>
                  <a:close/>
                  <a:moveTo>
                    <a:pt x="14" y="28"/>
                  </a:moveTo>
                  <a:cubicBezTo>
                    <a:pt x="14" y="28"/>
                    <a:pt x="17" y="31"/>
                    <a:pt x="18" y="32"/>
                  </a:cubicBezTo>
                  <a:cubicBezTo>
                    <a:pt x="19" y="33"/>
                    <a:pt x="19" y="32"/>
                    <a:pt x="20" y="32"/>
                  </a:cubicBezTo>
                  <a:cubicBezTo>
                    <a:pt x="21" y="32"/>
                    <a:pt x="23" y="30"/>
                    <a:pt x="24" y="30"/>
                  </a:cubicBezTo>
                  <a:cubicBezTo>
                    <a:pt x="24" y="30"/>
                    <a:pt x="25" y="30"/>
                    <a:pt x="25" y="30"/>
                  </a:cubicBezTo>
                  <a:cubicBezTo>
                    <a:pt x="25" y="29"/>
                    <a:pt x="29" y="30"/>
                    <a:pt x="29" y="31"/>
                  </a:cubicBezTo>
                  <a:cubicBezTo>
                    <a:pt x="30" y="31"/>
                    <a:pt x="31" y="31"/>
                    <a:pt x="31" y="31"/>
                  </a:cubicBezTo>
                  <a:cubicBezTo>
                    <a:pt x="31" y="31"/>
                    <a:pt x="32" y="30"/>
                    <a:pt x="32" y="30"/>
                  </a:cubicBezTo>
                  <a:cubicBezTo>
                    <a:pt x="33" y="29"/>
                    <a:pt x="34" y="29"/>
                    <a:pt x="35" y="29"/>
                  </a:cubicBezTo>
                  <a:cubicBezTo>
                    <a:pt x="36" y="29"/>
                    <a:pt x="38" y="31"/>
                    <a:pt x="39" y="31"/>
                  </a:cubicBezTo>
                  <a:cubicBezTo>
                    <a:pt x="38" y="33"/>
                    <a:pt x="38" y="33"/>
                    <a:pt x="38" y="33"/>
                  </a:cubicBezTo>
                  <a:cubicBezTo>
                    <a:pt x="38" y="33"/>
                    <a:pt x="38" y="33"/>
                    <a:pt x="37" y="33"/>
                  </a:cubicBezTo>
                  <a:cubicBezTo>
                    <a:pt x="37" y="32"/>
                    <a:pt x="34" y="31"/>
                    <a:pt x="34" y="31"/>
                  </a:cubicBezTo>
                  <a:cubicBezTo>
                    <a:pt x="33" y="31"/>
                    <a:pt x="31" y="33"/>
                    <a:pt x="31" y="33"/>
                  </a:cubicBezTo>
                  <a:cubicBezTo>
                    <a:pt x="31" y="33"/>
                    <a:pt x="27" y="32"/>
                    <a:pt x="26" y="32"/>
                  </a:cubicBezTo>
                  <a:cubicBezTo>
                    <a:pt x="24" y="31"/>
                    <a:pt x="23" y="33"/>
                    <a:pt x="21" y="34"/>
                  </a:cubicBezTo>
                  <a:cubicBezTo>
                    <a:pt x="19" y="35"/>
                    <a:pt x="18" y="35"/>
                    <a:pt x="17" y="34"/>
                  </a:cubicBezTo>
                  <a:cubicBezTo>
                    <a:pt x="16" y="34"/>
                    <a:pt x="13" y="31"/>
                    <a:pt x="13" y="31"/>
                  </a:cubicBezTo>
                  <a:cubicBezTo>
                    <a:pt x="7" y="35"/>
                    <a:pt x="7" y="35"/>
                    <a:pt x="7" y="35"/>
                  </a:cubicBezTo>
                  <a:cubicBezTo>
                    <a:pt x="7" y="33"/>
                    <a:pt x="7" y="33"/>
                    <a:pt x="7" y="33"/>
                  </a:cubicBez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2" name="Rectangle 4"/>
          <p:cNvSpPr>
            <a:spLocks noGrp="1" noChangeArrowheads="1"/>
          </p:cNvSpPr>
          <p:nvPr userDrawn="1">
            <p:ph type="subTitle" idx="1"/>
          </p:nvPr>
        </p:nvSpPr>
        <p:spPr>
          <a:xfrm>
            <a:off x="6565861" y="2564863"/>
            <a:ext cx="5133163" cy="837116"/>
          </a:xfrm>
        </p:spPr>
        <p:txBody>
          <a:bodyPr/>
          <a:lstStyle>
            <a:lvl1pPr marL="0" indent="0" algn="l">
              <a:buFontTx/>
              <a:buNone/>
              <a:defRPr sz="2200">
                <a:solidFill>
                  <a:schemeClr val="bg1"/>
                </a:solidFill>
                <a:effectLst/>
              </a:defRPr>
            </a:lvl1pPr>
          </a:lstStyle>
          <a:p>
            <a:r>
              <a:rPr lang="en-US"/>
              <a:t>Click to edit Master subtitle style</a:t>
            </a:r>
            <a:endParaRPr lang="en-US" dirty="0"/>
          </a:p>
        </p:txBody>
      </p:sp>
      <p:sp>
        <p:nvSpPr>
          <p:cNvPr id="60" name="Rectangle 59"/>
          <p:cNvSpPr/>
          <p:nvPr userDrawn="1"/>
        </p:nvSpPr>
        <p:spPr>
          <a:xfrm>
            <a:off x="0" y="0"/>
            <a:ext cx="12192000" cy="1067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62" name="Rectangle 61"/>
          <p:cNvSpPr/>
          <p:nvPr userDrawn="1"/>
        </p:nvSpPr>
        <p:spPr>
          <a:xfrm rot="5400000">
            <a:off x="-3357845" y="3357846"/>
            <a:ext cx="6858000" cy="14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7" name="Rectangle 3"/>
          <p:cNvSpPr>
            <a:spLocks noGrp="1" noChangeArrowheads="1"/>
          </p:cNvSpPr>
          <p:nvPr userDrawn="1">
            <p:ph type="ctrTitle"/>
          </p:nvPr>
        </p:nvSpPr>
        <p:spPr>
          <a:xfrm>
            <a:off x="6565861" y="1039891"/>
            <a:ext cx="5133163" cy="1309714"/>
          </a:xfrm>
        </p:spPr>
        <p:txBody>
          <a:bodyPr anchor="b" anchorCtr="0"/>
          <a:lstStyle>
            <a:lvl1pPr algn="l">
              <a:defRPr>
                <a:solidFill>
                  <a:schemeClr val="bg1"/>
                </a:solidFill>
                <a:latin typeface="Arial Black" pitchFamily="34" charset="0"/>
              </a:defRPr>
            </a:lvl1pPr>
          </a:lstStyle>
          <a:p>
            <a:r>
              <a:rPr lang="en-US"/>
              <a:t>Click to edit Master title style</a:t>
            </a:r>
            <a:endParaRPr lang="en-US" dirty="0"/>
          </a:p>
        </p:txBody>
      </p:sp>
      <p:sp>
        <p:nvSpPr>
          <p:cNvPr id="40" name="Rectangle 39"/>
          <p:cNvSpPr/>
          <p:nvPr userDrawn="1"/>
        </p:nvSpPr>
        <p:spPr>
          <a:xfrm rot="5400000">
            <a:off x="8691844" y="3357846"/>
            <a:ext cx="6858000" cy="142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66" name="Rectangle 165"/>
          <p:cNvSpPr/>
          <p:nvPr userDrawn="1"/>
        </p:nvSpPr>
        <p:spPr>
          <a:xfrm>
            <a:off x="0" y="6748272"/>
            <a:ext cx="12192000" cy="1097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8" name="Rectangle 9"/>
          <p:cNvSpPr>
            <a:spLocks noGrp="1" noChangeArrowheads="1"/>
          </p:cNvSpPr>
          <p:nvPr>
            <p:ph type="ftr" sz="quarter" idx="10"/>
          </p:nvPr>
        </p:nvSpPr>
        <p:spPr>
          <a:xfrm>
            <a:off x="6758776" y="5727479"/>
            <a:ext cx="4890403" cy="276999"/>
          </a:xfrm>
        </p:spPr>
        <p:txBody>
          <a:bodyPr wrap="square" anchor="ctr" anchorCtr="0">
            <a:spAutoFit/>
          </a:bodyPr>
          <a:lstStyle>
            <a:lvl1pPr algn="l">
              <a:defRPr sz="1200"/>
            </a:lvl1pPr>
          </a:lstStyle>
          <a:p>
            <a:pPr>
              <a:defRPr/>
            </a:pPr>
            <a:r>
              <a:rPr lang="en-US" dirty="0"/>
              <a:t>This information is confidential                             University Hospital </a:t>
            </a:r>
          </a:p>
        </p:txBody>
      </p:sp>
    </p:spTree>
    <p:extLst>
      <p:ext uri="{BB962C8B-B14F-4D97-AF65-F5344CB8AC3E}">
        <p14:creationId xmlns:p14="http://schemas.microsoft.com/office/powerpoint/2010/main" val="349179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ound Diagonal Corner Rectangle 9">
            <a:extLst>
              <a:ext uri="{FF2B5EF4-FFF2-40B4-BE49-F238E27FC236}">
                <a16:creationId xmlns:a16="http://schemas.microsoft.com/office/drawing/2014/main" id="{A9C8557B-80EA-E84D-A680-68CFCBE8AB4A}"/>
              </a:ext>
            </a:extLst>
          </p:cNvPr>
          <p:cNvSpPr/>
          <p:nvPr userDrawn="1"/>
        </p:nvSpPr>
        <p:spPr>
          <a:xfrm>
            <a:off x="304800" y="292100"/>
            <a:ext cx="11582400" cy="6273800"/>
          </a:xfrm>
          <a:prstGeom prst="round2DiagRect">
            <a:avLst/>
          </a:prstGeom>
          <a:gradFill>
            <a:gsLst>
              <a:gs pos="0">
                <a:srgbClr val="246EB1"/>
              </a:gs>
              <a:gs pos="100000">
                <a:srgbClr val="31C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Logo, company name&#10;&#10;Description automatically generated">
            <a:extLst>
              <a:ext uri="{FF2B5EF4-FFF2-40B4-BE49-F238E27FC236}">
                <a16:creationId xmlns:a16="http://schemas.microsoft.com/office/drawing/2014/main" id="{9F72F620-C6F1-D040-8BBB-FBFA60329E51}"/>
              </a:ext>
            </a:extLst>
          </p:cNvPr>
          <p:cNvPicPr>
            <a:picLocks noChangeAspect="1"/>
          </p:cNvPicPr>
          <p:nvPr userDrawn="1"/>
        </p:nvPicPr>
        <p:blipFill>
          <a:blip r:embed="rId2"/>
          <a:stretch>
            <a:fillRect/>
          </a:stretch>
        </p:blipFill>
        <p:spPr>
          <a:xfrm>
            <a:off x="4225752" y="1330325"/>
            <a:ext cx="3740496" cy="4197350"/>
          </a:xfrm>
          <a:prstGeom prst="rect">
            <a:avLst/>
          </a:prstGeom>
        </p:spPr>
      </p:pic>
    </p:spTree>
    <p:extLst>
      <p:ext uri="{BB962C8B-B14F-4D97-AF65-F5344CB8AC3E}">
        <p14:creationId xmlns:p14="http://schemas.microsoft.com/office/powerpoint/2010/main" val="216793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ound Diagonal Corner Rectangle 9">
            <a:extLst>
              <a:ext uri="{FF2B5EF4-FFF2-40B4-BE49-F238E27FC236}">
                <a16:creationId xmlns:a16="http://schemas.microsoft.com/office/drawing/2014/main" id="{A9C8557B-80EA-E84D-A680-68CFCBE8AB4A}"/>
              </a:ext>
            </a:extLst>
          </p:cNvPr>
          <p:cNvSpPr/>
          <p:nvPr userDrawn="1"/>
        </p:nvSpPr>
        <p:spPr>
          <a:xfrm>
            <a:off x="304800" y="292100"/>
            <a:ext cx="11582400" cy="6273800"/>
          </a:xfrm>
          <a:prstGeom prst="round2DiagRect">
            <a:avLst/>
          </a:prstGeom>
          <a:gradFill>
            <a:gsLst>
              <a:gs pos="0">
                <a:srgbClr val="246EB1"/>
              </a:gs>
              <a:gs pos="100000">
                <a:srgbClr val="31C0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Logo, company name&#10;&#10;Description automatically generated">
            <a:extLst>
              <a:ext uri="{FF2B5EF4-FFF2-40B4-BE49-F238E27FC236}">
                <a16:creationId xmlns:a16="http://schemas.microsoft.com/office/drawing/2014/main" id="{9F72F620-C6F1-D040-8BBB-FBFA60329E51}"/>
              </a:ext>
            </a:extLst>
          </p:cNvPr>
          <p:cNvPicPr>
            <a:picLocks noChangeAspect="1"/>
          </p:cNvPicPr>
          <p:nvPr userDrawn="1"/>
        </p:nvPicPr>
        <p:blipFill>
          <a:blip r:embed="rId2"/>
          <a:stretch>
            <a:fillRect/>
          </a:stretch>
        </p:blipFill>
        <p:spPr>
          <a:xfrm>
            <a:off x="4225752" y="1330325"/>
            <a:ext cx="3740496" cy="4197350"/>
          </a:xfrm>
          <a:prstGeom prst="rect">
            <a:avLst/>
          </a:prstGeom>
        </p:spPr>
      </p:pic>
      <p:sp>
        <p:nvSpPr>
          <p:cNvPr id="2" name="Rectangle 1">
            <a:extLst>
              <a:ext uri="{FF2B5EF4-FFF2-40B4-BE49-F238E27FC236}">
                <a16:creationId xmlns:a16="http://schemas.microsoft.com/office/drawing/2014/main" id="{C1CC8C93-6828-9444-B361-26DEBDD8CEC8}"/>
              </a:ext>
            </a:extLst>
          </p:cNvPr>
          <p:cNvSpPr/>
          <p:nvPr userDrawn="1"/>
        </p:nvSpPr>
        <p:spPr>
          <a:xfrm>
            <a:off x="3138311" y="112889"/>
            <a:ext cx="6005689" cy="6649155"/>
          </a:xfrm>
          <a:prstGeom prst="rect">
            <a:avLst/>
          </a:prstGeom>
          <a:solidFill>
            <a:schemeClr val="bg1"/>
          </a:solidFill>
          <a:ln>
            <a:solidFill>
              <a:srgbClr val="0C6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descr="A picture containing text&#10;&#10;Description automatically generated">
            <a:extLst>
              <a:ext uri="{FF2B5EF4-FFF2-40B4-BE49-F238E27FC236}">
                <a16:creationId xmlns:a16="http://schemas.microsoft.com/office/drawing/2014/main" id="{FC82E110-3004-9744-9F88-254B6DD538D0}"/>
              </a:ext>
            </a:extLst>
          </p:cNvPr>
          <p:cNvPicPr>
            <a:picLocks noChangeAspect="1"/>
          </p:cNvPicPr>
          <p:nvPr userDrawn="1"/>
        </p:nvPicPr>
        <p:blipFill>
          <a:blip r:embed="rId3"/>
          <a:stretch>
            <a:fillRect/>
          </a:stretch>
        </p:blipFill>
        <p:spPr>
          <a:xfrm>
            <a:off x="383822" y="6000705"/>
            <a:ext cx="1262042" cy="474883"/>
          </a:xfrm>
          <a:prstGeom prst="rect">
            <a:avLst/>
          </a:prstGeom>
        </p:spPr>
      </p:pic>
    </p:spTree>
    <p:extLst>
      <p:ext uri="{BB962C8B-B14F-4D97-AF65-F5344CB8AC3E}">
        <p14:creationId xmlns:p14="http://schemas.microsoft.com/office/powerpoint/2010/main" val="4139769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F3C2-90B8-B74E-ACE1-C01E75F0C31B}"/>
              </a:ext>
            </a:extLst>
          </p:cNvPr>
          <p:cNvSpPr>
            <a:spLocks noGrp="1"/>
          </p:cNvSpPr>
          <p:nvPr>
            <p:ph type="title" hasCustomPrompt="1"/>
          </p:nvPr>
        </p:nvSpPr>
        <p:spPr/>
        <p:txBody>
          <a:bodyPr/>
          <a:lstStyle/>
          <a:p>
            <a:r>
              <a:rPr lang="en-US" dirty="0"/>
              <a:t>CLICK TO EDIT MASTER TITLE STYLE</a:t>
            </a:r>
          </a:p>
        </p:txBody>
      </p:sp>
      <p:pic>
        <p:nvPicPr>
          <p:cNvPr id="7" name="Picture 6">
            <a:extLst>
              <a:ext uri="{FF2B5EF4-FFF2-40B4-BE49-F238E27FC236}">
                <a16:creationId xmlns:a16="http://schemas.microsoft.com/office/drawing/2014/main" id="{CC7F777A-3298-F04D-A4D2-521AB2BA6B84}"/>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3546C36-D80C-9340-A547-C2DBF737C770}"/>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4" name="Footer Placeholder 3">
            <a:extLst>
              <a:ext uri="{FF2B5EF4-FFF2-40B4-BE49-F238E27FC236}">
                <a16:creationId xmlns:a16="http://schemas.microsoft.com/office/drawing/2014/main" id="{9A90460B-C74A-DA4F-8FCC-976E0FFDC2A2}"/>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a:solidFill>
                <a:prstClr val="white"/>
              </a:solidFill>
            </a:endParaRPr>
          </a:p>
        </p:txBody>
      </p:sp>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559411"/>
            <a:ext cx="10515600" cy="4351338"/>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7923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70473C-E355-6440-AC9A-3988782736CB}"/>
              </a:ext>
            </a:extLst>
          </p:cNvPr>
          <p:cNvPicPr>
            <a:picLocks noChangeAspect="1"/>
          </p:cNvPicPr>
          <p:nvPr userDrawn="1"/>
        </p:nvPicPr>
        <p:blipFill>
          <a:blip r:embed="rId2"/>
          <a:stretch>
            <a:fillRect/>
          </a:stretch>
        </p:blipFill>
        <p:spPr>
          <a:xfrm>
            <a:off x="9969622" y="4635622"/>
            <a:ext cx="2222377" cy="2222377"/>
          </a:xfrm>
          <a:prstGeom prst="rect">
            <a:avLst/>
          </a:prstGeom>
        </p:spPr>
      </p:pic>
      <p:sp>
        <p:nvSpPr>
          <p:cNvPr id="2" name="Title 1">
            <a:extLst>
              <a:ext uri="{FF2B5EF4-FFF2-40B4-BE49-F238E27FC236}">
                <a16:creationId xmlns:a16="http://schemas.microsoft.com/office/drawing/2014/main" id="{3122F3C2-90B8-B74E-ACE1-C01E75F0C31B}"/>
              </a:ext>
            </a:extLst>
          </p:cNvPr>
          <p:cNvSpPr>
            <a:spLocks noGrp="1"/>
          </p:cNvSpPr>
          <p:nvPr>
            <p:ph type="title" hasCustomPrompt="1"/>
          </p:nvPr>
        </p:nvSpPr>
        <p:spPr/>
        <p:txBody>
          <a:body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B3546C36-D80C-9340-A547-C2DBF737C770}"/>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559411"/>
            <a:ext cx="10515600" cy="4351338"/>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5304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70473C-E355-6440-AC9A-3988782736CB}"/>
              </a:ext>
            </a:extLst>
          </p:cNvPr>
          <p:cNvPicPr>
            <a:picLocks noChangeAspect="1"/>
          </p:cNvPicPr>
          <p:nvPr userDrawn="1"/>
        </p:nvPicPr>
        <p:blipFill>
          <a:blip r:embed="rId2"/>
          <a:stretch>
            <a:fillRect/>
          </a:stretch>
        </p:blipFill>
        <p:spPr>
          <a:xfrm>
            <a:off x="9969622" y="4635622"/>
            <a:ext cx="2222377" cy="2222377"/>
          </a:xfrm>
          <a:prstGeom prst="rect">
            <a:avLst/>
          </a:prstGeom>
        </p:spPr>
      </p:pic>
      <p:sp>
        <p:nvSpPr>
          <p:cNvPr id="9" name="Content Placeholder 2">
            <a:extLst>
              <a:ext uri="{FF2B5EF4-FFF2-40B4-BE49-F238E27FC236}">
                <a16:creationId xmlns:a16="http://schemas.microsoft.com/office/drawing/2014/main" id="{2B525991-A58F-A644-B4CD-77A472B54C60}"/>
              </a:ext>
            </a:extLst>
          </p:cNvPr>
          <p:cNvSpPr>
            <a:spLocks noGrp="1"/>
          </p:cNvSpPr>
          <p:nvPr>
            <p:ph idx="1"/>
          </p:nvPr>
        </p:nvSpPr>
        <p:spPr>
          <a:xfrm>
            <a:off x="574729" y="1088020"/>
            <a:ext cx="11092552" cy="4822729"/>
          </a:xfrm>
        </p:spPr>
        <p:txBody>
          <a:bodyPr/>
          <a:lstStyle>
            <a:lvl1pPr>
              <a:buNone/>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dirty="0"/>
          </a:p>
        </p:txBody>
      </p:sp>
      <p:pic>
        <p:nvPicPr>
          <p:cNvPr id="6" name="Picture 5" descr="A picture containing text&#10;&#10;Description automatically generated">
            <a:extLst>
              <a:ext uri="{FF2B5EF4-FFF2-40B4-BE49-F238E27FC236}">
                <a16:creationId xmlns:a16="http://schemas.microsoft.com/office/drawing/2014/main" id="{6DF16577-F026-F445-B41F-D7501D23B808}"/>
              </a:ext>
            </a:extLst>
          </p:cNvPr>
          <p:cNvPicPr>
            <a:picLocks noChangeAspect="1"/>
          </p:cNvPicPr>
          <p:nvPr userDrawn="1"/>
        </p:nvPicPr>
        <p:blipFill>
          <a:blip r:embed="rId3"/>
          <a:stretch>
            <a:fillRect/>
          </a:stretch>
        </p:blipFill>
        <p:spPr>
          <a:xfrm>
            <a:off x="304800" y="325070"/>
            <a:ext cx="1521494" cy="570282"/>
          </a:xfrm>
          <a:prstGeom prst="rect">
            <a:avLst/>
          </a:prstGeom>
        </p:spPr>
      </p:pic>
    </p:spTree>
    <p:extLst>
      <p:ext uri="{BB962C8B-B14F-4D97-AF65-F5344CB8AC3E}">
        <p14:creationId xmlns:p14="http://schemas.microsoft.com/office/powerpoint/2010/main" val="301947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675D-E61F-9B4E-A206-772788002641}"/>
              </a:ext>
            </a:extLst>
          </p:cNvPr>
          <p:cNvSpPr>
            <a:spLocks noGrp="1"/>
          </p:cNvSpPr>
          <p:nvPr>
            <p:ph type="title" hasCustomPrompt="1"/>
          </p:nvPr>
        </p:nvSpPr>
        <p:spPr>
          <a:xfrm>
            <a:off x="574729" y="223961"/>
            <a:ext cx="10515600" cy="1325563"/>
          </a:xfrm>
        </p:spPr>
        <p:txBody>
          <a:bodyPr/>
          <a:lstStyle>
            <a:lvl1pPr>
              <a:defRPr sz="3200">
                <a:solidFill>
                  <a:srgbClr val="0C6EB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7DB09F-F6C6-F847-95D7-F2439EED55A5}"/>
              </a:ext>
            </a:extLst>
          </p:cNvPr>
          <p:cNvSpPr>
            <a:spLocks noGrp="1"/>
          </p:cNvSpPr>
          <p:nvPr>
            <p:ph idx="1"/>
          </p:nvPr>
        </p:nvSpPr>
        <p:spPr>
          <a:xfrm>
            <a:off x="574729" y="1574909"/>
            <a:ext cx="10515600" cy="4351338"/>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5C6CE-B6D5-6747-A641-0252E076FF1E}"/>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ECE1C9-F405-664F-A7E1-F7F8ACD7F20A}"/>
              </a:ext>
            </a:extLst>
          </p:cNvPr>
          <p:cNvPicPr>
            <a:picLocks noChangeAspect="1"/>
          </p:cNvPicPr>
          <p:nvPr userDrawn="1"/>
        </p:nvPicPr>
        <p:blipFill>
          <a:blip r:embed="rId2"/>
          <a:stretch>
            <a:fillRect/>
          </a:stretch>
        </p:blipFill>
        <p:spPr>
          <a:xfrm>
            <a:off x="5334000" y="0"/>
            <a:ext cx="6858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5F9D3BE-BC61-124D-9D87-23AA521767F5}"/>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5" name="Footer Placeholder 4">
            <a:extLst>
              <a:ext uri="{FF2B5EF4-FFF2-40B4-BE49-F238E27FC236}">
                <a16:creationId xmlns:a16="http://schemas.microsoft.com/office/drawing/2014/main" id="{BA3D9F0E-CCD9-064E-B35C-D1CDE386E66F}"/>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dirty="0">
              <a:solidFill>
                <a:prstClr val="white"/>
              </a:solidFill>
            </a:endParaRPr>
          </a:p>
        </p:txBody>
      </p:sp>
    </p:spTree>
    <p:extLst>
      <p:ext uri="{BB962C8B-B14F-4D97-AF65-F5344CB8AC3E}">
        <p14:creationId xmlns:p14="http://schemas.microsoft.com/office/powerpoint/2010/main" val="239158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0A7F0-1B87-7146-A14A-1C59649D48AE}"/>
              </a:ext>
            </a:extLst>
          </p:cNvPr>
          <p:cNvPicPr>
            <a:picLocks noChangeAspect="1"/>
          </p:cNvPicPr>
          <p:nvPr userDrawn="1"/>
        </p:nvPicPr>
        <p:blipFill rotWithShape="1">
          <a:blip r:embed="rId2"/>
          <a:srcRect l="29778" r="6994"/>
          <a:stretch/>
        </p:blipFill>
        <p:spPr>
          <a:xfrm>
            <a:off x="-1" y="0"/>
            <a:ext cx="6487811" cy="6858000"/>
          </a:xfrm>
          <a:prstGeom prst="rect">
            <a:avLst/>
          </a:prstGeom>
        </p:spPr>
      </p:pic>
      <p:pic>
        <p:nvPicPr>
          <p:cNvPr id="10" name="Picture 9">
            <a:extLst>
              <a:ext uri="{FF2B5EF4-FFF2-40B4-BE49-F238E27FC236}">
                <a16:creationId xmlns:a16="http://schemas.microsoft.com/office/drawing/2014/main" id="{38032494-91D7-7940-A1A0-796CA3D4E29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9A675D-E61F-9B4E-A206-772788002641}"/>
              </a:ext>
            </a:extLst>
          </p:cNvPr>
          <p:cNvSpPr>
            <a:spLocks noGrp="1"/>
          </p:cNvSpPr>
          <p:nvPr>
            <p:ph type="title" hasCustomPrompt="1"/>
          </p:nvPr>
        </p:nvSpPr>
        <p:spPr>
          <a:xfrm>
            <a:off x="6095999" y="223961"/>
            <a:ext cx="5388430" cy="1325563"/>
          </a:xfrm>
        </p:spPr>
        <p:txBody>
          <a:bodyPr/>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7DB09F-F6C6-F847-95D7-F2439EED55A5}"/>
              </a:ext>
            </a:extLst>
          </p:cNvPr>
          <p:cNvSpPr>
            <a:spLocks noGrp="1"/>
          </p:cNvSpPr>
          <p:nvPr>
            <p:ph idx="1"/>
          </p:nvPr>
        </p:nvSpPr>
        <p:spPr>
          <a:xfrm>
            <a:off x="6095999" y="1574909"/>
            <a:ext cx="5388429" cy="4351338"/>
          </a:xfrm>
        </p:spPr>
        <p:txBody>
          <a:bodyPr/>
          <a:lstStyle>
            <a:lvl1pPr>
              <a:defRPr sz="24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D5C6CE-B6D5-6747-A641-0252E076FF1E}"/>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pic>
        <p:nvPicPr>
          <p:cNvPr id="13" name="Picture 12" descr="A picture containing text&#10;&#10;Description automatically generated">
            <a:extLst>
              <a:ext uri="{FF2B5EF4-FFF2-40B4-BE49-F238E27FC236}">
                <a16:creationId xmlns:a16="http://schemas.microsoft.com/office/drawing/2014/main" id="{1775926D-DDC2-2049-BC04-706A5CA692D8}"/>
              </a:ext>
            </a:extLst>
          </p:cNvPr>
          <p:cNvPicPr>
            <a:picLocks noChangeAspect="1"/>
          </p:cNvPicPr>
          <p:nvPr userDrawn="1"/>
        </p:nvPicPr>
        <p:blipFill>
          <a:blip r:embed="rId4"/>
          <a:stretch>
            <a:fillRect/>
          </a:stretch>
        </p:blipFill>
        <p:spPr>
          <a:xfrm>
            <a:off x="5856790" y="6102843"/>
            <a:ext cx="1262042" cy="474883"/>
          </a:xfrm>
          <a:prstGeom prst="rect">
            <a:avLst/>
          </a:prstGeom>
        </p:spPr>
      </p:pic>
      <p:sp>
        <p:nvSpPr>
          <p:cNvPr id="5" name="Footer Placeholder 4">
            <a:extLst>
              <a:ext uri="{FF2B5EF4-FFF2-40B4-BE49-F238E27FC236}">
                <a16:creationId xmlns:a16="http://schemas.microsoft.com/office/drawing/2014/main" id="{BA3D9F0E-CCD9-064E-B35C-D1CDE386E66F}"/>
              </a:ext>
            </a:extLst>
          </p:cNvPr>
          <p:cNvSpPr>
            <a:spLocks noGrp="1"/>
          </p:cNvSpPr>
          <p:nvPr>
            <p:ph type="ftr" sz="quarter" idx="11"/>
          </p:nvPr>
        </p:nvSpPr>
        <p:spPr>
          <a:xfrm>
            <a:off x="7369629" y="6114195"/>
            <a:ext cx="41148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endParaRPr lang="en-US" dirty="0">
              <a:solidFill>
                <a:prstClr val="white"/>
              </a:solidFill>
            </a:endParaRPr>
          </a:p>
        </p:txBody>
      </p:sp>
    </p:spTree>
    <p:extLst>
      <p:ext uri="{BB962C8B-B14F-4D97-AF65-F5344CB8AC3E}">
        <p14:creationId xmlns:p14="http://schemas.microsoft.com/office/powerpoint/2010/main" val="3275808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08564F-E143-B348-8A82-2D07B00D27EA}"/>
              </a:ext>
            </a:extLst>
          </p:cNvPr>
          <p:cNvPicPr>
            <a:picLocks noChangeAspect="1"/>
          </p:cNvPicPr>
          <p:nvPr userDrawn="1"/>
        </p:nvPicPr>
        <p:blipFill>
          <a:blip r:embed="rId2"/>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B0908E29-E54D-C546-8AED-FE1932D3ECB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7313499-E2D0-3944-8A5D-50032082167D}"/>
              </a:ext>
            </a:extLst>
          </p:cNvPr>
          <p:cNvSpPr>
            <a:spLocks noGrp="1"/>
          </p:cNvSpPr>
          <p:nvPr>
            <p:ph sz="half" idx="1"/>
          </p:nvPr>
        </p:nvSpPr>
        <p:spPr>
          <a:xfrm>
            <a:off x="574729" y="155728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F3C436-9CDE-D24B-96BF-3A110B8E692E}"/>
              </a:ext>
            </a:extLst>
          </p:cNvPr>
          <p:cNvSpPr>
            <a:spLocks noGrp="1"/>
          </p:cNvSpPr>
          <p:nvPr>
            <p:ph sz="half" idx="2"/>
          </p:nvPr>
        </p:nvSpPr>
        <p:spPr>
          <a:xfrm>
            <a:off x="5779911" y="1557283"/>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602DB3-C91F-8541-962C-0687D57794F0}"/>
              </a:ext>
            </a:extLst>
          </p:cNvPr>
          <p:cNvSpPr>
            <a:spLocks noGrp="1"/>
          </p:cNvSpPr>
          <p:nvPr>
            <p:ph type="sldNum" sz="quarter" idx="12"/>
          </p:nvPr>
        </p:nvSpPr>
        <p:spPr/>
        <p:txBody>
          <a:body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text&#10;&#10;Description automatically generated">
            <a:extLst>
              <a:ext uri="{FF2B5EF4-FFF2-40B4-BE49-F238E27FC236}">
                <a16:creationId xmlns:a16="http://schemas.microsoft.com/office/drawing/2014/main" id="{B69575B3-250F-4844-AA04-69360AAA7E2A}"/>
              </a:ext>
            </a:extLst>
          </p:cNvPr>
          <p:cNvPicPr>
            <a:picLocks noChangeAspect="1"/>
          </p:cNvPicPr>
          <p:nvPr userDrawn="1"/>
        </p:nvPicPr>
        <p:blipFill>
          <a:blip r:embed="rId3"/>
          <a:stretch>
            <a:fillRect/>
          </a:stretch>
        </p:blipFill>
        <p:spPr>
          <a:xfrm>
            <a:off x="707571" y="6011617"/>
            <a:ext cx="1521494" cy="570282"/>
          </a:xfrm>
          <a:prstGeom prst="rect">
            <a:avLst/>
          </a:prstGeom>
        </p:spPr>
      </p:pic>
      <p:sp>
        <p:nvSpPr>
          <p:cNvPr id="6" name="Footer Placeholder 5">
            <a:extLst>
              <a:ext uri="{FF2B5EF4-FFF2-40B4-BE49-F238E27FC236}">
                <a16:creationId xmlns:a16="http://schemas.microsoft.com/office/drawing/2014/main" id="{B4CCABE2-11BF-4049-8682-FBFEA49B0951}"/>
              </a:ext>
            </a:extLst>
          </p:cNvPr>
          <p:cNvSpPr>
            <a:spLocks noGrp="1"/>
          </p:cNvSpPr>
          <p:nvPr>
            <p:ph type="ftr" sz="quarter" idx="11"/>
          </p:nvPr>
        </p:nvSpPr>
        <p:spPr>
          <a:xfrm>
            <a:off x="7369629" y="6114195"/>
            <a:ext cx="4114800" cy="365125"/>
          </a:xfrm>
        </p:spPr>
        <p:txBody>
          <a:bodyPr/>
          <a:lstStyle>
            <a:lvl1pPr algn="r">
              <a:defRPr>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84479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E793B-9460-EA43-A241-4C19B934D886}"/>
              </a:ext>
            </a:extLst>
          </p:cNvPr>
          <p:cNvSpPr>
            <a:spLocks noGrp="1"/>
          </p:cNvSpPr>
          <p:nvPr>
            <p:ph type="title"/>
          </p:nvPr>
        </p:nvSpPr>
        <p:spPr>
          <a:xfrm>
            <a:off x="574729" y="20389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9CDC62-4D23-6241-96DF-09E36264CA79}"/>
              </a:ext>
            </a:extLst>
          </p:cNvPr>
          <p:cNvSpPr>
            <a:spLocks noGrp="1"/>
          </p:cNvSpPr>
          <p:nvPr>
            <p:ph type="body" idx="1"/>
          </p:nvPr>
        </p:nvSpPr>
        <p:spPr>
          <a:xfrm>
            <a:off x="574729" y="155905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2FFE3E3-6D99-164C-87B2-A75510C75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158C688-F077-5E4A-808A-476E417E8212}"/>
              </a:ext>
            </a:extLst>
          </p:cNvPr>
          <p:cNvSpPr>
            <a:spLocks noGrp="1"/>
          </p:cNvSpPr>
          <p:nvPr>
            <p:ph type="sldNum" sz="quarter" idx="4"/>
          </p:nvPr>
        </p:nvSpPr>
        <p:spPr>
          <a:xfrm>
            <a:off x="9159683" y="27610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958B5F6-74EF-E74D-9C7D-4F446EB15EA8}" type="slidenum">
              <a:rPr lang="en-US" smtClean="0">
                <a:solidFill>
                  <a:prstClr val="black">
                    <a:tint val="75000"/>
                  </a:prstClr>
                </a:solidFill>
              </a:rPr>
              <a:pPr/>
              <a:t>‹#›</a:t>
            </a:fld>
            <a:endParaRPr lang="en-US">
              <a:solidFill>
                <a:prstClr val="black">
                  <a:tint val="75000"/>
                </a:prstClr>
              </a:solidFill>
            </a:endParaRPr>
          </a:p>
        </p:txBody>
      </p:sp>
      <p:sp>
        <p:nvSpPr>
          <p:cNvPr id="11" name="TextBox 10">
            <a:extLst>
              <a:ext uri="{FF2B5EF4-FFF2-40B4-BE49-F238E27FC236}">
                <a16:creationId xmlns:a16="http://schemas.microsoft.com/office/drawing/2014/main" id="{01DD2581-B105-7148-9739-00ED92F16B16}"/>
              </a:ext>
            </a:extLst>
          </p:cNvPr>
          <p:cNvSpPr txBox="1"/>
          <p:nvPr userDrawn="1"/>
        </p:nvSpPr>
        <p:spPr>
          <a:xfrm>
            <a:off x="8691125" y="6397233"/>
            <a:ext cx="2793304" cy="184666"/>
          </a:xfrm>
          <a:prstGeom prst="rect">
            <a:avLst/>
          </a:prstGeom>
          <a:noFill/>
        </p:spPr>
        <p:txBody>
          <a:bodyPr wrap="square" lIns="0" tIns="0" rIns="0" bIns="0" rtlCol="0">
            <a:spAutoFit/>
          </a:bodyPr>
          <a:lstStyle/>
          <a:p>
            <a:pPr algn="r"/>
            <a:r>
              <a:rPr lang="en-US" sz="1200" dirty="0">
                <a:solidFill>
                  <a:prstClr val="white"/>
                </a:solidFill>
                <a:latin typeface="Arial" panose="020B0604020202020204" pitchFamily="34" charset="0"/>
                <a:cs typeface="Arial" panose="020B0604020202020204" pitchFamily="34" charset="0"/>
              </a:rPr>
              <a:t>Department of Public Affairs</a:t>
            </a:r>
          </a:p>
        </p:txBody>
      </p:sp>
    </p:spTree>
    <p:extLst>
      <p:ext uri="{BB962C8B-B14F-4D97-AF65-F5344CB8AC3E}">
        <p14:creationId xmlns:p14="http://schemas.microsoft.com/office/powerpoint/2010/main" val="2399032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80" r:id="rId18"/>
    <p:sldLayoutId id="2147483683" r:id="rId19"/>
  </p:sldLayoutIdLst>
  <p:txStyles>
    <p:titleStyle>
      <a:lvl1pPr algn="l" defTabSz="914400" rtl="0" eaLnBrk="1" latinLnBrk="0" hangingPunct="1">
        <a:lnSpc>
          <a:spcPct val="90000"/>
        </a:lnSpc>
        <a:spcBef>
          <a:spcPct val="0"/>
        </a:spcBef>
        <a:buNone/>
        <a:defRPr sz="3200" b="1" kern="1200">
          <a:solidFill>
            <a:srgbClr val="0C6EB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0.m4a"/><Relationship Id="rId7" Type="http://schemas.openxmlformats.org/officeDocument/2006/relationships/image" Target="../media/image20.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1.m4a"/><Relationship Id="rId7" Type="http://schemas.openxmlformats.org/officeDocument/2006/relationships/image" Target="../media/image46.png"/><Relationship Id="rId2" Type="http://schemas.microsoft.com/office/2007/relationships/media" Target="../media/media21.m4a"/><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25.m4a"/><Relationship Id="rId7" Type="http://schemas.openxmlformats.org/officeDocument/2006/relationships/diagramQuickStyle" Target="../diagrams/quickStyle1.xml"/><Relationship Id="rId2" Type="http://schemas.microsoft.com/office/2007/relationships/media" Target="../media/media25.m4a"/><Relationship Id="rId1" Type="http://schemas.openxmlformats.org/officeDocument/2006/relationships/tags" Target="../tags/tag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slideLayout" Target="../slideLayouts/slideLayout7.xml"/><Relationship Id="rId9" Type="http://schemas.microsoft.com/office/2007/relationships/diagramDrawing" Target="../diagrams/drawing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52.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2.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5.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fedauzma@uhnj.org" TargetMode="External"/><Relationship Id="rId5" Type="http://schemas.openxmlformats.org/officeDocument/2006/relationships/hyperlink" Target="mailto:rondanpd@uhnj.org" TargetMode="External"/><Relationship Id="rId4" Type="http://schemas.openxmlformats.org/officeDocument/2006/relationships/hyperlink" Target="mailto:meshinn@uhnj.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8891" y="2862468"/>
            <a:ext cx="10515600" cy="1789043"/>
          </a:xfrm>
        </p:spPr>
        <p:txBody>
          <a:bodyPr>
            <a:normAutofit/>
          </a:bodyPr>
          <a:lstStyle/>
          <a:p>
            <a:pPr algn="ctr"/>
            <a:r>
              <a:rPr lang="en-US" sz="4000" dirty="0"/>
              <a:t>Patient Safety</a:t>
            </a:r>
            <a:br>
              <a:rPr lang="en-US" sz="4000" dirty="0"/>
            </a:br>
            <a:r>
              <a:rPr lang="en-US" sz="4000" dirty="0"/>
              <a:t>2023</a:t>
            </a:r>
          </a:p>
        </p:txBody>
      </p:sp>
      <p:pic>
        <p:nvPicPr>
          <p:cNvPr id="6" name="Audio 5">
            <a:hlinkClick r:id="" action="ppaction://media"/>
            <a:extLst>
              <a:ext uri="{FF2B5EF4-FFF2-40B4-BE49-F238E27FC236}">
                <a16:creationId xmlns:a16="http://schemas.microsoft.com/office/drawing/2014/main" id="{6DA65E7E-EF54-DE9A-BFD0-5CFA14E67C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6255969"/>
      </p:ext>
    </p:extLst>
  </p:cSld>
  <p:clrMapOvr>
    <a:masterClrMapping/>
  </p:clrMapOvr>
  <mc:AlternateContent xmlns:mc="http://schemas.openxmlformats.org/markup-compatibility/2006" xmlns:p14="http://schemas.microsoft.com/office/powerpoint/2010/main">
    <mc:Choice Requires="p14">
      <p:transition spd="slow" p14:dur="2000" advTm="9746"/>
    </mc:Choice>
    <mc:Fallback xmlns="">
      <p:transition spd="slow" advTm="9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bwMode="auto">
          <a:xfrm>
            <a:off x="950976" y="6601968"/>
            <a:ext cx="7662672"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b="0" kern="1200" cap="all" baseline="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a:t>This information is confidential                             University Hospital </a:t>
            </a:r>
            <a:endParaRPr lang="en-US" dirty="0"/>
          </a:p>
        </p:txBody>
      </p:sp>
      <p:sp>
        <p:nvSpPr>
          <p:cNvPr id="5" name="Title 4">
            <a:extLst>
              <a:ext uri="{FF2B5EF4-FFF2-40B4-BE49-F238E27FC236}">
                <a16:creationId xmlns:a16="http://schemas.microsoft.com/office/drawing/2014/main" id="{E0BA92A6-772F-7D23-A198-7F808AE49215}"/>
              </a:ext>
            </a:extLst>
          </p:cNvPr>
          <p:cNvSpPr>
            <a:spLocks noGrp="1"/>
          </p:cNvSpPr>
          <p:nvPr>
            <p:ph type="title"/>
          </p:nvPr>
        </p:nvSpPr>
        <p:spPr>
          <a:xfrm>
            <a:off x="534973" y="104693"/>
            <a:ext cx="10515600" cy="907611"/>
          </a:xfrm>
        </p:spPr>
        <p:txBody>
          <a:bodyPr/>
          <a:lstStyle/>
          <a:p>
            <a:r>
              <a:rPr lang="en-US" dirty="0"/>
              <a:t>How to Enter a Safety Intelligence (SI) Report</a:t>
            </a:r>
          </a:p>
        </p:txBody>
      </p:sp>
      <p:pic>
        <p:nvPicPr>
          <p:cNvPr id="8" name="Picture 7">
            <a:extLst>
              <a:ext uri="{FF2B5EF4-FFF2-40B4-BE49-F238E27FC236}">
                <a16:creationId xmlns:a16="http://schemas.microsoft.com/office/drawing/2014/main" id="{4586CA09-2181-B798-D8F5-431FE949F6C3}"/>
              </a:ext>
            </a:extLst>
          </p:cNvPr>
          <p:cNvPicPr>
            <a:picLocks noChangeAspect="1"/>
          </p:cNvPicPr>
          <p:nvPr/>
        </p:nvPicPr>
        <p:blipFill>
          <a:blip r:embed="rId5"/>
          <a:stretch>
            <a:fillRect/>
          </a:stretch>
        </p:blipFill>
        <p:spPr>
          <a:xfrm>
            <a:off x="564252" y="963847"/>
            <a:ext cx="3736285" cy="2878987"/>
          </a:xfrm>
          <a:prstGeom prst="rect">
            <a:avLst/>
          </a:prstGeom>
        </p:spPr>
      </p:pic>
      <p:pic>
        <p:nvPicPr>
          <p:cNvPr id="10" name="Picture 9">
            <a:extLst>
              <a:ext uri="{FF2B5EF4-FFF2-40B4-BE49-F238E27FC236}">
                <a16:creationId xmlns:a16="http://schemas.microsoft.com/office/drawing/2014/main" id="{BE6D90C5-4EEC-257A-7478-AAF31EFC4490}"/>
              </a:ext>
            </a:extLst>
          </p:cNvPr>
          <p:cNvPicPr>
            <a:picLocks noChangeAspect="1"/>
          </p:cNvPicPr>
          <p:nvPr/>
        </p:nvPicPr>
        <p:blipFill rotWithShape="1">
          <a:blip r:embed="rId6"/>
          <a:srcRect l="19369" b="7469"/>
          <a:stretch/>
        </p:blipFill>
        <p:spPr>
          <a:xfrm>
            <a:off x="4455485" y="919538"/>
            <a:ext cx="3575334" cy="4494803"/>
          </a:xfrm>
          <a:prstGeom prst="rect">
            <a:avLst/>
          </a:prstGeom>
        </p:spPr>
      </p:pic>
      <p:pic>
        <p:nvPicPr>
          <p:cNvPr id="12" name="Picture 11">
            <a:extLst>
              <a:ext uri="{FF2B5EF4-FFF2-40B4-BE49-F238E27FC236}">
                <a16:creationId xmlns:a16="http://schemas.microsoft.com/office/drawing/2014/main" id="{0B3EC708-8DD7-A0B3-DFB5-BDDC1F7C522A}"/>
              </a:ext>
            </a:extLst>
          </p:cNvPr>
          <p:cNvPicPr>
            <a:picLocks noChangeAspect="1"/>
          </p:cNvPicPr>
          <p:nvPr/>
        </p:nvPicPr>
        <p:blipFill>
          <a:blip r:embed="rId7"/>
          <a:stretch>
            <a:fillRect/>
          </a:stretch>
        </p:blipFill>
        <p:spPr>
          <a:xfrm>
            <a:off x="6785058" y="5181183"/>
            <a:ext cx="1828590" cy="1619293"/>
          </a:xfrm>
          <a:prstGeom prst="rect">
            <a:avLst/>
          </a:prstGeom>
        </p:spPr>
      </p:pic>
      <p:pic>
        <p:nvPicPr>
          <p:cNvPr id="16" name="Picture 15">
            <a:extLst>
              <a:ext uri="{FF2B5EF4-FFF2-40B4-BE49-F238E27FC236}">
                <a16:creationId xmlns:a16="http://schemas.microsoft.com/office/drawing/2014/main" id="{7392927F-7FAB-EA5B-F970-EF44A78D4E8C}"/>
              </a:ext>
            </a:extLst>
          </p:cNvPr>
          <p:cNvPicPr>
            <a:picLocks noChangeAspect="1"/>
          </p:cNvPicPr>
          <p:nvPr/>
        </p:nvPicPr>
        <p:blipFill>
          <a:blip r:embed="rId8"/>
          <a:stretch>
            <a:fillRect/>
          </a:stretch>
        </p:blipFill>
        <p:spPr>
          <a:xfrm>
            <a:off x="9280101" y="717562"/>
            <a:ext cx="1405602" cy="1491659"/>
          </a:xfrm>
          <a:prstGeom prst="rect">
            <a:avLst/>
          </a:prstGeom>
        </p:spPr>
      </p:pic>
      <p:sp>
        <p:nvSpPr>
          <p:cNvPr id="17" name="TextBox 16">
            <a:extLst>
              <a:ext uri="{FF2B5EF4-FFF2-40B4-BE49-F238E27FC236}">
                <a16:creationId xmlns:a16="http://schemas.microsoft.com/office/drawing/2014/main" id="{E93E794B-E3F8-D477-97ED-888881232A34}"/>
              </a:ext>
            </a:extLst>
          </p:cNvPr>
          <p:cNvSpPr txBox="1"/>
          <p:nvPr/>
        </p:nvSpPr>
        <p:spPr>
          <a:xfrm>
            <a:off x="8322367" y="2194024"/>
            <a:ext cx="3443435" cy="646331"/>
          </a:xfrm>
          <a:prstGeom prst="rect">
            <a:avLst/>
          </a:prstGeom>
          <a:solidFill>
            <a:schemeClr val="bg1"/>
          </a:solidFill>
          <a:ln>
            <a:solidFill>
              <a:schemeClr val="accent1"/>
            </a:solidFill>
          </a:ln>
        </p:spPr>
        <p:txBody>
          <a:bodyPr wrap="square" rtlCol="0">
            <a:spAutoFit/>
          </a:bodyPr>
          <a:lstStyle/>
          <a:p>
            <a:r>
              <a:rPr lang="en-US" dirty="0"/>
              <a:t>Enter a factual account of what happened, avoid accusations.</a:t>
            </a:r>
          </a:p>
        </p:txBody>
      </p:sp>
      <p:sp>
        <p:nvSpPr>
          <p:cNvPr id="18" name="TextBox 17">
            <a:extLst>
              <a:ext uri="{FF2B5EF4-FFF2-40B4-BE49-F238E27FC236}">
                <a16:creationId xmlns:a16="http://schemas.microsoft.com/office/drawing/2014/main" id="{F1DDA317-E6A2-8E95-1883-F7A9DEA4B4F4}"/>
              </a:ext>
            </a:extLst>
          </p:cNvPr>
          <p:cNvSpPr txBox="1"/>
          <p:nvPr/>
        </p:nvSpPr>
        <p:spPr>
          <a:xfrm>
            <a:off x="8315744" y="2982525"/>
            <a:ext cx="3443435" cy="646331"/>
          </a:xfrm>
          <a:prstGeom prst="rect">
            <a:avLst/>
          </a:prstGeom>
          <a:solidFill>
            <a:schemeClr val="bg1"/>
          </a:solidFill>
          <a:ln>
            <a:solidFill>
              <a:schemeClr val="accent1"/>
            </a:solidFill>
          </a:ln>
        </p:spPr>
        <p:txBody>
          <a:bodyPr wrap="square" rtlCol="0">
            <a:spAutoFit/>
          </a:bodyPr>
          <a:lstStyle/>
          <a:p>
            <a:r>
              <a:rPr lang="en-US" dirty="0"/>
              <a:t>SI is not for escalation- follow usual processes to escalate.</a:t>
            </a:r>
          </a:p>
        </p:txBody>
      </p:sp>
      <p:sp>
        <p:nvSpPr>
          <p:cNvPr id="19" name="TextBox 18">
            <a:extLst>
              <a:ext uri="{FF2B5EF4-FFF2-40B4-BE49-F238E27FC236}">
                <a16:creationId xmlns:a16="http://schemas.microsoft.com/office/drawing/2014/main" id="{09307993-6665-9A00-24C5-E27E236CC8F7}"/>
              </a:ext>
            </a:extLst>
          </p:cNvPr>
          <p:cNvSpPr txBox="1"/>
          <p:nvPr/>
        </p:nvSpPr>
        <p:spPr>
          <a:xfrm>
            <a:off x="8335621" y="3771032"/>
            <a:ext cx="3443435" cy="923330"/>
          </a:xfrm>
          <a:prstGeom prst="rect">
            <a:avLst/>
          </a:prstGeom>
          <a:solidFill>
            <a:schemeClr val="bg1"/>
          </a:solidFill>
          <a:ln>
            <a:solidFill>
              <a:schemeClr val="accent1"/>
            </a:solidFill>
          </a:ln>
        </p:spPr>
        <p:txBody>
          <a:bodyPr wrap="square" rtlCol="0">
            <a:spAutoFit/>
          </a:bodyPr>
          <a:lstStyle/>
          <a:p>
            <a:r>
              <a:rPr lang="en-US" dirty="0"/>
              <a:t>Remember- we use the information reported in these events to LEARN and IMPROVE.</a:t>
            </a:r>
          </a:p>
        </p:txBody>
      </p:sp>
      <p:pic>
        <p:nvPicPr>
          <p:cNvPr id="21" name="Audio 20">
            <a:hlinkClick r:id="" action="ppaction://media"/>
            <a:extLst>
              <a:ext uri="{FF2B5EF4-FFF2-40B4-BE49-F238E27FC236}">
                <a16:creationId xmlns:a16="http://schemas.microsoft.com/office/drawing/2014/main" id="{20A7062B-ED60-4CA4-D525-0001B4D29B3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15470780"/>
      </p:ext>
    </p:extLst>
  </p:cSld>
  <p:clrMapOvr>
    <a:masterClrMapping/>
  </p:clrMapOvr>
  <mc:AlternateContent xmlns:mc="http://schemas.openxmlformats.org/markup-compatibility/2006" xmlns:p14="http://schemas.microsoft.com/office/powerpoint/2010/main">
    <mc:Choice Requires="p14">
      <p:transition spd="slow" p14:dur="2000" advTm="65920"/>
    </mc:Choice>
    <mc:Fallback xmlns="">
      <p:transition spd="slow" advTm="6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1"/>
                </p:tgtEl>
              </p:cMediaNode>
            </p:audio>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3C4862-135C-6818-3C91-098D441B7495}"/>
              </a:ext>
            </a:extLst>
          </p:cNvPr>
          <p:cNvSpPr/>
          <p:nvPr/>
        </p:nvSpPr>
        <p:spPr>
          <a:xfrm>
            <a:off x="5989983" y="6056243"/>
            <a:ext cx="662608" cy="15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7ACFC7-3249-80A6-64BB-F8725BA7570C}"/>
              </a:ext>
            </a:extLst>
          </p:cNvPr>
          <p:cNvPicPr>
            <a:picLocks noChangeAspect="1"/>
          </p:cNvPicPr>
          <p:nvPr/>
        </p:nvPicPr>
        <p:blipFill>
          <a:blip r:embed="rId5"/>
          <a:stretch>
            <a:fillRect/>
          </a:stretch>
        </p:blipFill>
        <p:spPr>
          <a:xfrm>
            <a:off x="2601067" y="745914"/>
            <a:ext cx="5986507" cy="3534537"/>
          </a:xfrm>
          <a:prstGeom prst="rect">
            <a:avLst/>
          </a:prstGeom>
        </p:spPr>
      </p:pic>
      <p:sp>
        <p:nvSpPr>
          <p:cNvPr id="10" name="Content Placeholder 5">
            <a:extLst>
              <a:ext uri="{FF2B5EF4-FFF2-40B4-BE49-F238E27FC236}">
                <a16:creationId xmlns:a16="http://schemas.microsoft.com/office/drawing/2014/main" id="{588205D3-CA64-E0ED-5AE6-DE3D49CDDB9B}"/>
              </a:ext>
            </a:extLst>
          </p:cNvPr>
          <p:cNvSpPr txBox="1">
            <a:spLocks/>
          </p:cNvSpPr>
          <p:nvPr/>
        </p:nvSpPr>
        <p:spPr>
          <a:xfrm>
            <a:off x="2764376" y="4756093"/>
            <a:ext cx="5659888" cy="1300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05000"/>
              </a:lnSpc>
              <a:spcAft>
                <a:spcPts val="0"/>
              </a:spcAft>
              <a:buClr>
                <a:schemeClr val="tx1"/>
              </a:buClr>
              <a:defRPr/>
            </a:pPr>
            <a:r>
              <a:rPr lang="en-US" sz="3200" dirty="0">
                <a:solidFill>
                  <a:srgbClr val="000000"/>
                </a:solidFill>
              </a:rPr>
              <a:t>The more we report, the more we can learn and improve.</a:t>
            </a:r>
          </a:p>
        </p:txBody>
      </p:sp>
      <p:pic>
        <p:nvPicPr>
          <p:cNvPr id="8" name="Audio 7">
            <a:hlinkClick r:id="" action="ppaction://media"/>
            <a:extLst>
              <a:ext uri="{FF2B5EF4-FFF2-40B4-BE49-F238E27FC236}">
                <a16:creationId xmlns:a16="http://schemas.microsoft.com/office/drawing/2014/main" id="{C23E0E14-C0C1-0FD0-E578-2B68B465D4A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83437430"/>
      </p:ext>
    </p:extLst>
  </p:cSld>
  <p:clrMapOvr>
    <a:masterClrMapping/>
  </p:clrMapOvr>
  <mc:AlternateContent xmlns:mc="http://schemas.openxmlformats.org/markup-compatibility/2006" xmlns:p14="http://schemas.microsoft.com/office/powerpoint/2010/main">
    <mc:Choice Requires="p14">
      <p:transition spd="slow" p14:dur="2000" advTm="9985"/>
    </mc:Choice>
    <mc:Fallback xmlns="">
      <p:transition spd="slow" advTm="9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3C4862-135C-6818-3C91-098D441B7495}"/>
              </a:ext>
            </a:extLst>
          </p:cNvPr>
          <p:cNvSpPr/>
          <p:nvPr/>
        </p:nvSpPr>
        <p:spPr>
          <a:xfrm>
            <a:off x="5989983" y="6056243"/>
            <a:ext cx="662608" cy="15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3518A8-4139-33DC-B892-C259F164315D}"/>
              </a:ext>
            </a:extLst>
          </p:cNvPr>
          <p:cNvSpPr>
            <a:spLocks noGrp="1"/>
          </p:cNvSpPr>
          <p:nvPr>
            <p:ph type="title"/>
          </p:nvPr>
        </p:nvSpPr>
        <p:spPr>
          <a:xfrm>
            <a:off x="7887504" y="217582"/>
            <a:ext cx="3321411" cy="2363278"/>
          </a:xfrm>
        </p:spPr>
        <p:txBody>
          <a:bodyPr>
            <a:normAutofit/>
          </a:bodyPr>
          <a:lstStyle/>
          <a:p>
            <a:pPr>
              <a:lnSpc>
                <a:spcPct val="150000"/>
              </a:lnSpc>
            </a:pPr>
            <a:r>
              <a:rPr lang="en-US" dirty="0"/>
              <a:t>National Patient Safety Goals (NPSG)</a:t>
            </a:r>
          </a:p>
        </p:txBody>
      </p:sp>
      <p:pic>
        <p:nvPicPr>
          <p:cNvPr id="6" name="Picture 5">
            <a:extLst>
              <a:ext uri="{FF2B5EF4-FFF2-40B4-BE49-F238E27FC236}">
                <a16:creationId xmlns:a16="http://schemas.microsoft.com/office/drawing/2014/main" id="{55B70DE4-7C7E-2C6B-AF29-C05AF9ED590B}"/>
              </a:ext>
            </a:extLst>
          </p:cNvPr>
          <p:cNvPicPr>
            <a:picLocks noChangeAspect="1"/>
          </p:cNvPicPr>
          <p:nvPr/>
        </p:nvPicPr>
        <p:blipFill>
          <a:blip r:embed="rId4"/>
          <a:stretch>
            <a:fillRect/>
          </a:stretch>
        </p:blipFill>
        <p:spPr>
          <a:xfrm>
            <a:off x="3193775" y="119344"/>
            <a:ext cx="4058685" cy="6354268"/>
          </a:xfrm>
          <a:prstGeom prst="rect">
            <a:avLst/>
          </a:prstGeom>
          <a:ln>
            <a:solidFill>
              <a:schemeClr val="accent1"/>
            </a:solidFill>
          </a:ln>
        </p:spPr>
      </p:pic>
      <p:sp>
        <p:nvSpPr>
          <p:cNvPr id="8" name="Title 3">
            <a:extLst>
              <a:ext uri="{FF2B5EF4-FFF2-40B4-BE49-F238E27FC236}">
                <a16:creationId xmlns:a16="http://schemas.microsoft.com/office/drawing/2014/main" id="{167CBE0D-9349-19B7-5FBD-107D395FB272}"/>
              </a:ext>
            </a:extLst>
          </p:cNvPr>
          <p:cNvSpPr txBox="1">
            <a:spLocks/>
          </p:cNvSpPr>
          <p:nvPr/>
        </p:nvSpPr>
        <p:spPr>
          <a:xfrm>
            <a:off x="456123" y="2646"/>
            <a:ext cx="2737652" cy="31443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C6EB0"/>
                </a:solidFill>
                <a:latin typeface="Arial" panose="020B0604020202020204" pitchFamily="34" charset="0"/>
                <a:ea typeface="+mj-ea"/>
                <a:cs typeface="Arial" panose="020B0604020202020204" pitchFamily="34" charset="0"/>
              </a:defRPr>
            </a:lvl1pPr>
          </a:lstStyle>
          <a:p>
            <a:pPr>
              <a:lnSpc>
                <a:spcPct val="150000"/>
              </a:lnSpc>
            </a:pPr>
            <a:r>
              <a:rPr lang="en-US" dirty="0"/>
              <a:t>The</a:t>
            </a:r>
          </a:p>
          <a:p>
            <a:pPr>
              <a:lnSpc>
                <a:spcPct val="150000"/>
              </a:lnSpc>
            </a:pPr>
            <a:r>
              <a:rPr lang="en-US" dirty="0"/>
              <a:t>Joint </a:t>
            </a:r>
          </a:p>
          <a:p>
            <a:pPr>
              <a:lnSpc>
                <a:spcPct val="150000"/>
              </a:lnSpc>
            </a:pPr>
            <a:r>
              <a:rPr lang="en-US" dirty="0"/>
              <a:t>Commission </a:t>
            </a:r>
          </a:p>
          <a:p>
            <a:pPr>
              <a:lnSpc>
                <a:spcPct val="150000"/>
              </a:lnSpc>
            </a:pPr>
            <a:r>
              <a:rPr lang="en-US" dirty="0"/>
              <a:t>(TJC)</a:t>
            </a:r>
          </a:p>
        </p:txBody>
      </p:sp>
      <p:sp>
        <p:nvSpPr>
          <p:cNvPr id="9" name="TextBox 8">
            <a:extLst>
              <a:ext uri="{FF2B5EF4-FFF2-40B4-BE49-F238E27FC236}">
                <a16:creationId xmlns:a16="http://schemas.microsoft.com/office/drawing/2014/main" id="{4158B79B-A865-86C5-FE74-769E6801F365}"/>
              </a:ext>
            </a:extLst>
          </p:cNvPr>
          <p:cNvSpPr txBox="1"/>
          <p:nvPr/>
        </p:nvSpPr>
        <p:spPr>
          <a:xfrm rot="19325478">
            <a:off x="3878277" y="2946606"/>
            <a:ext cx="3187147" cy="892552"/>
          </a:xfrm>
          <a:prstGeom prst="rect">
            <a:avLst/>
          </a:prstGeom>
          <a:solidFill>
            <a:schemeClr val="bg1"/>
          </a:solidFill>
          <a:ln>
            <a:solidFill>
              <a:schemeClr val="tx1"/>
            </a:solidFill>
          </a:ln>
        </p:spPr>
        <p:txBody>
          <a:bodyPr wrap="square" rtlCol="0">
            <a:spAutoFit/>
          </a:bodyPr>
          <a:lstStyle/>
          <a:p>
            <a:pPr algn="ctr"/>
            <a:endParaRPr lang="en-US" sz="1200" b="1" dirty="0"/>
          </a:p>
          <a:p>
            <a:pPr algn="ctr"/>
            <a:r>
              <a:rPr lang="en-US" sz="2800" b="1" dirty="0"/>
              <a:t>Look for this poster</a:t>
            </a:r>
          </a:p>
          <a:p>
            <a:pPr algn="ctr"/>
            <a:endParaRPr lang="en-US" sz="1200" b="1" dirty="0"/>
          </a:p>
        </p:txBody>
      </p:sp>
      <p:pic>
        <p:nvPicPr>
          <p:cNvPr id="11" name="Picture 10">
            <a:extLst>
              <a:ext uri="{FF2B5EF4-FFF2-40B4-BE49-F238E27FC236}">
                <a16:creationId xmlns:a16="http://schemas.microsoft.com/office/drawing/2014/main" id="{DCE8278E-5A38-3295-8F9A-385A272D354D}"/>
              </a:ext>
            </a:extLst>
          </p:cNvPr>
          <p:cNvPicPr>
            <a:picLocks noChangeAspect="1"/>
          </p:cNvPicPr>
          <p:nvPr/>
        </p:nvPicPr>
        <p:blipFill>
          <a:blip r:embed="rId5"/>
          <a:stretch>
            <a:fillRect/>
          </a:stretch>
        </p:blipFill>
        <p:spPr>
          <a:xfrm rot="11266388" flipH="1">
            <a:off x="4354045" y="3161331"/>
            <a:ext cx="542614" cy="542614"/>
          </a:xfrm>
          <a:prstGeom prst="rect">
            <a:avLst/>
          </a:prstGeom>
        </p:spPr>
      </p:pic>
      <p:sp>
        <p:nvSpPr>
          <p:cNvPr id="12" name="TextBox 11">
            <a:extLst>
              <a:ext uri="{FF2B5EF4-FFF2-40B4-BE49-F238E27FC236}">
                <a16:creationId xmlns:a16="http://schemas.microsoft.com/office/drawing/2014/main" id="{56FB48F6-A4A1-F42C-05D8-C07127E6E4EF}"/>
              </a:ext>
            </a:extLst>
          </p:cNvPr>
          <p:cNvSpPr txBox="1"/>
          <p:nvPr/>
        </p:nvSpPr>
        <p:spPr>
          <a:xfrm>
            <a:off x="7887503" y="2721266"/>
            <a:ext cx="3321411" cy="3111749"/>
          </a:xfrm>
          <a:prstGeom prst="rect">
            <a:avLst/>
          </a:prstGeom>
          <a:solidFill>
            <a:schemeClr val="bg1"/>
          </a:solidFill>
          <a:ln>
            <a:solidFill>
              <a:schemeClr val="tx1"/>
            </a:solidFill>
          </a:ln>
        </p:spPr>
        <p:txBody>
          <a:bodyPr wrap="square" rtlCol="0">
            <a:spAutoFit/>
          </a:bodyPr>
          <a:lstStyle/>
          <a:p>
            <a:pPr marL="0" indent="0">
              <a:lnSpc>
                <a:spcPct val="150000"/>
              </a:lnSpc>
              <a:spcBef>
                <a:spcPts val="600"/>
              </a:spcBef>
              <a:spcAft>
                <a:spcPts val="600"/>
              </a:spcAft>
              <a:buNone/>
            </a:pPr>
            <a:r>
              <a:rPr lang="en-US" sz="1800" dirty="0">
                <a:solidFill>
                  <a:srgbClr val="000000"/>
                </a:solidFill>
              </a:rPr>
              <a:t>The Joint Commission (TJC) established the National Patient Safety Goals (NPSGs) to help </a:t>
            </a:r>
            <a:r>
              <a:rPr lang="en-US" altLang="en-US" sz="1800" dirty="0">
                <a:solidFill>
                  <a:srgbClr val="000000"/>
                </a:solidFill>
              </a:rPr>
              <a:t>address specific areas of concern related to patient safety. </a:t>
            </a:r>
          </a:p>
          <a:p>
            <a:pPr marL="0" indent="0">
              <a:lnSpc>
                <a:spcPct val="150000"/>
              </a:lnSpc>
              <a:spcBef>
                <a:spcPts val="600"/>
              </a:spcBef>
              <a:spcAft>
                <a:spcPts val="600"/>
              </a:spcAft>
              <a:buNone/>
            </a:pPr>
            <a:r>
              <a:rPr lang="en-US" altLang="en-US" sz="1800" dirty="0">
                <a:solidFill>
                  <a:srgbClr val="000000"/>
                </a:solidFill>
              </a:rPr>
              <a:t>The goals are based on real events.</a:t>
            </a:r>
          </a:p>
        </p:txBody>
      </p:sp>
      <p:pic>
        <p:nvPicPr>
          <p:cNvPr id="13" name="Audio 12">
            <a:hlinkClick r:id="" action="ppaction://media"/>
            <a:extLst>
              <a:ext uri="{FF2B5EF4-FFF2-40B4-BE49-F238E27FC236}">
                <a16:creationId xmlns:a16="http://schemas.microsoft.com/office/drawing/2014/main" id="{D6C0693E-88F9-0040-4C01-30DEB8305A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6433242"/>
      </p:ext>
    </p:extLst>
  </p:cSld>
  <p:clrMapOvr>
    <a:masterClrMapping/>
  </p:clrMapOvr>
  <mc:AlternateContent xmlns:mc="http://schemas.openxmlformats.org/markup-compatibility/2006" xmlns:p14="http://schemas.microsoft.com/office/powerpoint/2010/main">
    <mc:Choice Requires="p14">
      <p:transition spd="slow" p14:dur="2000" advTm="15471"/>
    </mc:Choice>
    <mc:Fallback xmlns="">
      <p:transition spd="slow" advTm="1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17E358-2CDA-4C20-886C-785EE4CBE865}"/>
              </a:ext>
            </a:extLst>
          </p:cNvPr>
          <p:cNvPicPr>
            <a:picLocks noChangeAspect="1"/>
          </p:cNvPicPr>
          <p:nvPr/>
        </p:nvPicPr>
        <p:blipFill>
          <a:blip r:embed="rId4"/>
          <a:stretch>
            <a:fillRect/>
          </a:stretch>
        </p:blipFill>
        <p:spPr>
          <a:xfrm>
            <a:off x="1599500" y="175987"/>
            <a:ext cx="8613322" cy="1513603"/>
          </a:xfrm>
          <a:prstGeom prst="rect">
            <a:avLst/>
          </a:prstGeom>
        </p:spPr>
      </p:pic>
      <p:sp>
        <p:nvSpPr>
          <p:cNvPr id="5" name="Rectangle 3">
            <a:extLst>
              <a:ext uri="{FF2B5EF4-FFF2-40B4-BE49-F238E27FC236}">
                <a16:creationId xmlns:a16="http://schemas.microsoft.com/office/drawing/2014/main" id="{C0018861-6330-417C-B271-3C4DAE19FF0D}"/>
              </a:ext>
            </a:extLst>
          </p:cNvPr>
          <p:cNvSpPr>
            <a:spLocks noChangeArrowheads="1"/>
          </p:cNvSpPr>
          <p:nvPr/>
        </p:nvSpPr>
        <p:spPr bwMode="auto">
          <a:xfrm>
            <a:off x="2003544" y="1926021"/>
            <a:ext cx="3645348" cy="3043123"/>
          </a:xfrm>
          <a:prstGeom prst="rect">
            <a:avLst/>
          </a:prstGeom>
          <a:noFill/>
          <a:ln w="9525">
            <a:noFill/>
            <a:miter lim="800000"/>
            <a:headEnd/>
            <a:tailEnd/>
          </a:ln>
        </p:spPr>
        <p:txBody>
          <a:bodyPr wrap="square" lIns="26650" tIns="13326" rIns="26650" bIns="13326">
            <a:spAutoFit/>
          </a:bodyPr>
          <a:lstStyle/>
          <a:p>
            <a:pPr algn="ctr"/>
            <a:r>
              <a:rPr lang="en-US" sz="2000" b="1" dirty="0">
                <a:solidFill>
                  <a:srgbClr val="002265"/>
                </a:solidFill>
              </a:rPr>
              <a:t>Always </a:t>
            </a:r>
          </a:p>
          <a:p>
            <a:pPr algn="ctr"/>
            <a:r>
              <a:rPr lang="en-US" sz="2000" b="1" dirty="0">
                <a:solidFill>
                  <a:srgbClr val="002265"/>
                </a:solidFill>
              </a:rPr>
              <a:t>SPEAK WITH THE PATIENT to confirm their information.</a:t>
            </a:r>
          </a:p>
          <a:p>
            <a:pPr marL="342900" indent="-342900">
              <a:buFont typeface="Wingdings" panose="05000000000000000000" pitchFamily="2" charset="2"/>
              <a:buChar char="ü"/>
            </a:pPr>
            <a:r>
              <a:rPr lang="en-US" sz="1600" b="1" dirty="0">
                <a:solidFill>
                  <a:srgbClr val="002265"/>
                </a:solidFill>
              </a:rPr>
              <a:t>Use a language interpreter if the patient’s primary language is not English.</a:t>
            </a:r>
          </a:p>
          <a:p>
            <a:pPr marL="342900" indent="-342900">
              <a:buFont typeface="Wingdings" panose="05000000000000000000" pitchFamily="2" charset="2"/>
              <a:buChar char="ü"/>
            </a:pPr>
            <a:r>
              <a:rPr lang="en-US" sz="1600" b="1" dirty="0">
                <a:solidFill>
                  <a:srgbClr val="002265"/>
                </a:solidFill>
              </a:rPr>
              <a:t>ASK the patient their name.</a:t>
            </a:r>
          </a:p>
          <a:p>
            <a:pPr marL="342900" indent="-342900">
              <a:buFont typeface="Wingdings" panose="05000000000000000000" pitchFamily="2" charset="2"/>
              <a:buChar char="ü"/>
            </a:pPr>
            <a:r>
              <a:rPr lang="en-US" sz="1600" b="1" dirty="0">
                <a:solidFill>
                  <a:srgbClr val="002265"/>
                </a:solidFill>
              </a:rPr>
              <a:t>DO NOT state the patient’s name and ask for confirmation</a:t>
            </a:r>
            <a:r>
              <a:rPr lang="en-US" sz="1400" b="1" dirty="0">
                <a:solidFill>
                  <a:srgbClr val="002265"/>
                </a:solidFill>
              </a:rPr>
              <a:t>: </a:t>
            </a:r>
          </a:p>
          <a:p>
            <a:r>
              <a:rPr lang="en-US" sz="400" b="1" dirty="0">
                <a:solidFill>
                  <a:srgbClr val="002265"/>
                </a:solidFill>
              </a:rPr>
              <a:t>       </a:t>
            </a:r>
          </a:p>
          <a:p>
            <a:r>
              <a:rPr lang="en-US" sz="1400" b="1" dirty="0">
                <a:solidFill>
                  <a:srgbClr val="002265"/>
                </a:solidFill>
              </a:rPr>
              <a:t>        </a:t>
            </a:r>
            <a:r>
              <a:rPr lang="en-US" sz="1400" b="1" dirty="0">
                <a:solidFill>
                  <a:srgbClr val="009900"/>
                </a:solidFill>
              </a:rPr>
              <a:t>“Please tell me your name.”</a:t>
            </a:r>
          </a:p>
          <a:p>
            <a:r>
              <a:rPr lang="en-US" sz="600" b="1" dirty="0">
                <a:solidFill>
                  <a:srgbClr val="002265"/>
                </a:solidFill>
              </a:rPr>
              <a:t>       </a:t>
            </a:r>
          </a:p>
          <a:p>
            <a:r>
              <a:rPr lang="en-US" sz="1400" b="1" i="1" dirty="0">
                <a:solidFill>
                  <a:srgbClr val="002265"/>
                </a:solidFill>
              </a:rPr>
              <a:t>        </a:t>
            </a:r>
            <a:r>
              <a:rPr lang="en-US" sz="1400" b="1" i="1" dirty="0">
                <a:solidFill>
                  <a:srgbClr val="C00000"/>
                </a:solidFill>
              </a:rPr>
              <a:t>NOT </a:t>
            </a:r>
            <a:r>
              <a:rPr lang="en-US" sz="1400" b="1" dirty="0">
                <a:solidFill>
                  <a:srgbClr val="C00000"/>
                </a:solidFill>
              </a:rPr>
              <a:t> “Mr. John Smith?”</a:t>
            </a:r>
          </a:p>
        </p:txBody>
      </p:sp>
      <p:pic>
        <p:nvPicPr>
          <p:cNvPr id="6" name="Picture 5">
            <a:extLst>
              <a:ext uri="{FF2B5EF4-FFF2-40B4-BE49-F238E27FC236}">
                <a16:creationId xmlns:a16="http://schemas.microsoft.com/office/drawing/2014/main" id="{98F22C62-B576-4E57-BD71-022E3C23A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446" y="2258152"/>
            <a:ext cx="3182380" cy="2105267"/>
          </a:xfrm>
          <a:prstGeom prst="rect">
            <a:avLst/>
          </a:prstGeom>
        </p:spPr>
      </p:pic>
      <p:sp>
        <p:nvSpPr>
          <p:cNvPr id="7" name="Text Box 13">
            <a:extLst>
              <a:ext uri="{FF2B5EF4-FFF2-40B4-BE49-F238E27FC236}">
                <a16:creationId xmlns:a16="http://schemas.microsoft.com/office/drawing/2014/main" id="{E1046D0D-2781-47C2-B6D9-CE3E1B54C051}"/>
              </a:ext>
            </a:extLst>
          </p:cNvPr>
          <p:cNvSpPr txBox="1">
            <a:spLocks noChangeArrowheads="1"/>
          </p:cNvSpPr>
          <p:nvPr/>
        </p:nvSpPr>
        <p:spPr bwMode="auto">
          <a:xfrm>
            <a:off x="3323092" y="5198719"/>
            <a:ext cx="4481545" cy="892552"/>
          </a:xfrm>
          <a:prstGeom prst="rect">
            <a:avLst/>
          </a:prstGeom>
          <a:noFill/>
          <a:ln w="9525" algn="ctr">
            <a:solidFill>
              <a:srgbClr val="000066"/>
            </a:solidFill>
            <a:miter lim="800000"/>
            <a:headEnd/>
            <a:tailEnd/>
          </a:ln>
        </p:spPr>
        <p:txBody>
          <a:bodyPr wrap="square">
            <a:spAutoFit/>
          </a:bodyPr>
          <a:lstStyle/>
          <a:p>
            <a:pPr algn="ctr"/>
            <a:r>
              <a:rPr lang="en-US" sz="1400" b="1" i="1" dirty="0">
                <a:solidFill>
                  <a:srgbClr val="000000"/>
                </a:solidFill>
              </a:rPr>
              <a:t>UH Policy #831-200-301, Patient Identification</a:t>
            </a:r>
          </a:p>
          <a:p>
            <a:pPr algn="ctr"/>
            <a:r>
              <a:rPr lang="en-US" sz="1400" b="1" i="1" dirty="0">
                <a:solidFill>
                  <a:srgbClr val="000000"/>
                </a:solidFill>
              </a:rPr>
              <a:t> </a:t>
            </a:r>
          </a:p>
          <a:p>
            <a:r>
              <a:rPr lang="en-US" sz="1200" b="1" i="1" dirty="0">
                <a:solidFill>
                  <a:srgbClr val="000000"/>
                </a:solidFill>
              </a:rPr>
              <a:t>Inpatient: Confirm Name &amp; Medical Record Number (MRN)</a:t>
            </a:r>
          </a:p>
          <a:p>
            <a:r>
              <a:rPr lang="en-US" sz="1200" b="1" i="1" dirty="0">
                <a:solidFill>
                  <a:srgbClr val="000000"/>
                </a:solidFill>
              </a:rPr>
              <a:t>Outpatient:  Confirm Name &amp; Date of Birth</a:t>
            </a:r>
          </a:p>
        </p:txBody>
      </p:sp>
      <p:pic>
        <p:nvPicPr>
          <p:cNvPr id="8" name="Picture 7">
            <a:extLst>
              <a:ext uri="{FF2B5EF4-FFF2-40B4-BE49-F238E27FC236}">
                <a16:creationId xmlns:a16="http://schemas.microsoft.com/office/drawing/2014/main" id="{AEB07E66-D58C-41D1-BA37-C6D2F234BF30}"/>
              </a:ext>
            </a:extLst>
          </p:cNvPr>
          <p:cNvPicPr>
            <a:picLocks noChangeAspect="1"/>
          </p:cNvPicPr>
          <p:nvPr/>
        </p:nvPicPr>
        <p:blipFill>
          <a:blip r:embed="rId6"/>
          <a:stretch>
            <a:fillRect/>
          </a:stretch>
        </p:blipFill>
        <p:spPr>
          <a:xfrm>
            <a:off x="4794219" y="4295163"/>
            <a:ext cx="269593" cy="283458"/>
          </a:xfrm>
          <a:prstGeom prst="rect">
            <a:avLst/>
          </a:prstGeom>
        </p:spPr>
      </p:pic>
      <p:pic>
        <p:nvPicPr>
          <p:cNvPr id="9" name="Picture 8">
            <a:extLst>
              <a:ext uri="{FF2B5EF4-FFF2-40B4-BE49-F238E27FC236}">
                <a16:creationId xmlns:a16="http://schemas.microsoft.com/office/drawing/2014/main" id="{3E261704-EEA6-4495-A7E9-2E290F59B726}"/>
              </a:ext>
            </a:extLst>
          </p:cNvPr>
          <p:cNvPicPr>
            <a:picLocks noChangeAspect="1"/>
          </p:cNvPicPr>
          <p:nvPr/>
        </p:nvPicPr>
        <p:blipFill>
          <a:blip r:embed="rId7"/>
          <a:stretch>
            <a:fillRect/>
          </a:stretch>
        </p:blipFill>
        <p:spPr>
          <a:xfrm>
            <a:off x="4508812" y="4662511"/>
            <a:ext cx="211395" cy="270850"/>
          </a:xfrm>
          <a:prstGeom prst="rect">
            <a:avLst/>
          </a:prstGeom>
        </p:spPr>
      </p:pic>
      <p:pic>
        <p:nvPicPr>
          <p:cNvPr id="11" name="Audio 10">
            <a:hlinkClick r:id="" action="ppaction://media"/>
            <a:extLst>
              <a:ext uri="{FF2B5EF4-FFF2-40B4-BE49-F238E27FC236}">
                <a16:creationId xmlns:a16="http://schemas.microsoft.com/office/drawing/2014/main" id="{4C89BA4C-152A-2D12-AB07-A460287462F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4566849"/>
      </p:ext>
    </p:extLst>
  </p:cSld>
  <p:clrMapOvr>
    <a:masterClrMapping/>
  </p:clrMapOvr>
  <mc:AlternateContent xmlns:mc="http://schemas.openxmlformats.org/markup-compatibility/2006" xmlns:p14="http://schemas.microsoft.com/office/powerpoint/2010/main">
    <mc:Choice Requires="p14">
      <p:transition spd="slow" p14:dur="2000" advTm="40446"/>
    </mc:Choice>
    <mc:Fallback xmlns="">
      <p:transition spd="slow" advTm="4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9BF25C-5404-4E72-8491-F6BB634DC830}"/>
              </a:ext>
            </a:extLst>
          </p:cNvPr>
          <p:cNvPicPr>
            <a:picLocks noChangeAspect="1"/>
          </p:cNvPicPr>
          <p:nvPr/>
        </p:nvPicPr>
        <p:blipFill>
          <a:blip r:embed="rId4"/>
          <a:stretch>
            <a:fillRect/>
          </a:stretch>
        </p:blipFill>
        <p:spPr>
          <a:xfrm>
            <a:off x="1687192" y="273735"/>
            <a:ext cx="7743825" cy="790575"/>
          </a:xfrm>
          <a:prstGeom prst="rect">
            <a:avLst/>
          </a:prstGeom>
          <a:ln>
            <a:solidFill>
              <a:schemeClr val="bg1">
                <a:lumMod val="65000"/>
              </a:schemeClr>
            </a:solidFill>
          </a:ln>
        </p:spPr>
      </p:pic>
      <p:sp>
        <p:nvSpPr>
          <p:cNvPr id="4" name="Text Box 30">
            <a:extLst>
              <a:ext uri="{FF2B5EF4-FFF2-40B4-BE49-F238E27FC236}">
                <a16:creationId xmlns:a16="http://schemas.microsoft.com/office/drawing/2014/main" id="{12094FC5-11F3-4B19-9B27-3CD8113EF66B}"/>
              </a:ext>
            </a:extLst>
          </p:cNvPr>
          <p:cNvSpPr txBox="1">
            <a:spLocks noChangeArrowheads="1"/>
          </p:cNvSpPr>
          <p:nvPr/>
        </p:nvSpPr>
        <p:spPr bwMode="auto">
          <a:xfrm>
            <a:off x="2458818" y="1337901"/>
            <a:ext cx="6135454" cy="307777"/>
          </a:xfrm>
          <a:prstGeom prst="rect">
            <a:avLst/>
          </a:prstGeom>
          <a:noFill/>
          <a:ln w="9525" algn="ctr">
            <a:solidFill>
              <a:srgbClr val="002060"/>
            </a:solidFill>
            <a:miter lim="800000"/>
            <a:headEnd/>
            <a:tailEnd/>
          </a:ln>
        </p:spPr>
        <p:txBody>
          <a:bodyPr wrap="square">
            <a:spAutoFit/>
          </a:bodyPr>
          <a:lstStyle/>
          <a:p>
            <a:pPr algn="ctr"/>
            <a:r>
              <a:rPr lang="en-US" sz="1400" b="1" i="1" dirty="0">
                <a:solidFill>
                  <a:srgbClr val="000000"/>
                </a:solidFill>
              </a:rPr>
              <a:t>UH Policy: Critical Value Reporting</a:t>
            </a:r>
          </a:p>
        </p:txBody>
      </p:sp>
      <p:sp>
        <p:nvSpPr>
          <p:cNvPr id="5" name="Text Box 30">
            <a:extLst>
              <a:ext uri="{FF2B5EF4-FFF2-40B4-BE49-F238E27FC236}">
                <a16:creationId xmlns:a16="http://schemas.microsoft.com/office/drawing/2014/main" id="{E5303CA9-C522-4613-A287-371E043240F4}"/>
              </a:ext>
            </a:extLst>
          </p:cNvPr>
          <p:cNvSpPr txBox="1">
            <a:spLocks noChangeArrowheads="1"/>
          </p:cNvSpPr>
          <p:nvPr/>
        </p:nvSpPr>
        <p:spPr bwMode="auto">
          <a:xfrm>
            <a:off x="2788638" y="2977035"/>
            <a:ext cx="3147972" cy="1569660"/>
          </a:xfrm>
          <a:prstGeom prst="rect">
            <a:avLst/>
          </a:prstGeom>
          <a:noFill/>
          <a:ln w="9525" algn="ctr">
            <a:solidFill>
              <a:schemeClr val="accent4">
                <a:lumMod val="20000"/>
                <a:lumOff val="80000"/>
              </a:schemeClr>
            </a:solidFill>
            <a:miter lim="800000"/>
            <a:headEnd/>
            <a:tailEnd/>
          </a:ln>
          <a:effectLst>
            <a:glow rad="228600">
              <a:schemeClr val="accent4">
                <a:satMod val="175000"/>
                <a:alpha val="40000"/>
              </a:schemeClr>
            </a:glow>
          </a:effectLst>
        </p:spPr>
        <p:txBody>
          <a:bodyPr wrap="square">
            <a:spAutoFit/>
          </a:bodyPr>
          <a:lstStyle/>
          <a:p>
            <a:r>
              <a:rPr lang="en-US" sz="1600" b="1" dirty="0">
                <a:solidFill>
                  <a:srgbClr val="000000"/>
                </a:solidFill>
              </a:rPr>
              <a:t>Find the provider on-call schedule on AMiON </a:t>
            </a:r>
            <a:r>
              <a:rPr lang="en-US" sz="1600" b="1" dirty="0"/>
              <a:t>at: </a:t>
            </a:r>
          </a:p>
          <a:p>
            <a:r>
              <a:rPr lang="en-US" sz="1600" dirty="0"/>
              <a:t>amion.com    </a:t>
            </a:r>
          </a:p>
          <a:p>
            <a:r>
              <a:rPr lang="en-US" sz="1600" b="1" dirty="0"/>
              <a:t> </a:t>
            </a:r>
          </a:p>
          <a:p>
            <a:r>
              <a:rPr lang="en-US" sz="1600" b="1" dirty="0"/>
              <a:t>Password:</a:t>
            </a:r>
          </a:p>
          <a:p>
            <a:r>
              <a:rPr lang="en-US" sz="1600" dirty="0"/>
              <a:t>uhnj</a:t>
            </a:r>
          </a:p>
        </p:txBody>
      </p:sp>
      <p:pic>
        <p:nvPicPr>
          <p:cNvPr id="6" name="Picture 5">
            <a:extLst>
              <a:ext uri="{FF2B5EF4-FFF2-40B4-BE49-F238E27FC236}">
                <a16:creationId xmlns:a16="http://schemas.microsoft.com/office/drawing/2014/main" id="{E0AC0CFA-2622-4739-941F-FDE68C1A3FBD}"/>
              </a:ext>
            </a:extLst>
          </p:cNvPr>
          <p:cNvPicPr>
            <a:picLocks noChangeAspect="1"/>
          </p:cNvPicPr>
          <p:nvPr/>
        </p:nvPicPr>
        <p:blipFill>
          <a:blip r:embed="rId5"/>
          <a:stretch>
            <a:fillRect/>
          </a:stretch>
        </p:blipFill>
        <p:spPr>
          <a:xfrm>
            <a:off x="2562909" y="1693882"/>
            <a:ext cx="5927272" cy="617424"/>
          </a:xfrm>
          <a:prstGeom prst="rect">
            <a:avLst/>
          </a:prstGeom>
        </p:spPr>
      </p:pic>
      <p:pic>
        <p:nvPicPr>
          <p:cNvPr id="7" name="Picture 6">
            <a:extLst>
              <a:ext uri="{FF2B5EF4-FFF2-40B4-BE49-F238E27FC236}">
                <a16:creationId xmlns:a16="http://schemas.microsoft.com/office/drawing/2014/main" id="{23CE4CBA-F01D-4DE9-8B8A-3CA3A11B428E}"/>
              </a:ext>
            </a:extLst>
          </p:cNvPr>
          <p:cNvPicPr>
            <a:picLocks noChangeAspect="1"/>
          </p:cNvPicPr>
          <p:nvPr/>
        </p:nvPicPr>
        <p:blipFill>
          <a:blip r:embed="rId6"/>
          <a:stretch>
            <a:fillRect/>
          </a:stretch>
        </p:blipFill>
        <p:spPr>
          <a:xfrm>
            <a:off x="6411418" y="2755554"/>
            <a:ext cx="2301948" cy="2280829"/>
          </a:xfrm>
          <a:prstGeom prst="rect">
            <a:avLst/>
          </a:prstGeom>
        </p:spPr>
      </p:pic>
      <p:pic>
        <p:nvPicPr>
          <p:cNvPr id="10" name="Audio 9">
            <a:hlinkClick r:id="" action="ppaction://media"/>
            <a:extLst>
              <a:ext uri="{FF2B5EF4-FFF2-40B4-BE49-F238E27FC236}">
                <a16:creationId xmlns:a16="http://schemas.microsoft.com/office/drawing/2014/main" id="{EDBD4615-263B-4788-9186-5FEAB6F494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729564"/>
      </p:ext>
    </p:extLst>
  </p:cSld>
  <p:clrMapOvr>
    <a:masterClrMapping/>
  </p:clrMapOvr>
  <mc:AlternateContent xmlns:mc="http://schemas.openxmlformats.org/markup-compatibility/2006" xmlns:p14="http://schemas.microsoft.com/office/powerpoint/2010/main">
    <mc:Choice Requires="p14">
      <p:transition spd="slow" p14:dur="2000" advTm="38982"/>
    </mc:Choice>
    <mc:Fallback xmlns="">
      <p:transition spd="slow" advTm="3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965F2-2E7B-4FC0-83A8-9E0E178967C8}"/>
              </a:ext>
            </a:extLst>
          </p:cNvPr>
          <p:cNvPicPr>
            <a:picLocks noChangeAspect="1"/>
          </p:cNvPicPr>
          <p:nvPr/>
        </p:nvPicPr>
        <p:blipFill>
          <a:blip r:embed="rId4"/>
          <a:stretch>
            <a:fillRect/>
          </a:stretch>
        </p:blipFill>
        <p:spPr>
          <a:xfrm>
            <a:off x="1597330" y="176660"/>
            <a:ext cx="8539993" cy="2894062"/>
          </a:xfrm>
          <a:prstGeom prst="rect">
            <a:avLst/>
          </a:prstGeom>
        </p:spPr>
      </p:pic>
      <p:sp>
        <p:nvSpPr>
          <p:cNvPr id="6" name="Content Placeholder 2">
            <a:extLst>
              <a:ext uri="{FF2B5EF4-FFF2-40B4-BE49-F238E27FC236}">
                <a16:creationId xmlns:a16="http://schemas.microsoft.com/office/drawing/2014/main" id="{1F30DA68-D4C1-4938-AA0B-50567D0F2C43}"/>
              </a:ext>
            </a:extLst>
          </p:cNvPr>
          <p:cNvSpPr>
            <a:spLocks noGrp="1"/>
          </p:cNvSpPr>
          <p:nvPr>
            <p:ph idx="1"/>
          </p:nvPr>
        </p:nvSpPr>
        <p:spPr>
          <a:xfrm>
            <a:off x="2625857" y="3277043"/>
            <a:ext cx="6940286" cy="2301636"/>
          </a:xfrm>
        </p:spPr>
        <p:txBody>
          <a:bodyPr>
            <a:normAutofit fontScale="77500" lnSpcReduction="20000"/>
          </a:bodyPr>
          <a:lstStyle/>
          <a:p>
            <a:pPr marL="342900" indent="-342900">
              <a:buFont typeface="+mj-lt"/>
              <a:buAutoNum type="arabicPeriod"/>
            </a:pPr>
            <a:r>
              <a:rPr lang="en-US" dirty="0"/>
              <a:t>Access medications </a:t>
            </a:r>
            <a:r>
              <a:rPr lang="en-US" u="sng" dirty="0"/>
              <a:t>one patient at a time </a:t>
            </a:r>
            <a:r>
              <a:rPr lang="en-US" dirty="0"/>
              <a:t>and then administer to that patient, prior to accessing and administering medications to another patient.</a:t>
            </a:r>
          </a:p>
          <a:p>
            <a:pPr marL="342900" indent="-342900">
              <a:buFont typeface="+mj-lt"/>
              <a:buAutoNum type="arabicPeriod"/>
            </a:pPr>
            <a:endParaRPr lang="en-US" dirty="0"/>
          </a:p>
          <a:p>
            <a:pPr marL="342900" indent="-342900">
              <a:buFont typeface="+mj-lt"/>
              <a:buAutoNum type="arabicPeriod"/>
            </a:pPr>
            <a:r>
              <a:rPr lang="en-US" dirty="0"/>
              <a:t>Identify the patient using at least two hospital approved identifiers (name &amp; date of birth or medical record number).  </a:t>
            </a:r>
          </a:p>
          <a:p>
            <a:pPr marL="342900" indent="-342900">
              <a:buFont typeface="+mj-lt"/>
              <a:buAutoNum type="arabicPeriod"/>
            </a:pPr>
            <a:endParaRPr lang="en-US" dirty="0"/>
          </a:p>
          <a:p>
            <a:pPr marL="342900" indent="-342900">
              <a:buFont typeface="+mj-lt"/>
              <a:buAutoNum type="arabicPeriod"/>
            </a:pPr>
            <a:r>
              <a:rPr lang="en-US" dirty="0"/>
              <a:t>Verify the medication, dosage strength, route schedule.</a:t>
            </a:r>
          </a:p>
        </p:txBody>
      </p:sp>
      <p:pic>
        <p:nvPicPr>
          <p:cNvPr id="8" name="Picture 7">
            <a:extLst>
              <a:ext uri="{FF2B5EF4-FFF2-40B4-BE49-F238E27FC236}">
                <a16:creationId xmlns:a16="http://schemas.microsoft.com/office/drawing/2014/main" id="{1008A715-B58B-4D50-81EE-9F2D2DDB5A4E}"/>
              </a:ext>
            </a:extLst>
          </p:cNvPr>
          <p:cNvPicPr>
            <a:picLocks noChangeAspect="1"/>
          </p:cNvPicPr>
          <p:nvPr/>
        </p:nvPicPr>
        <p:blipFill>
          <a:blip r:embed="rId5"/>
          <a:stretch>
            <a:fillRect/>
          </a:stretch>
        </p:blipFill>
        <p:spPr>
          <a:xfrm>
            <a:off x="1582724" y="3213771"/>
            <a:ext cx="1158337" cy="1247685"/>
          </a:xfrm>
          <a:prstGeom prst="rect">
            <a:avLst/>
          </a:prstGeom>
        </p:spPr>
      </p:pic>
      <p:pic>
        <p:nvPicPr>
          <p:cNvPr id="7" name="Audio 6">
            <a:hlinkClick r:id="" action="ppaction://media"/>
            <a:extLst>
              <a:ext uri="{FF2B5EF4-FFF2-40B4-BE49-F238E27FC236}">
                <a16:creationId xmlns:a16="http://schemas.microsoft.com/office/drawing/2014/main" id="{D75BFD52-E930-D625-5D68-40154C362D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4172550"/>
      </p:ext>
    </p:extLst>
  </p:cSld>
  <p:clrMapOvr>
    <a:masterClrMapping/>
  </p:clrMapOvr>
  <mc:AlternateContent xmlns:mc="http://schemas.openxmlformats.org/markup-compatibility/2006" xmlns:p14="http://schemas.microsoft.com/office/powerpoint/2010/main">
    <mc:Choice Requires="p14">
      <p:transition spd="slow" p14:dur="2000" advTm="65987"/>
    </mc:Choice>
    <mc:Fallback xmlns="">
      <p:transition spd="slow" advTm="6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DE500-1189-4F0F-A8E4-BE3B0A5D4802}"/>
              </a:ext>
            </a:extLst>
          </p:cNvPr>
          <p:cNvPicPr>
            <a:picLocks noChangeAspect="1"/>
          </p:cNvPicPr>
          <p:nvPr/>
        </p:nvPicPr>
        <p:blipFill>
          <a:blip r:embed="rId4"/>
          <a:stretch>
            <a:fillRect/>
          </a:stretch>
        </p:blipFill>
        <p:spPr>
          <a:xfrm>
            <a:off x="1638300" y="311791"/>
            <a:ext cx="8794808" cy="1052370"/>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9EC4EC8A-B0A1-4CDD-BE73-8D35F5B14C7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483904" y="1417012"/>
            <a:ext cx="3653419" cy="3221371"/>
          </a:xfrm>
          <a:prstGeom prst="rect">
            <a:avLst/>
          </a:prstGeom>
        </p:spPr>
      </p:pic>
      <p:pic>
        <p:nvPicPr>
          <p:cNvPr id="5" name="Picture 2" descr="http://www.mc.vanderbilt.edu:8080/common/imageresizer/image.php?image=/documents/reporter/images/reporter_3.15.02_1.jpg&amp;width=350&amp;height=212&amp;hash=d568dab723dcb0634c3d16d4958468f3">
            <a:extLst>
              <a:ext uri="{FF2B5EF4-FFF2-40B4-BE49-F238E27FC236}">
                <a16:creationId xmlns:a16="http://schemas.microsoft.com/office/drawing/2014/main" id="{F2BDB632-8B2F-408A-9162-6CD6A29F4158}"/>
              </a:ext>
            </a:extLst>
          </p:cNvPr>
          <p:cNvPicPr>
            <a:picLocks noChangeAspect="1" noChangeArrowheads="1"/>
          </p:cNvPicPr>
          <p:nvPr/>
        </p:nvPicPr>
        <p:blipFill>
          <a:blip r:embed="rId6" cstate="print"/>
          <a:srcRect/>
          <a:stretch>
            <a:fillRect/>
          </a:stretch>
        </p:blipFill>
        <p:spPr bwMode="auto">
          <a:xfrm>
            <a:off x="2387941" y="2317808"/>
            <a:ext cx="3333750" cy="2019301"/>
          </a:xfrm>
          <a:prstGeom prst="rect">
            <a:avLst/>
          </a:prstGeom>
          <a:noFill/>
        </p:spPr>
      </p:pic>
      <p:sp>
        <p:nvSpPr>
          <p:cNvPr id="6" name="Rectangle 5">
            <a:extLst>
              <a:ext uri="{FF2B5EF4-FFF2-40B4-BE49-F238E27FC236}">
                <a16:creationId xmlns:a16="http://schemas.microsoft.com/office/drawing/2014/main" id="{0DE94F7C-2D9E-4DED-B050-A9417EC7B539}"/>
              </a:ext>
            </a:extLst>
          </p:cNvPr>
          <p:cNvSpPr>
            <a:spLocks noChangeArrowheads="1"/>
          </p:cNvSpPr>
          <p:nvPr/>
        </p:nvSpPr>
        <p:spPr bwMode="auto">
          <a:xfrm>
            <a:off x="2178343" y="4573788"/>
            <a:ext cx="4983061" cy="1011803"/>
          </a:xfrm>
          <a:prstGeom prst="rect">
            <a:avLst/>
          </a:prstGeom>
          <a:noFill/>
          <a:ln w="9525">
            <a:noFill/>
            <a:miter lim="800000"/>
            <a:headEnd/>
            <a:tailEnd/>
          </a:ln>
        </p:spPr>
        <p:txBody>
          <a:bodyPr wrap="square" lIns="26657" tIns="13329" rIns="26657" bIns="13329">
            <a:spAutoFit/>
          </a:bodyPr>
          <a:lstStyle/>
          <a:p>
            <a:pPr marL="457200">
              <a:buFont typeface="Wingdings" panose="05000000000000000000" pitchFamily="2" charset="2"/>
              <a:buChar char="ü"/>
            </a:pPr>
            <a:r>
              <a:rPr lang="en-US" dirty="0">
                <a:solidFill>
                  <a:srgbClr val="000000"/>
                </a:solidFill>
              </a:rPr>
              <a:t>Don’t ignore alarms.</a:t>
            </a:r>
          </a:p>
          <a:p>
            <a:pPr marL="457200"/>
            <a:endParaRPr lang="en-US" sz="1000" dirty="0">
              <a:solidFill>
                <a:srgbClr val="000000"/>
              </a:solidFill>
            </a:endParaRPr>
          </a:p>
          <a:p>
            <a:pPr marL="457200">
              <a:buFont typeface="Wingdings" panose="05000000000000000000" pitchFamily="2" charset="2"/>
              <a:buChar char="ü"/>
            </a:pPr>
            <a:r>
              <a:rPr lang="en-US" dirty="0">
                <a:solidFill>
                  <a:srgbClr val="000000"/>
                </a:solidFill>
              </a:rPr>
              <a:t>Don’t instruct family members/visitors on how to silence alarms.</a:t>
            </a:r>
          </a:p>
        </p:txBody>
      </p:sp>
      <p:pic>
        <p:nvPicPr>
          <p:cNvPr id="9" name="Audio 8">
            <a:hlinkClick r:id="" action="ppaction://media"/>
            <a:extLst>
              <a:ext uri="{FF2B5EF4-FFF2-40B4-BE49-F238E27FC236}">
                <a16:creationId xmlns:a16="http://schemas.microsoft.com/office/drawing/2014/main" id="{13FD398D-F6C6-42DD-54B4-52C8E29EC9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5583289"/>
      </p:ext>
    </p:extLst>
  </p:cSld>
  <p:clrMapOvr>
    <a:masterClrMapping/>
  </p:clrMapOvr>
  <mc:AlternateContent xmlns:mc="http://schemas.openxmlformats.org/markup-compatibility/2006" xmlns:p14="http://schemas.microsoft.com/office/powerpoint/2010/main">
    <mc:Choice Requires="p14">
      <p:transition spd="slow" p14:dur="2000" advTm="23248"/>
    </mc:Choice>
    <mc:Fallback xmlns="">
      <p:transition spd="slow" advTm="2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3726AE-6B2E-44CF-A5A9-253A61067D8F}"/>
              </a:ext>
            </a:extLst>
          </p:cNvPr>
          <p:cNvPicPr>
            <a:picLocks noChangeAspect="1"/>
          </p:cNvPicPr>
          <p:nvPr/>
        </p:nvPicPr>
        <p:blipFill>
          <a:blip r:embed="rId4"/>
          <a:stretch>
            <a:fillRect/>
          </a:stretch>
        </p:blipFill>
        <p:spPr>
          <a:xfrm>
            <a:off x="1666613" y="220252"/>
            <a:ext cx="8858774" cy="1340928"/>
          </a:xfrm>
          <a:prstGeom prst="rect">
            <a:avLst/>
          </a:prstGeom>
        </p:spPr>
      </p:pic>
      <p:pic>
        <p:nvPicPr>
          <p:cNvPr id="4" name="Picture 3">
            <a:extLst>
              <a:ext uri="{FF2B5EF4-FFF2-40B4-BE49-F238E27FC236}">
                <a16:creationId xmlns:a16="http://schemas.microsoft.com/office/drawing/2014/main" id="{1BFD793D-AACB-4A79-A62D-183381A23E1B}"/>
              </a:ext>
            </a:extLst>
          </p:cNvPr>
          <p:cNvPicPr>
            <a:picLocks noChangeAspect="1"/>
          </p:cNvPicPr>
          <p:nvPr/>
        </p:nvPicPr>
        <p:blipFill>
          <a:blip r:embed="rId5"/>
          <a:stretch>
            <a:fillRect/>
          </a:stretch>
        </p:blipFill>
        <p:spPr>
          <a:xfrm>
            <a:off x="4997043" y="2190348"/>
            <a:ext cx="4764947" cy="3171321"/>
          </a:xfrm>
          <a:prstGeom prst="rect">
            <a:avLst/>
          </a:prstGeom>
        </p:spPr>
      </p:pic>
      <p:sp>
        <p:nvSpPr>
          <p:cNvPr id="5" name="TextBox 4">
            <a:extLst>
              <a:ext uri="{FF2B5EF4-FFF2-40B4-BE49-F238E27FC236}">
                <a16:creationId xmlns:a16="http://schemas.microsoft.com/office/drawing/2014/main" id="{36275EAF-A99F-4222-891C-0F81081DA16D}"/>
              </a:ext>
            </a:extLst>
          </p:cNvPr>
          <p:cNvSpPr txBox="1"/>
          <p:nvPr/>
        </p:nvSpPr>
        <p:spPr>
          <a:xfrm>
            <a:off x="2029910" y="2760345"/>
            <a:ext cx="2408458" cy="1015663"/>
          </a:xfrm>
          <a:prstGeom prst="rect">
            <a:avLst/>
          </a:prstGeom>
          <a:noFill/>
        </p:spPr>
        <p:txBody>
          <a:bodyPr wrap="square" rtlCol="0">
            <a:spAutoFit/>
          </a:bodyPr>
          <a:lstStyle/>
          <a:p>
            <a:pPr algn="ctr"/>
            <a:r>
              <a:rPr lang="en-US" sz="2000" dirty="0"/>
              <a:t>Always clean your hands </a:t>
            </a:r>
            <a:r>
              <a:rPr lang="en-US" sz="2000" u="sng" dirty="0"/>
              <a:t>before</a:t>
            </a:r>
            <a:r>
              <a:rPr lang="en-US" sz="2000" dirty="0"/>
              <a:t> putting on gloves.</a:t>
            </a:r>
          </a:p>
        </p:txBody>
      </p:sp>
      <p:pic>
        <p:nvPicPr>
          <p:cNvPr id="6" name="Picture 5">
            <a:extLst>
              <a:ext uri="{FF2B5EF4-FFF2-40B4-BE49-F238E27FC236}">
                <a16:creationId xmlns:a16="http://schemas.microsoft.com/office/drawing/2014/main" id="{F1CF766E-C2B6-4F59-BA8B-FFF45D0598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93698">
            <a:off x="2742615" y="2028746"/>
            <a:ext cx="717751" cy="710714"/>
          </a:xfrm>
          <a:prstGeom prst="rect">
            <a:avLst/>
          </a:prstGeom>
        </p:spPr>
      </p:pic>
      <p:pic>
        <p:nvPicPr>
          <p:cNvPr id="9" name="Audio 8">
            <a:hlinkClick r:id="" action="ppaction://media"/>
            <a:extLst>
              <a:ext uri="{FF2B5EF4-FFF2-40B4-BE49-F238E27FC236}">
                <a16:creationId xmlns:a16="http://schemas.microsoft.com/office/drawing/2014/main" id="{829F03DA-EF25-0881-EDAF-5660566EA46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0812331"/>
      </p:ext>
    </p:extLst>
  </p:cSld>
  <p:clrMapOvr>
    <a:masterClrMapping/>
  </p:clrMapOvr>
  <mc:AlternateContent xmlns:mc="http://schemas.openxmlformats.org/markup-compatibility/2006" xmlns:p14="http://schemas.microsoft.com/office/powerpoint/2010/main">
    <mc:Choice Requires="p14">
      <p:transition spd="slow" p14:dur="2000" advTm="18150"/>
    </mc:Choice>
    <mc:Fallback xmlns="">
      <p:transition spd="slow" advTm="1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4"/>
          <a:srcRect l="20947" t="18493" r="34436" b="7534"/>
          <a:stretch>
            <a:fillRect/>
          </a:stretch>
        </p:blipFill>
        <p:spPr bwMode="auto">
          <a:xfrm>
            <a:off x="3787804" y="444214"/>
            <a:ext cx="6787918" cy="6099118"/>
          </a:xfrm>
          <a:prstGeom prst="rect">
            <a:avLst/>
          </a:prstGeom>
          <a:noFill/>
          <a:ln w="9525">
            <a:noFill/>
            <a:miter lim="800000"/>
            <a:headEnd/>
            <a:tailEnd/>
          </a:ln>
        </p:spPr>
      </p:pic>
      <p:sp>
        <p:nvSpPr>
          <p:cNvPr id="11" name="TextBox 10"/>
          <p:cNvSpPr txBox="1"/>
          <p:nvPr/>
        </p:nvSpPr>
        <p:spPr>
          <a:xfrm>
            <a:off x="1790771" y="289502"/>
            <a:ext cx="1796922" cy="1246495"/>
          </a:xfrm>
          <a:prstGeom prst="rect">
            <a:avLst/>
          </a:prstGeom>
          <a:noFill/>
          <a:ln w="38100">
            <a:solidFill>
              <a:schemeClr val="tx1"/>
            </a:solidFill>
          </a:ln>
        </p:spPr>
        <p:txBody>
          <a:bodyPr wrap="square" rtlCol="0">
            <a:spAutoFit/>
          </a:bodyPr>
          <a:lstStyle/>
          <a:p>
            <a:pPr algn="ctr"/>
            <a:r>
              <a:rPr lang="en-US" sz="2500" i="1" dirty="0"/>
              <a:t>For </a:t>
            </a:r>
          </a:p>
          <a:p>
            <a:pPr algn="ctr"/>
            <a:r>
              <a:rPr lang="en-US" sz="2500" i="1" dirty="0"/>
              <a:t>Inpatient </a:t>
            </a:r>
          </a:p>
          <a:p>
            <a:pPr algn="ctr"/>
            <a:r>
              <a:rPr lang="en-US" sz="2500" i="1" dirty="0"/>
              <a:t>Care</a:t>
            </a:r>
          </a:p>
        </p:txBody>
      </p:sp>
      <p:pic>
        <p:nvPicPr>
          <p:cNvPr id="5" name="Audio 4">
            <a:hlinkClick r:id="" action="ppaction://media"/>
            <a:extLst>
              <a:ext uri="{FF2B5EF4-FFF2-40B4-BE49-F238E27FC236}">
                <a16:creationId xmlns:a16="http://schemas.microsoft.com/office/drawing/2014/main" id="{DA69452F-9C68-57E4-FF7C-6C0009DC91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908187"/>
      </p:ext>
    </p:extLst>
  </p:cSld>
  <p:clrMapOvr>
    <a:masterClrMapping/>
  </p:clrMapOvr>
  <mc:AlternateContent xmlns:mc="http://schemas.openxmlformats.org/markup-compatibility/2006" xmlns:p14="http://schemas.microsoft.com/office/powerpoint/2010/main">
    <mc:Choice Requires="p14">
      <p:transition spd="slow" p14:dur="2000" advTm="27290"/>
    </mc:Choice>
    <mc:Fallback xmlns="">
      <p:transition spd="slow" advTm="2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90771" y="289502"/>
            <a:ext cx="1796922" cy="1246495"/>
          </a:xfrm>
          <a:prstGeom prst="rect">
            <a:avLst/>
          </a:prstGeom>
          <a:noFill/>
          <a:ln w="38100">
            <a:solidFill>
              <a:schemeClr val="tx1"/>
            </a:solidFill>
          </a:ln>
        </p:spPr>
        <p:txBody>
          <a:bodyPr wrap="square" rtlCol="0">
            <a:spAutoFit/>
          </a:bodyPr>
          <a:lstStyle/>
          <a:p>
            <a:pPr algn="ctr"/>
            <a:r>
              <a:rPr lang="en-US" sz="2500" i="1" dirty="0"/>
              <a:t>For </a:t>
            </a:r>
          </a:p>
          <a:p>
            <a:pPr algn="ctr"/>
            <a:r>
              <a:rPr lang="en-US" sz="2500" i="1" dirty="0"/>
              <a:t>Outpatient </a:t>
            </a:r>
          </a:p>
          <a:p>
            <a:pPr algn="ctr"/>
            <a:r>
              <a:rPr lang="en-US" sz="2500" i="1" dirty="0"/>
              <a:t>Care</a:t>
            </a:r>
          </a:p>
        </p:txBody>
      </p:sp>
      <p:pic>
        <p:nvPicPr>
          <p:cNvPr id="4" name="Picture 3">
            <a:extLst>
              <a:ext uri="{FF2B5EF4-FFF2-40B4-BE49-F238E27FC236}">
                <a16:creationId xmlns:a16="http://schemas.microsoft.com/office/drawing/2014/main" id="{B4F5B9A7-B97C-424A-A2F1-9841D609D7F4}"/>
              </a:ext>
            </a:extLst>
          </p:cNvPr>
          <p:cNvPicPr/>
          <p:nvPr/>
        </p:nvPicPr>
        <p:blipFill>
          <a:blip r:embed="rId4"/>
          <a:srcRect l="29857" t="19635" r="30977" b="15753"/>
          <a:stretch>
            <a:fillRect/>
          </a:stretch>
        </p:blipFill>
        <p:spPr bwMode="auto">
          <a:xfrm>
            <a:off x="4044316" y="591464"/>
            <a:ext cx="6491161" cy="5902101"/>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8BD105E7-AB4D-9AFA-8143-36FEA0B9B4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7792691"/>
      </p:ext>
    </p:extLst>
  </p:cSld>
  <p:clrMapOvr>
    <a:masterClrMapping/>
  </p:clrMapOvr>
  <mc:AlternateContent xmlns:mc="http://schemas.openxmlformats.org/markup-compatibility/2006" xmlns:p14="http://schemas.microsoft.com/office/powerpoint/2010/main">
    <mc:Choice Requires="p14">
      <p:transition spd="slow" p14:dur="2000" advTm="22916"/>
    </mc:Choice>
    <mc:Fallback xmlns="">
      <p:transition spd="slow" advTm="2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549" y="840514"/>
            <a:ext cx="4164064" cy="734395"/>
          </a:xfrm>
        </p:spPr>
        <p:txBody>
          <a:bodyPr>
            <a:normAutofit/>
          </a:bodyPr>
          <a:lstStyle/>
          <a:p>
            <a:pPr algn="ctr"/>
            <a:r>
              <a:rPr lang="en-US" dirty="0"/>
              <a:t>Our Mission</a:t>
            </a:r>
          </a:p>
        </p:txBody>
      </p:sp>
      <p:sp>
        <p:nvSpPr>
          <p:cNvPr id="7" name="Subtitle 6"/>
          <p:cNvSpPr>
            <a:spLocks noGrp="1"/>
          </p:cNvSpPr>
          <p:nvPr>
            <p:ph idx="1"/>
          </p:nvPr>
        </p:nvSpPr>
        <p:spPr>
          <a:xfrm>
            <a:off x="6096000" y="1574909"/>
            <a:ext cx="5579165" cy="1854091"/>
          </a:xfrm>
        </p:spPr>
        <p:txBody>
          <a:bodyPr/>
          <a:lstStyle/>
          <a:p>
            <a:pPr marL="0" indent="0" algn="ctr">
              <a:lnSpc>
                <a:spcPct val="100000"/>
              </a:lnSpc>
              <a:spcBef>
                <a:spcPts val="0"/>
              </a:spcBef>
              <a:buNone/>
            </a:pPr>
            <a:r>
              <a:rPr lang="en-US" dirty="0"/>
              <a:t>As New Jersey’s public academic health center University Hospital is committed to providing exceptional care to every patient, every time </a:t>
            </a:r>
          </a:p>
        </p:txBody>
      </p:sp>
      <p:sp>
        <p:nvSpPr>
          <p:cNvPr id="9" name="Subtitle 1"/>
          <p:cNvSpPr txBox="1">
            <a:spLocks/>
          </p:cNvSpPr>
          <p:nvPr/>
        </p:nvSpPr>
        <p:spPr bwMode="auto">
          <a:xfrm>
            <a:off x="6254164" y="4258199"/>
            <a:ext cx="5262835" cy="144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200">
                <a:solidFill>
                  <a:schemeClr val="bg1"/>
                </a:solidFill>
                <a:effectLst/>
                <a:latin typeface="+mn-lt"/>
                <a:ea typeface="ＭＳ Ｐゴシック" charset="0"/>
                <a:cs typeface="ＭＳ Ｐゴシック" charset="0"/>
              </a:defRPr>
            </a:lvl1pPr>
            <a:lvl2pPr marL="228600"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2pPr>
            <a:lvl3pPr marL="517525" indent="-22860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ＭＳ Ｐゴシック" charset="0"/>
              </a:defRPr>
            </a:lvl3pPr>
            <a:lvl4pPr marL="800100" indent="-228600" algn="l" rtl="0" eaLnBrk="1" fontAlgn="base" hangingPunct="1">
              <a:spcBef>
                <a:spcPct val="20000"/>
              </a:spcBef>
              <a:spcAft>
                <a:spcPct val="0"/>
              </a:spcAft>
              <a:buFont typeface="Arial" panose="020B0604020202020204" pitchFamily="34" charset="0"/>
              <a:buChar char="•"/>
              <a:tabLst/>
              <a:defRPr sz="1800">
                <a:solidFill>
                  <a:schemeClr val="tx1"/>
                </a:solidFill>
                <a:latin typeface="+mn-lt"/>
                <a:ea typeface="ＭＳ Ｐゴシック" charset="0"/>
              </a:defRPr>
            </a:lvl4pPr>
            <a:lvl5pPr marL="1143000" indent="-228600" algn="l" rtl="0" eaLnBrk="1" fontAlgn="base" hangingPunct="1">
              <a:spcBef>
                <a:spcPct val="20000"/>
              </a:spcBef>
              <a:spcAft>
                <a:spcPct val="0"/>
              </a:spcAft>
              <a:buFont typeface="Tahoma" panose="020B0604030504040204" pitchFamily="34" charset="0"/>
              <a:buChar char="̶"/>
              <a:defRPr sz="18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en-US" sz="2400" kern="0" dirty="0">
                <a:latin typeface="Arial" panose="020B0604020202020204" pitchFamily="34" charset="0"/>
                <a:cs typeface="Arial" panose="020B0604020202020204" pitchFamily="34" charset="0"/>
              </a:rPr>
              <a:t>Partnering with our communities, University Hospital improves health for generations to come</a:t>
            </a:r>
          </a:p>
        </p:txBody>
      </p:sp>
      <p:sp>
        <p:nvSpPr>
          <p:cNvPr id="10" name="Title 1"/>
          <p:cNvSpPr txBox="1">
            <a:spLocks/>
          </p:cNvSpPr>
          <p:nvPr/>
        </p:nvSpPr>
        <p:spPr bwMode="auto">
          <a:xfrm>
            <a:off x="6960645" y="3763152"/>
            <a:ext cx="3849872" cy="49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a:solidFill>
                  <a:schemeClr val="bg1"/>
                </a:solidFill>
                <a:latin typeface="Arial Black" pitchFamily="34" charset="0"/>
                <a:ea typeface="ＭＳ Ｐゴシック" charset="0"/>
                <a:cs typeface="ＭＳ Ｐゴシック" charset="0"/>
              </a:defRPr>
            </a:lvl1pPr>
            <a:lvl2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600" b="1">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600" b="1">
                <a:solidFill>
                  <a:schemeClr val="tx2"/>
                </a:solidFill>
                <a:latin typeface="Arial" charset="0"/>
              </a:defRPr>
            </a:lvl6pPr>
            <a:lvl7pPr marL="914400" algn="ctr" rtl="0" eaLnBrk="1" fontAlgn="base" hangingPunct="1">
              <a:spcBef>
                <a:spcPct val="0"/>
              </a:spcBef>
              <a:spcAft>
                <a:spcPct val="0"/>
              </a:spcAft>
              <a:defRPr sz="3600" b="1">
                <a:solidFill>
                  <a:schemeClr val="tx2"/>
                </a:solidFill>
                <a:latin typeface="Arial" charset="0"/>
              </a:defRPr>
            </a:lvl7pPr>
            <a:lvl8pPr marL="1371600" algn="ctr" rtl="0" eaLnBrk="1" fontAlgn="base" hangingPunct="1">
              <a:spcBef>
                <a:spcPct val="0"/>
              </a:spcBef>
              <a:spcAft>
                <a:spcPct val="0"/>
              </a:spcAft>
              <a:defRPr sz="3600" b="1">
                <a:solidFill>
                  <a:schemeClr val="tx2"/>
                </a:solidFill>
                <a:latin typeface="Arial" charset="0"/>
              </a:defRPr>
            </a:lvl8pPr>
            <a:lvl9pPr marL="1828800" algn="ctr" rtl="0" eaLnBrk="1" fontAlgn="base" hangingPunct="1">
              <a:spcBef>
                <a:spcPct val="0"/>
              </a:spcBef>
              <a:spcAft>
                <a:spcPct val="0"/>
              </a:spcAft>
              <a:defRPr sz="3600" b="1">
                <a:solidFill>
                  <a:schemeClr val="tx2"/>
                </a:solidFill>
                <a:latin typeface="Arial" charset="0"/>
              </a:defRPr>
            </a:lvl9pPr>
          </a:lstStyle>
          <a:p>
            <a:pPr algn="ctr"/>
            <a:r>
              <a:rPr lang="en-US" sz="3200" kern="0" dirty="0"/>
              <a:t>Our Vision</a:t>
            </a:r>
          </a:p>
        </p:txBody>
      </p:sp>
      <p:pic>
        <p:nvPicPr>
          <p:cNvPr id="20" name="Audio 19">
            <a:hlinkClick r:id="" action="ppaction://media"/>
            <a:extLst>
              <a:ext uri="{FF2B5EF4-FFF2-40B4-BE49-F238E27FC236}">
                <a16:creationId xmlns:a16="http://schemas.microsoft.com/office/drawing/2014/main" id="{E68424C3-D4B6-E89A-F0F0-E264ED849F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4287047"/>
      </p:ext>
    </p:extLst>
  </p:cSld>
  <p:clrMapOvr>
    <a:masterClrMapping/>
  </p:clrMapOvr>
  <mc:AlternateContent xmlns:mc="http://schemas.openxmlformats.org/markup-compatibility/2006" xmlns:p14="http://schemas.microsoft.com/office/powerpoint/2010/main">
    <mc:Choice Requires="p14">
      <p:transition spd="slow" p14:dur="2000" advTm="23897"/>
    </mc:Choice>
    <mc:Fallback xmlns="">
      <p:transition spd="slow" advTm="2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BAC61-A01C-46EB-BB78-3253341BBA34}"/>
              </a:ext>
            </a:extLst>
          </p:cNvPr>
          <p:cNvPicPr>
            <a:picLocks noChangeAspect="1"/>
          </p:cNvPicPr>
          <p:nvPr/>
        </p:nvPicPr>
        <p:blipFill>
          <a:blip r:embed="rId4"/>
          <a:stretch>
            <a:fillRect/>
          </a:stretch>
        </p:blipFill>
        <p:spPr>
          <a:xfrm>
            <a:off x="1753606" y="285969"/>
            <a:ext cx="6067425" cy="866775"/>
          </a:xfrm>
          <a:prstGeom prst="rect">
            <a:avLst/>
          </a:prstGeom>
          <a:ln>
            <a:solidFill>
              <a:schemeClr val="bg1">
                <a:lumMod val="65000"/>
              </a:schemeClr>
            </a:solidFill>
          </a:ln>
        </p:spPr>
      </p:pic>
      <p:sp>
        <p:nvSpPr>
          <p:cNvPr id="4" name="Text Box 10">
            <a:extLst>
              <a:ext uri="{FF2B5EF4-FFF2-40B4-BE49-F238E27FC236}">
                <a16:creationId xmlns:a16="http://schemas.microsoft.com/office/drawing/2014/main" id="{0D38B139-2C58-4F8D-9078-4B81139F7D41}"/>
              </a:ext>
            </a:extLst>
          </p:cNvPr>
          <p:cNvSpPr txBox="1">
            <a:spLocks noChangeArrowheads="1"/>
          </p:cNvSpPr>
          <p:nvPr/>
        </p:nvSpPr>
        <p:spPr bwMode="auto">
          <a:xfrm>
            <a:off x="5101293" y="1905600"/>
            <a:ext cx="4941116" cy="338554"/>
          </a:xfrm>
          <a:prstGeom prst="rect">
            <a:avLst/>
          </a:prstGeom>
          <a:noFill/>
          <a:ln w="9525" algn="ctr">
            <a:solidFill>
              <a:srgbClr val="002060"/>
            </a:solidFill>
            <a:miter lim="800000"/>
            <a:headEnd/>
            <a:tailEnd/>
          </a:ln>
          <a:effectLst/>
        </p:spPr>
        <p:txBody>
          <a:bodyPr wrap="square">
            <a:spAutoFit/>
          </a:bodyPr>
          <a:lstStyle/>
          <a:p>
            <a:pPr>
              <a:defRPr/>
            </a:pPr>
            <a:r>
              <a:rPr lang="en-US" sz="1600" b="1" i="1" dirty="0">
                <a:solidFill>
                  <a:srgbClr val="000000"/>
                </a:solidFill>
              </a:rPr>
              <a:t>UH Policy: Patient Observation / Safety Watch</a:t>
            </a:r>
          </a:p>
        </p:txBody>
      </p:sp>
      <p:sp>
        <p:nvSpPr>
          <p:cNvPr id="10" name="Rectangle 9">
            <a:extLst>
              <a:ext uri="{FF2B5EF4-FFF2-40B4-BE49-F238E27FC236}">
                <a16:creationId xmlns:a16="http://schemas.microsoft.com/office/drawing/2014/main" id="{F75E1A67-6080-4BD0-9C7D-97B6CE9F2AE3}"/>
              </a:ext>
            </a:extLst>
          </p:cNvPr>
          <p:cNvSpPr/>
          <p:nvPr/>
        </p:nvSpPr>
        <p:spPr>
          <a:xfrm>
            <a:off x="2937642" y="4082871"/>
            <a:ext cx="5508827" cy="2308324"/>
          </a:xfrm>
          <a:prstGeom prst="rect">
            <a:avLst/>
          </a:prstGeom>
        </p:spPr>
        <p:txBody>
          <a:bodyPr wrap="square">
            <a:spAutoFit/>
          </a:bodyPr>
          <a:lstStyle/>
          <a:p>
            <a:pPr marL="285750" indent="-285750">
              <a:buFont typeface="Wingdings" panose="05000000000000000000" pitchFamily="2" charset="2"/>
              <a:buChar char="ü"/>
              <a:defRPr/>
            </a:pPr>
            <a:r>
              <a:rPr lang="en-US" sz="1600" dirty="0">
                <a:solidFill>
                  <a:srgbClr val="000000"/>
                </a:solidFill>
              </a:rPr>
              <a:t>For INPATIENTS: For patients without a behavioral health diagnosis, reassessment for risk of suicide will be performed with change in the patient’s behavior indicative of suicidal ideation, or if the patient reports suicidal ideation during the course of treatment.</a:t>
            </a:r>
          </a:p>
          <a:p>
            <a:pPr marL="285750" indent="-285750">
              <a:buFont typeface="Wingdings" panose="05000000000000000000" pitchFamily="2" charset="2"/>
              <a:buChar char="ü"/>
              <a:defRPr/>
            </a:pPr>
            <a:endParaRPr lang="en-US" sz="1600" dirty="0">
              <a:solidFill>
                <a:srgbClr val="000000"/>
              </a:solidFill>
            </a:endParaRPr>
          </a:p>
          <a:p>
            <a:pPr marL="285750" indent="-285750">
              <a:buFont typeface="Wingdings" panose="05000000000000000000" pitchFamily="2" charset="2"/>
              <a:buChar char="ü"/>
              <a:defRPr/>
            </a:pPr>
            <a:r>
              <a:rPr lang="en-US" sz="1600" dirty="0">
                <a:solidFill>
                  <a:srgbClr val="000000"/>
                </a:solidFill>
              </a:rPr>
              <a:t>For OUTPATIENTS: Patients who verbalize intent for suicidal or homicidal behaviors will be immediately referred to the RN or Provider for additional assessment and intervention.</a:t>
            </a:r>
          </a:p>
        </p:txBody>
      </p:sp>
      <p:sp>
        <p:nvSpPr>
          <p:cNvPr id="11" name="Text Box 10">
            <a:extLst>
              <a:ext uri="{FF2B5EF4-FFF2-40B4-BE49-F238E27FC236}">
                <a16:creationId xmlns:a16="http://schemas.microsoft.com/office/drawing/2014/main" id="{784923BC-A74C-4637-9AED-2BA881FC5DB7}"/>
              </a:ext>
            </a:extLst>
          </p:cNvPr>
          <p:cNvSpPr txBox="1">
            <a:spLocks noChangeArrowheads="1"/>
          </p:cNvSpPr>
          <p:nvPr/>
        </p:nvSpPr>
        <p:spPr bwMode="auto">
          <a:xfrm>
            <a:off x="5089321" y="1268246"/>
            <a:ext cx="4941116" cy="338554"/>
          </a:xfrm>
          <a:prstGeom prst="rect">
            <a:avLst/>
          </a:prstGeom>
          <a:noFill/>
          <a:ln w="9525" algn="ctr">
            <a:solidFill>
              <a:srgbClr val="002060"/>
            </a:solidFill>
            <a:miter lim="800000"/>
            <a:headEnd/>
            <a:tailEnd/>
          </a:ln>
          <a:effectLst/>
        </p:spPr>
        <p:txBody>
          <a:bodyPr wrap="square">
            <a:spAutoFit/>
          </a:bodyPr>
          <a:lstStyle/>
          <a:p>
            <a:pPr>
              <a:defRPr/>
            </a:pPr>
            <a:r>
              <a:rPr lang="en-US" sz="1600" b="1" i="1" dirty="0">
                <a:solidFill>
                  <a:srgbClr val="000000"/>
                </a:solidFill>
              </a:rPr>
              <a:t>UH Policy: Suicidal / Homicidal Patient Risk Assessment</a:t>
            </a:r>
          </a:p>
        </p:txBody>
      </p:sp>
      <p:pic>
        <p:nvPicPr>
          <p:cNvPr id="13" name="Picture 12">
            <a:extLst>
              <a:ext uri="{FF2B5EF4-FFF2-40B4-BE49-F238E27FC236}">
                <a16:creationId xmlns:a16="http://schemas.microsoft.com/office/drawing/2014/main" id="{106B5386-CE20-4428-8B1A-BC5EECE2586F}"/>
              </a:ext>
            </a:extLst>
          </p:cNvPr>
          <p:cNvPicPr>
            <a:picLocks noChangeAspect="1"/>
          </p:cNvPicPr>
          <p:nvPr/>
        </p:nvPicPr>
        <p:blipFill>
          <a:blip r:embed="rId5"/>
          <a:stretch>
            <a:fillRect/>
          </a:stretch>
        </p:blipFill>
        <p:spPr>
          <a:xfrm>
            <a:off x="1753606" y="1265357"/>
            <a:ext cx="3241733" cy="2433520"/>
          </a:xfrm>
          <a:prstGeom prst="rect">
            <a:avLst/>
          </a:prstGeom>
        </p:spPr>
      </p:pic>
      <p:sp>
        <p:nvSpPr>
          <p:cNvPr id="14" name="Text Box 10">
            <a:extLst>
              <a:ext uri="{FF2B5EF4-FFF2-40B4-BE49-F238E27FC236}">
                <a16:creationId xmlns:a16="http://schemas.microsoft.com/office/drawing/2014/main" id="{23996901-E58F-47BB-BF4B-34CEFB745A17}"/>
              </a:ext>
            </a:extLst>
          </p:cNvPr>
          <p:cNvSpPr txBox="1">
            <a:spLocks noChangeArrowheads="1"/>
          </p:cNvSpPr>
          <p:nvPr/>
        </p:nvSpPr>
        <p:spPr bwMode="auto">
          <a:xfrm>
            <a:off x="5692054" y="2871126"/>
            <a:ext cx="2508310" cy="584775"/>
          </a:xfrm>
          <a:prstGeom prst="rect">
            <a:avLst/>
          </a:prstGeom>
          <a:ln>
            <a:headEnd/>
            <a:tailEnd/>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600" b="1" i="1" dirty="0">
                <a:solidFill>
                  <a:srgbClr val="000000"/>
                </a:solidFill>
              </a:rPr>
              <a:t>Assess for risk of suicide upon admission</a:t>
            </a:r>
          </a:p>
        </p:txBody>
      </p:sp>
      <p:pic>
        <p:nvPicPr>
          <p:cNvPr id="7" name="Audio 6">
            <a:hlinkClick r:id="" action="ppaction://media"/>
            <a:extLst>
              <a:ext uri="{FF2B5EF4-FFF2-40B4-BE49-F238E27FC236}">
                <a16:creationId xmlns:a16="http://schemas.microsoft.com/office/drawing/2014/main" id="{6DF42FEC-CC82-1E61-EB7D-89A686B61D0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7673593"/>
      </p:ext>
    </p:extLst>
  </p:cSld>
  <p:clrMapOvr>
    <a:masterClrMapping/>
  </p:clrMapOvr>
  <mc:AlternateContent xmlns:mc="http://schemas.openxmlformats.org/markup-compatibility/2006" xmlns:p14="http://schemas.microsoft.com/office/powerpoint/2010/main">
    <mc:Choice Requires="p14">
      <p:transition spd="slow" p14:dur="2000" advTm="53882"/>
    </mc:Choice>
    <mc:Fallback xmlns="">
      <p:transition spd="slow" advTm="5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0C0134-FB86-CD48-A4D2-E701AD18460E}"/>
              </a:ext>
            </a:extLst>
          </p:cNvPr>
          <p:cNvPicPr>
            <a:picLocks noChangeAspect="1"/>
          </p:cNvPicPr>
          <p:nvPr/>
        </p:nvPicPr>
        <p:blipFill>
          <a:blip r:embed="rId5"/>
          <a:stretch>
            <a:fillRect/>
          </a:stretch>
        </p:blipFill>
        <p:spPr>
          <a:xfrm>
            <a:off x="525948" y="137458"/>
            <a:ext cx="9148141" cy="1324538"/>
          </a:xfrm>
          <a:prstGeom prst="rect">
            <a:avLst/>
          </a:prstGeom>
          <a:ln w="28575">
            <a:solidFill>
              <a:srgbClr val="FFC000"/>
            </a:solidFill>
          </a:ln>
        </p:spPr>
      </p:pic>
      <p:sp>
        <p:nvSpPr>
          <p:cNvPr id="15" name="TextBox 14">
            <a:extLst>
              <a:ext uri="{FF2B5EF4-FFF2-40B4-BE49-F238E27FC236}">
                <a16:creationId xmlns:a16="http://schemas.microsoft.com/office/drawing/2014/main" id="{ED224727-0400-3F15-E24A-CC157174F697}"/>
              </a:ext>
            </a:extLst>
          </p:cNvPr>
          <p:cNvSpPr txBox="1"/>
          <p:nvPr/>
        </p:nvSpPr>
        <p:spPr>
          <a:xfrm>
            <a:off x="463826" y="1630454"/>
            <a:ext cx="7527236" cy="3016210"/>
          </a:xfrm>
          <a:prstGeom prst="rect">
            <a:avLst/>
          </a:prstGeom>
          <a:noFill/>
        </p:spPr>
        <p:txBody>
          <a:bodyPr wrap="square" rtlCol="0">
            <a:spAutoFit/>
          </a:bodyPr>
          <a:lstStyle/>
          <a:p>
            <a:r>
              <a:rPr lang="en-US" sz="2200" b="1" dirty="0"/>
              <a:t>What is Health Equity?</a:t>
            </a:r>
          </a:p>
          <a:p>
            <a:r>
              <a:rPr lang="en-US" sz="2200" dirty="0"/>
              <a:t>“Health Equity is achieved when every person has the opportunity to attain his or her full health potential and no one is disadvantaged from achieving this potential because of social position or other socially determined circumstances. Health inequities are reflected in differences in length of life; quality of life; rates of disease, disability and death; severity of disease; and access to treatment.”</a:t>
            </a:r>
          </a:p>
          <a:p>
            <a:r>
              <a:rPr lang="en-US" sz="1400" dirty="0"/>
              <a:t>(Centers for Disease Control and Prevention, 2020)</a:t>
            </a:r>
          </a:p>
        </p:txBody>
      </p:sp>
      <p:pic>
        <p:nvPicPr>
          <p:cNvPr id="17" name="Picture 16">
            <a:extLst>
              <a:ext uri="{FF2B5EF4-FFF2-40B4-BE49-F238E27FC236}">
                <a16:creationId xmlns:a16="http://schemas.microsoft.com/office/drawing/2014/main" id="{4A5BE19E-3DBF-FC85-5B27-EB984FB9C955}"/>
              </a:ext>
            </a:extLst>
          </p:cNvPr>
          <p:cNvPicPr>
            <a:picLocks noChangeAspect="1"/>
          </p:cNvPicPr>
          <p:nvPr/>
        </p:nvPicPr>
        <p:blipFill>
          <a:blip r:embed="rId6"/>
          <a:stretch>
            <a:fillRect/>
          </a:stretch>
        </p:blipFill>
        <p:spPr>
          <a:xfrm>
            <a:off x="8146980" y="1626279"/>
            <a:ext cx="3743325" cy="1885950"/>
          </a:xfrm>
          <a:prstGeom prst="rect">
            <a:avLst/>
          </a:prstGeom>
          <a:ln>
            <a:solidFill>
              <a:srgbClr val="FFC000"/>
            </a:solidFill>
          </a:ln>
        </p:spPr>
      </p:pic>
      <p:pic>
        <p:nvPicPr>
          <p:cNvPr id="19" name="Picture 18">
            <a:extLst>
              <a:ext uri="{FF2B5EF4-FFF2-40B4-BE49-F238E27FC236}">
                <a16:creationId xmlns:a16="http://schemas.microsoft.com/office/drawing/2014/main" id="{77463F10-F39C-BD2F-5E07-49F5FD61A178}"/>
              </a:ext>
            </a:extLst>
          </p:cNvPr>
          <p:cNvPicPr>
            <a:picLocks noChangeAspect="1"/>
          </p:cNvPicPr>
          <p:nvPr/>
        </p:nvPicPr>
        <p:blipFill>
          <a:blip r:embed="rId7"/>
          <a:stretch>
            <a:fillRect/>
          </a:stretch>
        </p:blipFill>
        <p:spPr>
          <a:xfrm>
            <a:off x="3305417" y="4711056"/>
            <a:ext cx="8266334" cy="1885949"/>
          </a:xfrm>
          <a:prstGeom prst="rect">
            <a:avLst/>
          </a:prstGeom>
        </p:spPr>
      </p:pic>
      <p:pic>
        <p:nvPicPr>
          <p:cNvPr id="10" name="Audio 9">
            <a:hlinkClick r:id="" action="ppaction://media"/>
            <a:extLst>
              <a:ext uri="{FF2B5EF4-FFF2-40B4-BE49-F238E27FC236}">
                <a16:creationId xmlns:a16="http://schemas.microsoft.com/office/drawing/2014/main" id="{BEB91C30-B2E9-FC47-BD42-A38DDF7EA94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86572894"/>
      </p:ext>
    </p:extLst>
  </p:cSld>
  <p:clrMapOvr>
    <a:masterClrMapping/>
  </p:clrMapOvr>
  <mc:AlternateContent xmlns:mc="http://schemas.openxmlformats.org/markup-compatibility/2006" xmlns:p14="http://schemas.microsoft.com/office/powerpoint/2010/main">
    <mc:Choice Requires="p14">
      <p:transition spd="slow" p14:dur="2000" advTm="88679"/>
    </mc:Choice>
    <mc:Fallback xmlns="">
      <p:transition spd="slow" advTm="8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2AC699-7400-475D-B8D1-2A0552600C25}"/>
              </a:ext>
            </a:extLst>
          </p:cNvPr>
          <p:cNvPicPr>
            <a:picLocks noChangeAspect="1"/>
          </p:cNvPicPr>
          <p:nvPr/>
        </p:nvPicPr>
        <p:blipFill>
          <a:blip r:embed="rId4"/>
          <a:stretch>
            <a:fillRect/>
          </a:stretch>
        </p:blipFill>
        <p:spPr>
          <a:xfrm>
            <a:off x="1616280" y="207236"/>
            <a:ext cx="8674217" cy="2181235"/>
          </a:xfrm>
          <a:prstGeom prst="rect">
            <a:avLst/>
          </a:prstGeom>
        </p:spPr>
      </p:pic>
      <p:sp>
        <p:nvSpPr>
          <p:cNvPr id="5" name="Text Box 13">
            <a:extLst>
              <a:ext uri="{FF2B5EF4-FFF2-40B4-BE49-F238E27FC236}">
                <a16:creationId xmlns:a16="http://schemas.microsoft.com/office/drawing/2014/main" id="{EDD345A0-A65B-4FDA-A92E-5BE5B36058A5}"/>
              </a:ext>
            </a:extLst>
          </p:cNvPr>
          <p:cNvSpPr txBox="1">
            <a:spLocks noChangeArrowheads="1"/>
          </p:cNvSpPr>
          <p:nvPr/>
        </p:nvSpPr>
        <p:spPr bwMode="auto">
          <a:xfrm>
            <a:off x="1827402" y="2562350"/>
            <a:ext cx="7901354" cy="276999"/>
          </a:xfrm>
          <a:prstGeom prst="rect">
            <a:avLst/>
          </a:prstGeom>
          <a:noFill/>
          <a:ln w="9525" algn="ctr">
            <a:solidFill>
              <a:srgbClr val="002060"/>
            </a:solidFill>
            <a:miter lim="800000"/>
            <a:headEnd/>
            <a:tailEnd/>
          </a:ln>
        </p:spPr>
        <p:txBody>
          <a:bodyPr wrap="square">
            <a:spAutoFit/>
          </a:bodyPr>
          <a:lstStyle/>
          <a:p>
            <a:r>
              <a:rPr lang="en-US" sz="1200" b="1" i="1" dirty="0">
                <a:solidFill>
                  <a:srgbClr val="000000"/>
                </a:solidFill>
              </a:rPr>
              <a:t>UH Policy: Verification of Correct Patient, Correct Procedure and Correct Site/Side for Invasive or Surgical Procedures</a:t>
            </a:r>
          </a:p>
        </p:txBody>
      </p:sp>
      <p:sp>
        <p:nvSpPr>
          <p:cNvPr id="6" name="Text Box 13">
            <a:extLst>
              <a:ext uri="{FF2B5EF4-FFF2-40B4-BE49-F238E27FC236}">
                <a16:creationId xmlns:a16="http://schemas.microsoft.com/office/drawing/2014/main" id="{3D9C03B4-F78C-4A0A-A3E3-00CFF86CA4E5}"/>
              </a:ext>
            </a:extLst>
          </p:cNvPr>
          <p:cNvSpPr txBox="1">
            <a:spLocks noChangeArrowheads="1"/>
          </p:cNvSpPr>
          <p:nvPr/>
        </p:nvSpPr>
        <p:spPr bwMode="auto">
          <a:xfrm>
            <a:off x="1827402" y="3003663"/>
            <a:ext cx="7901354" cy="461665"/>
          </a:xfrm>
          <a:prstGeom prst="rect">
            <a:avLst/>
          </a:prstGeom>
          <a:noFill/>
          <a:ln w="9525" algn="ctr">
            <a:solidFill>
              <a:srgbClr val="002060"/>
            </a:solidFill>
            <a:miter lim="800000"/>
            <a:headEnd/>
            <a:tailEnd/>
          </a:ln>
        </p:spPr>
        <p:txBody>
          <a:bodyPr wrap="square">
            <a:spAutoFit/>
          </a:bodyPr>
          <a:lstStyle/>
          <a:p>
            <a:r>
              <a:rPr lang="en-US" sz="1200" b="1" i="1" dirty="0">
                <a:solidFill>
                  <a:srgbClr val="000000"/>
                </a:solidFill>
              </a:rPr>
              <a:t>UH Policy:  Invasive Procedures Applies to procedures performed by the medical staff of UH;</a:t>
            </a:r>
          </a:p>
          <a:p>
            <a:r>
              <a:rPr lang="en-US" sz="1200" b="1" i="1" dirty="0">
                <a:solidFill>
                  <a:srgbClr val="000000"/>
                </a:solidFill>
              </a:rPr>
              <a:t> for use in all licensed locations that are part of University Hospital.</a:t>
            </a:r>
          </a:p>
        </p:txBody>
      </p:sp>
      <p:pic>
        <p:nvPicPr>
          <p:cNvPr id="8" name="Picture 7">
            <a:extLst>
              <a:ext uri="{FF2B5EF4-FFF2-40B4-BE49-F238E27FC236}">
                <a16:creationId xmlns:a16="http://schemas.microsoft.com/office/drawing/2014/main" id="{63643F06-7FE2-4840-8F5C-2F7B290FE291}"/>
              </a:ext>
            </a:extLst>
          </p:cNvPr>
          <p:cNvPicPr>
            <a:picLocks noChangeAspect="1"/>
          </p:cNvPicPr>
          <p:nvPr/>
        </p:nvPicPr>
        <p:blipFill>
          <a:blip r:embed="rId5"/>
          <a:stretch>
            <a:fillRect/>
          </a:stretch>
        </p:blipFill>
        <p:spPr>
          <a:xfrm>
            <a:off x="1827403" y="3634122"/>
            <a:ext cx="4466309" cy="2139405"/>
          </a:xfrm>
          <a:prstGeom prst="rect">
            <a:avLst/>
          </a:prstGeom>
        </p:spPr>
      </p:pic>
      <p:pic>
        <p:nvPicPr>
          <p:cNvPr id="9" name="Picture 8">
            <a:extLst>
              <a:ext uri="{FF2B5EF4-FFF2-40B4-BE49-F238E27FC236}">
                <a16:creationId xmlns:a16="http://schemas.microsoft.com/office/drawing/2014/main" id="{D30C9BDD-D2FA-4C8B-B220-5AE028A0E900}"/>
              </a:ext>
            </a:extLst>
          </p:cNvPr>
          <p:cNvPicPr>
            <a:picLocks noChangeAspect="1"/>
          </p:cNvPicPr>
          <p:nvPr/>
        </p:nvPicPr>
        <p:blipFill>
          <a:blip r:embed="rId6"/>
          <a:stretch>
            <a:fillRect/>
          </a:stretch>
        </p:blipFill>
        <p:spPr>
          <a:xfrm>
            <a:off x="6524414" y="3634121"/>
            <a:ext cx="3363410" cy="2062068"/>
          </a:xfrm>
          <a:prstGeom prst="rect">
            <a:avLst/>
          </a:prstGeom>
        </p:spPr>
      </p:pic>
      <p:pic>
        <p:nvPicPr>
          <p:cNvPr id="15" name="Audio 14">
            <a:hlinkClick r:id="" action="ppaction://media"/>
            <a:extLst>
              <a:ext uri="{FF2B5EF4-FFF2-40B4-BE49-F238E27FC236}">
                <a16:creationId xmlns:a16="http://schemas.microsoft.com/office/drawing/2014/main" id="{EE8EC42C-06FC-8A64-E15B-8AA41DDB8AE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9118412"/>
      </p:ext>
    </p:extLst>
  </p:cSld>
  <p:clrMapOvr>
    <a:masterClrMapping/>
  </p:clrMapOvr>
  <mc:AlternateContent xmlns:mc="http://schemas.openxmlformats.org/markup-compatibility/2006" xmlns:p14="http://schemas.microsoft.com/office/powerpoint/2010/main">
    <mc:Choice Requires="p14">
      <p:transition spd="slow" p14:dur="2000" advTm="43511"/>
    </mc:Choice>
    <mc:Fallback xmlns="">
      <p:transition spd="slow" advTm="4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Role in Patient Safety</a:t>
            </a:r>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5963477" y="1574909"/>
            <a:ext cx="5388430" cy="3708182"/>
          </a:xfrm>
          <a:prstGeom prst="rect">
            <a:avLst/>
          </a:prstGeom>
        </p:spPr>
      </p:pic>
      <p:pic>
        <p:nvPicPr>
          <p:cNvPr id="6" name="Audio 5">
            <a:hlinkClick r:id="" action="ppaction://media"/>
            <a:extLst>
              <a:ext uri="{FF2B5EF4-FFF2-40B4-BE49-F238E27FC236}">
                <a16:creationId xmlns:a16="http://schemas.microsoft.com/office/drawing/2014/main" id="{5BB3D129-418E-A3DB-6D83-42A10D6ABE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8014899"/>
      </p:ext>
    </p:extLst>
  </p:cSld>
  <p:clrMapOvr>
    <a:masterClrMapping/>
  </p:clrMapOvr>
  <mc:AlternateContent xmlns:mc="http://schemas.openxmlformats.org/markup-compatibility/2006" xmlns:p14="http://schemas.microsoft.com/office/powerpoint/2010/main">
    <mc:Choice Requires="p14">
      <p:transition spd="slow" p14:dur="2000" advTm="4133"/>
    </mc:Choice>
    <mc:Fallback xmlns="">
      <p:transition spd="slow" advTm="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4A1461-9491-40A2-8221-8B69C538A01F}"/>
              </a:ext>
            </a:extLst>
          </p:cNvPr>
          <p:cNvSpPr txBox="1"/>
          <p:nvPr/>
        </p:nvSpPr>
        <p:spPr>
          <a:xfrm>
            <a:off x="2368495" y="2415104"/>
            <a:ext cx="6281864" cy="3539430"/>
          </a:xfrm>
          <a:prstGeom prst="rect">
            <a:avLst/>
          </a:prstGeom>
          <a:noFill/>
        </p:spPr>
        <p:txBody>
          <a:bodyPr wrap="square" rtlCol="0">
            <a:spAutoFit/>
          </a:bodyPr>
          <a:lstStyle/>
          <a:p>
            <a:pPr marL="160735" indent="-160735">
              <a:buFont typeface="Arial" panose="020B0604020202020204" pitchFamily="34" charset="0"/>
              <a:buChar char="•"/>
            </a:pPr>
            <a:r>
              <a:rPr lang="en-US" sz="2800" dirty="0"/>
              <a:t>Creates an environment of empowerment amongst staff to have their voices heard</a:t>
            </a:r>
          </a:p>
          <a:p>
            <a:pPr marL="160735" indent="-160735">
              <a:buFont typeface="Arial" panose="020B0604020202020204" pitchFamily="34" charset="0"/>
              <a:buChar char="•"/>
            </a:pPr>
            <a:endParaRPr lang="en-US" sz="2800" dirty="0"/>
          </a:p>
          <a:p>
            <a:pPr marL="160735" indent="-160735">
              <a:buFont typeface="Arial" panose="020B0604020202020204" pitchFamily="34" charset="0"/>
              <a:buChar char="•"/>
            </a:pPr>
            <a:r>
              <a:rPr lang="en-US" sz="2800" dirty="0"/>
              <a:t>Provides opportunities to identify human and system errors proactively</a:t>
            </a:r>
          </a:p>
          <a:p>
            <a:endParaRPr lang="en-US" sz="2800" dirty="0"/>
          </a:p>
          <a:p>
            <a:pPr marL="160735" indent="-160735">
              <a:buFont typeface="Arial" panose="020B0604020202020204" pitchFamily="34" charset="0"/>
              <a:buChar char="•"/>
            </a:pPr>
            <a:r>
              <a:rPr lang="en-US" sz="2800" dirty="0"/>
              <a:t>Improves Patient Outcomes </a:t>
            </a:r>
          </a:p>
        </p:txBody>
      </p:sp>
      <p:sp>
        <p:nvSpPr>
          <p:cNvPr id="9" name="TextBox 8">
            <a:extLst>
              <a:ext uri="{FF2B5EF4-FFF2-40B4-BE49-F238E27FC236}">
                <a16:creationId xmlns:a16="http://schemas.microsoft.com/office/drawing/2014/main" id="{A02ACC01-E623-4AF9-B742-F44086FF8DB4}"/>
              </a:ext>
            </a:extLst>
          </p:cNvPr>
          <p:cNvSpPr txBox="1"/>
          <p:nvPr/>
        </p:nvSpPr>
        <p:spPr>
          <a:xfrm>
            <a:off x="596349" y="311181"/>
            <a:ext cx="10257182" cy="1261884"/>
          </a:xfrm>
          <a:prstGeom prst="rect">
            <a:avLst/>
          </a:prstGeom>
          <a:noFill/>
          <a:ln>
            <a:solidFill>
              <a:schemeClr val="bg1">
                <a:lumMod val="75000"/>
              </a:schemeClr>
            </a:solidFill>
          </a:ln>
          <a:effectLst>
            <a:glow rad="101600">
              <a:schemeClr val="accent1">
                <a:satMod val="175000"/>
                <a:alpha val="40000"/>
              </a:schemeClr>
            </a:glow>
          </a:effectLst>
        </p:spPr>
        <p:txBody>
          <a:bodyPr wrap="square" rtlCol="0">
            <a:spAutoFit/>
          </a:bodyPr>
          <a:lstStyle/>
          <a:p>
            <a:endParaRPr lang="en-US" dirty="0"/>
          </a:p>
          <a:p>
            <a:r>
              <a:rPr lang="en-US" sz="2400" dirty="0"/>
              <a:t>In a culture of safety, people are not merely encouraged to work toward change; they take action when it is needed. </a:t>
            </a:r>
            <a:r>
              <a:rPr lang="en-US" sz="1000" dirty="0">
                <a:latin typeface="Arial" panose="020B0604020202020204" pitchFamily="34" charset="0"/>
                <a:cs typeface="Arial" panose="020B0604020202020204" pitchFamily="34" charset="0"/>
              </a:rPr>
              <a:t>(IHI 2022)</a:t>
            </a:r>
          </a:p>
          <a:p>
            <a:endParaRPr lang="en-US" sz="1000" dirty="0"/>
          </a:p>
        </p:txBody>
      </p:sp>
      <p:sp>
        <p:nvSpPr>
          <p:cNvPr id="10" name="Title 1">
            <a:extLst>
              <a:ext uri="{FF2B5EF4-FFF2-40B4-BE49-F238E27FC236}">
                <a16:creationId xmlns:a16="http://schemas.microsoft.com/office/drawing/2014/main" id="{099B591D-A268-476D-9202-EF20EE3E0769}"/>
              </a:ext>
            </a:extLst>
          </p:cNvPr>
          <p:cNvSpPr txBox="1">
            <a:spLocks/>
          </p:cNvSpPr>
          <p:nvPr/>
        </p:nvSpPr>
        <p:spPr>
          <a:xfrm>
            <a:off x="1944556" y="1772166"/>
            <a:ext cx="7129742" cy="6429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b="1" kern="1200">
                <a:solidFill>
                  <a:srgbClr val="0C6EB0"/>
                </a:solidFill>
                <a:latin typeface="Arial" panose="020B0604020202020204" pitchFamily="34" charset="0"/>
                <a:ea typeface="+mj-ea"/>
                <a:cs typeface="Arial" panose="020B0604020202020204" pitchFamily="34" charset="0"/>
              </a:defRPr>
            </a:lvl1pPr>
          </a:lstStyle>
          <a:p>
            <a:r>
              <a:rPr lang="en-US" sz="3200" dirty="0"/>
              <a:t>A Culture of Safety…</a:t>
            </a:r>
          </a:p>
        </p:txBody>
      </p:sp>
      <p:pic>
        <p:nvPicPr>
          <p:cNvPr id="2" name="Picture 1" descr="Icon&#10;&#10;Description automatically generated">
            <a:extLst>
              <a:ext uri="{FF2B5EF4-FFF2-40B4-BE49-F238E27FC236}">
                <a16:creationId xmlns:a16="http://schemas.microsoft.com/office/drawing/2014/main" id="{0FA5FD88-A862-0000-86FB-24FABA6928E8}"/>
              </a:ext>
            </a:extLst>
          </p:cNvPr>
          <p:cNvPicPr>
            <a:picLocks noChangeAspect="1"/>
          </p:cNvPicPr>
          <p:nvPr/>
        </p:nvPicPr>
        <p:blipFill>
          <a:blip r:embed="rId4"/>
          <a:stretch>
            <a:fillRect/>
          </a:stretch>
        </p:blipFill>
        <p:spPr>
          <a:xfrm>
            <a:off x="8283447" y="2534484"/>
            <a:ext cx="3556931" cy="1978201"/>
          </a:xfrm>
          <a:prstGeom prst="rect">
            <a:avLst/>
          </a:prstGeom>
        </p:spPr>
      </p:pic>
      <p:pic>
        <p:nvPicPr>
          <p:cNvPr id="7" name="Audio 6">
            <a:hlinkClick r:id="" action="ppaction://media"/>
            <a:extLst>
              <a:ext uri="{FF2B5EF4-FFF2-40B4-BE49-F238E27FC236}">
                <a16:creationId xmlns:a16="http://schemas.microsoft.com/office/drawing/2014/main" id="{08655669-9C48-EEE3-2B76-3FFDB28E04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6075454"/>
      </p:ext>
    </p:extLst>
  </p:cSld>
  <p:clrMapOvr>
    <a:masterClrMapping/>
  </p:clrMapOvr>
  <mc:AlternateContent xmlns:mc="http://schemas.openxmlformats.org/markup-compatibility/2006" xmlns:p14="http://schemas.microsoft.com/office/powerpoint/2010/main">
    <mc:Choice Requires="p14">
      <p:transition spd="slow" p14:dur="2000" advTm="22288"/>
    </mc:Choice>
    <mc:Fallback xmlns="">
      <p:transition spd="slow" advTm="2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138" y="422765"/>
            <a:ext cx="5829300" cy="642938"/>
          </a:xfrm>
        </p:spPr>
        <p:txBody>
          <a:bodyPr/>
          <a:lstStyle/>
          <a:p>
            <a:r>
              <a:rPr lang="en-US" dirty="0"/>
              <a:t> </a:t>
            </a:r>
            <a:r>
              <a:rPr lang="en-US" sz="2475" dirty="0"/>
              <a:t>Culture of Safety Characteristics</a:t>
            </a:r>
          </a:p>
        </p:txBody>
      </p:sp>
      <p:sp>
        <p:nvSpPr>
          <p:cNvPr id="4" name="Date Placeholder 3"/>
          <p:cNvSpPr>
            <a:spLocks noGrp="1"/>
          </p:cNvSpPr>
          <p:nvPr>
            <p:ph type="dt" sz="half" idx="4294967295"/>
          </p:nvPr>
        </p:nvSpPr>
        <p:spPr>
          <a:xfrm>
            <a:off x="3380232" y="5808726"/>
            <a:ext cx="5747004" cy="171450"/>
          </a:xfrm>
          <a:prstGeom prst="rect">
            <a:avLst/>
          </a:prstGeom>
        </p:spPr>
        <p:txBody>
          <a:bodyPr/>
          <a:lstStyle/>
          <a:p>
            <a:pPr>
              <a:defRPr/>
            </a:pPr>
            <a:fld id="{DF5A7E81-9B13-4D4F-84F8-87B3642DA719}" type="datetime1">
              <a:rPr lang="en-US" smtClean="0">
                <a:solidFill>
                  <a:srgbClr val="FFFFFF"/>
                </a:solidFill>
              </a:rPr>
              <a:pPr>
                <a:defRPr/>
              </a:pPr>
              <a:t>8/11/2023</a:t>
            </a:fld>
            <a:endParaRPr lang="en-US" dirty="0">
              <a:solidFill>
                <a:srgbClr val="000000"/>
              </a:solidFill>
              <a:latin typeface="Times" pitchFamily="-65" charset="0"/>
            </a:endParaRPr>
          </a:p>
        </p:txBody>
      </p:sp>
      <p:sp>
        <p:nvSpPr>
          <p:cNvPr id="5" name="Slide Number Placeholder 4"/>
          <p:cNvSpPr>
            <a:spLocks noGrp="1"/>
          </p:cNvSpPr>
          <p:nvPr>
            <p:ph type="sldNum" sz="quarter" idx="4294967295"/>
          </p:nvPr>
        </p:nvSpPr>
        <p:spPr>
          <a:xfrm>
            <a:off x="7667625" y="5057775"/>
            <a:ext cx="1428750" cy="171450"/>
          </a:xfrm>
          <a:prstGeom prst="rect">
            <a:avLst/>
          </a:prstGeom>
        </p:spPr>
        <p:txBody>
          <a:bodyPr/>
          <a:lstStyle/>
          <a:p>
            <a:pPr>
              <a:defRPr/>
            </a:pPr>
            <a:fld id="{4ECB6631-AEA4-4FDB-B054-0800A58BF46A}" type="slidenum">
              <a:rPr lang="en-US" altLang="en-US" smtClean="0">
                <a:solidFill>
                  <a:srgbClr val="FFFFFF"/>
                </a:solidFill>
              </a:rPr>
              <a:pPr>
                <a:defRPr/>
              </a:pPr>
              <a:t>25</a:t>
            </a:fld>
            <a:endParaRPr lang="en-US" altLang="en-US">
              <a:solidFill>
                <a:srgbClr val="FFFFFF"/>
              </a:solidFill>
            </a:endParaRPr>
          </a:p>
        </p:txBody>
      </p:sp>
      <p:graphicFrame>
        <p:nvGraphicFramePr>
          <p:cNvPr id="3" name="Diagram 2"/>
          <p:cNvGraphicFramePr/>
          <p:nvPr/>
        </p:nvGraphicFramePr>
        <p:xfrm>
          <a:off x="1887265" y="1285173"/>
          <a:ext cx="8755569" cy="42205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AF28BD4C-46C0-28CC-57D2-97F302143AE6}"/>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36287772"/>
      </p:ext>
    </p:extLst>
  </p:cSld>
  <p:clrMapOvr>
    <a:masterClrMapping/>
  </p:clrMapOvr>
  <mc:AlternateContent xmlns:mc="http://schemas.openxmlformats.org/markup-compatibility/2006" xmlns:p14="http://schemas.microsoft.com/office/powerpoint/2010/main">
    <mc:Choice Requires="p14">
      <p:transition spd="slow" p14:dur="2000" advTm="40077"/>
    </mc:Choice>
    <mc:Fallback xmlns="">
      <p:transition spd="slow" advTm="4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16697-AF77-4FFA-A950-4C940CA49D3F}"/>
              </a:ext>
            </a:extLst>
          </p:cNvPr>
          <p:cNvPicPr>
            <a:picLocks noChangeAspect="1"/>
          </p:cNvPicPr>
          <p:nvPr/>
        </p:nvPicPr>
        <p:blipFill rotWithShape="1">
          <a:blip r:embed="rId5"/>
          <a:srcRect r="6670"/>
          <a:stretch/>
        </p:blipFill>
        <p:spPr>
          <a:xfrm>
            <a:off x="7312405" y="564301"/>
            <a:ext cx="2838363" cy="2260827"/>
          </a:xfrm>
          <a:prstGeom prst="rect">
            <a:avLst/>
          </a:prstGeom>
        </p:spPr>
      </p:pic>
      <p:sp>
        <p:nvSpPr>
          <p:cNvPr id="3" name="Content Placeholder 2"/>
          <p:cNvSpPr>
            <a:spLocks noGrp="1"/>
          </p:cNvSpPr>
          <p:nvPr>
            <p:ph idx="1"/>
          </p:nvPr>
        </p:nvSpPr>
        <p:spPr>
          <a:xfrm>
            <a:off x="2041234" y="2228769"/>
            <a:ext cx="6962863" cy="3608211"/>
          </a:xfrm>
        </p:spPr>
        <p:txBody>
          <a:bodyPr>
            <a:normAutofit fontScale="92500" lnSpcReduction="10000"/>
          </a:bodyPr>
          <a:lstStyle/>
          <a:p>
            <a:pPr marL="0" indent="0">
              <a:buNone/>
            </a:pPr>
            <a:r>
              <a:rPr lang="en-US" sz="2100" dirty="0"/>
              <a:t>To promote a Culture of Safety:</a:t>
            </a:r>
          </a:p>
          <a:p>
            <a:endParaRPr lang="en-US" sz="600" dirty="0"/>
          </a:p>
          <a:p>
            <a:pPr marL="214313" indent="-214313"/>
            <a:r>
              <a:rPr lang="en-US" sz="2200" dirty="0"/>
              <a:t>Self report errors and near misses &amp; Great Catches</a:t>
            </a:r>
          </a:p>
          <a:p>
            <a:pPr marL="214313" indent="-214313"/>
            <a:endParaRPr lang="en-US" sz="600" dirty="0"/>
          </a:p>
          <a:p>
            <a:pPr marL="214313" indent="-214313"/>
            <a:r>
              <a:rPr lang="en-US" sz="2200" dirty="0"/>
              <a:t>Get involved in unit and organizational safety initiatives</a:t>
            </a:r>
          </a:p>
          <a:p>
            <a:pPr marL="214313" indent="-214313"/>
            <a:endParaRPr lang="en-US" sz="600" dirty="0"/>
          </a:p>
          <a:p>
            <a:pPr marL="214313" indent="-214313"/>
            <a:r>
              <a:rPr lang="en-US" sz="2200" dirty="0"/>
              <a:t>Work as a team and collaborating with other departments</a:t>
            </a:r>
          </a:p>
          <a:p>
            <a:pPr marL="214313" indent="-214313"/>
            <a:endParaRPr lang="en-US" sz="600" dirty="0"/>
          </a:p>
          <a:p>
            <a:pPr marL="214313" indent="-214313"/>
            <a:r>
              <a:rPr lang="en-US" sz="2200" dirty="0"/>
              <a:t>Proactively look for human and system risks</a:t>
            </a:r>
          </a:p>
          <a:p>
            <a:pPr marL="214313" indent="-214313"/>
            <a:endParaRPr lang="en-US" sz="500" dirty="0"/>
          </a:p>
          <a:p>
            <a:pPr marL="214313" indent="-214313"/>
            <a:r>
              <a:rPr lang="en-US" sz="2200" dirty="0"/>
              <a:t>Make your voice known (e.g. Culture of Safety Survey)</a:t>
            </a:r>
          </a:p>
          <a:p>
            <a:pPr marL="0" indent="0">
              <a:buNone/>
            </a:pPr>
            <a:r>
              <a:rPr lang="en-US" sz="788" dirty="0"/>
              <a:t>                                                                                                                                                                                   </a:t>
            </a:r>
          </a:p>
          <a:p>
            <a:pPr marL="0" indent="0">
              <a:buNone/>
            </a:pPr>
            <a:endParaRPr lang="en-US" dirty="0"/>
          </a:p>
        </p:txBody>
      </p:sp>
      <p:sp>
        <p:nvSpPr>
          <p:cNvPr id="5" name="Slide Number Placeholder 4"/>
          <p:cNvSpPr>
            <a:spLocks noGrp="1"/>
          </p:cNvSpPr>
          <p:nvPr>
            <p:ph type="sldNum" sz="quarter" idx="4294967295"/>
          </p:nvPr>
        </p:nvSpPr>
        <p:spPr>
          <a:xfrm>
            <a:off x="7667625" y="5057775"/>
            <a:ext cx="1428750" cy="171450"/>
          </a:xfrm>
          <a:prstGeom prst="rect">
            <a:avLst/>
          </a:prstGeom>
        </p:spPr>
        <p:txBody>
          <a:bodyPr/>
          <a:lstStyle/>
          <a:p>
            <a:pPr>
              <a:defRPr/>
            </a:pPr>
            <a:fld id="{4ECB6631-AEA4-4FDB-B054-0800A58BF46A}" type="slidenum">
              <a:rPr lang="en-US" altLang="en-US" smtClean="0">
                <a:solidFill>
                  <a:srgbClr val="FFFFFF"/>
                </a:solidFill>
              </a:rPr>
              <a:pPr>
                <a:defRPr/>
              </a:pPr>
              <a:t>26</a:t>
            </a:fld>
            <a:endParaRPr lang="en-US" altLang="en-US">
              <a:solidFill>
                <a:srgbClr val="FFFFFF"/>
              </a:solidFill>
            </a:endParaRPr>
          </a:p>
        </p:txBody>
      </p:sp>
      <p:sp>
        <p:nvSpPr>
          <p:cNvPr id="6" name="Title 1"/>
          <p:cNvSpPr>
            <a:spLocks noGrp="1"/>
          </p:cNvSpPr>
          <p:nvPr>
            <p:ph type="title"/>
          </p:nvPr>
        </p:nvSpPr>
        <p:spPr>
          <a:xfrm>
            <a:off x="1711179" y="491617"/>
            <a:ext cx="6384022" cy="1137159"/>
          </a:xfrm>
        </p:spPr>
        <p:txBody>
          <a:bodyPr>
            <a:noAutofit/>
          </a:bodyPr>
          <a:lstStyle/>
          <a:p>
            <a:pPr marL="365760">
              <a:lnSpc>
                <a:spcPct val="100000"/>
              </a:lnSpc>
              <a:spcAft>
                <a:spcPts val="600"/>
              </a:spcAft>
            </a:pPr>
            <a:r>
              <a:rPr lang="en-US" dirty="0"/>
              <a:t>What should YOU do to promote a Culture of Safety </a:t>
            </a:r>
            <a:br>
              <a:rPr lang="en-US" dirty="0"/>
            </a:br>
            <a:r>
              <a:rPr lang="en-US" dirty="0"/>
              <a:t>at University Hospital?</a:t>
            </a:r>
          </a:p>
        </p:txBody>
      </p:sp>
      <p:pic>
        <p:nvPicPr>
          <p:cNvPr id="13" name="Audio 12">
            <a:hlinkClick r:id="" action="ppaction://media"/>
            <a:extLst>
              <a:ext uri="{FF2B5EF4-FFF2-40B4-BE49-F238E27FC236}">
                <a16:creationId xmlns:a16="http://schemas.microsoft.com/office/drawing/2014/main" id="{1AA0121B-CC62-18BD-84FA-9BF5D664BBE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18600292"/>
      </p:ext>
    </p:extLst>
  </p:cSld>
  <p:clrMapOvr>
    <a:masterClrMapping/>
  </p:clrMapOvr>
  <mc:AlternateContent xmlns:mc="http://schemas.openxmlformats.org/markup-compatibility/2006" xmlns:p14="http://schemas.microsoft.com/office/powerpoint/2010/main">
    <mc:Choice Requires="p14">
      <p:transition spd="slow" p14:dur="2000" advTm="35848"/>
    </mc:Choice>
    <mc:Fallback xmlns="">
      <p:transition spd="slow" advTm="35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247A-3075-924E-9E68-717C13B67355}"/>
              </a:ext>
            </a:extLst>
          </p:cNvPr>
          <p:cNvSpPr>
            <a:spLocks noGrp="1"/>
          </p:cNvSpPr>
          <p:nvPr>
            <p:ph type="title"/>
          </p:nvPr>
        </p:nvSpPr>
        <p:spPr>
          <a:xfrm>
            <a:off x="790717" y="154721"/>
            <a:ext cx="7886700" cy="928614"/>
          </a:xfrm>
        </p:spPr>
        <p:txBody>
          <a:bodyPr/>
          <a:lstStyle/>
          <a:p>
            <a:r>
              <a:rPr lang="en-US" dirty="0"/>
              <a:t>Report Great Catches</a:t>
            </a:r>
          </a:p>
        </p:txBody>
      </p:sp>
      <p:sp>
        <p:nvSpPr>
          <p:cNvPr id="3" name="Content Placeholder 2">
            <a:extLst>
              <a:ext uri="{FF2B5EF4-FFF2-40B4-BE49-F238E27FC236}">
                <a16:creationId xmlns:a16="http://schemas.microsoft.com/office/drawing/2014/main" id="{227336C9-E19B-A148-9E8F-60948F5F0EBC}"/>
              </a:ext>
            </a:extLst>
          </p:cNvPr>
          <p:cNvSpPr>
            <a:spLocks noGrp="1"/>
          </p:cNvSpPr>
          <p:nvPr>
            <p:ph idx="1"/>
          </p:nvPr>
        </p:nvSpPr>
        <p:spPr>
          <a:xfrm>
            <a:off x="790717" y="977318"/>
            <a:ext cx="4430639" cy="5065673"/>
          </a:xfrm>
        </p:spPr>
        <p:txBody>
          <a:bodyPr>
            <a:noAutofit/>
          </a:bodyPr>
          <a:lstStyle/>
          <a:p>
            <a:pPr>
              <a:defRPr sz="2800" b="1"/>
            </a:pPr>
            <a:r>
              <a:rPr lang="en-US" sz="1600" dirty="0">
                <a:solidFill>
                  <a:schemeClr val="tx1">
                    <a:lumMod val="95000"/>
                    <a:lumOff val="5000"/>
                  </a:schemeClr>
                </a:solidFill>
              </a:rPr>
              <a:t>A Near Miss is…</a:t>
            </a:r>
          </a:p>
          <a:p>
            <a:pPr marL="557213" lvl="1" indent="-214313">
              <a:buSzPct val="100000"/>
              <a:buFont typeface="Arial"/>
              <a:buChar char="•"/>
              <a:defRPr sz="2400"/>
            </a:pPr>
            <a:r>
              <a:rPr lang="en-US" sz="1600" dirty="0"/>
              <a:t>An event that did not reach the patient because of chance/timely intervention </a:t>
            </a:r>
          </a:p>
          <a:p>
            <a:pPr marL="557213" lvl="1" indent="-214313">
              <a:buSzPct val="100000"/>
              <a:buFont typeface="Arial"/>
              <a:buChar char="•"/>
              <a:defRPr sz="2400"/>
            </a:pPr>
            <a:endParaRPr lang="en-US" sz="1600" dirty="0"/>
          </a:p>
          <a:p>
            <a:pPr>
              <a:defRPr sz="2800" b="1"/>
            </a:pPr>
            <a:r>
              <a:rPr lang="en-US" sz="1600" dirty="0"/>
              <a:t>A Great Catch is a Near Miss+</a:t>
            </a:r>
          </a:p>
          <a:p>
            <a:pPr marL="557213" lvl="1" indent="-214313">
              <a:buSzPct val="100000"/>
              <a:buFont typeface="Arial"/>
              <a:buChar char="•"/>
              <a:defRPr sz="2400"/>
            </a:pPr>
            <a:r>
              <a:rPr lang="en-US" sz="1600" dirty="0"/>
              <a:t>An event that did not reach the patient because of chance/timely intervention  </a:t>
            </a:r>
          </a:p>
          <a:p>
            <a:pPr marL="342900" lvl="1" indent="0">
              <a:buSzPct val="100000"/>
              <a:buNone/>
              <a:defRPr sz="2400"/>
            </a:pPr>
            <a:r>
              <a:rPr lang="en-US" sz="1600" dirty="0"/>
              <a:t>	AND</a:t>
            </a:r>
          </a:p>
          <a:p>
            <a:pPr marL="557213" lvl="1" indent="-214313">
              <a:buSzPct val="100000"/>
              <a:buFont typeface="Arial"/>
              <a:buChar char="•"/>
              <a:defRPr sz="2400"/>
            </a:pPr>
            <a:r>
              <a:rPr lang="en-US" sz="1600" dirty="0"/>
              <a:t>Immediate action was taken to contain the situation and protect patient and/or staff</a:t>
            </a:r>
          </a:p>
          <a:p>
            <a:pPr marL="342900" lvl="1" indent="0">
              <a:buSzPct val="100000"/>
              <a:buNone/>
              <a:defRPr sz="2400"/>
            </a:pPr>
            <a:r>
              <a:rPr lang="en-US" sz="1600" dirty="0"/>
              <a:t>	AND</a:t>
            </a:r>
          </a:p>
          <a:p>
            <a:pPr marL="557213" lvl="1" indent="-214313">
              <a:buSzPct val="100000"/>
              <a:buFont typeface="Arial"/>
              <a:buChar char="•"/>
              <a:defRPr sz="2400"/>
            </a:pPr>
            <a:r>
              <a:rPr lang="en-US" sz="1600" dirty="0"/>
              <a:t>Extra steps were taken to follow up</a:t>
            </a:r>
          </a:p>
          <a:p>
            <a:pPr marL="0" indent="0">
              <a:buSzPct val="100000"/>
              <a:defRPr sz="2400"/>
            </a:pPr>
            <a:endParaRPr lang="en-US" sz="1600" dirty="0"/>
          </a:p>
          <a:p>
            <a:pPr marL="0" indent="0">
              <a:buSzPct val="100000"/>
              <a:defRPr sz="2400"/>
            </a:pPr>
            <a:r>
              <a:rPr lang="en-US" sz="1600" dirty="0"/>
              <a:t>A Great Catch is an opportunity to prevent harm to patients in the future and a method for revealing process and system vulnerabilities. </a:t>
            </a:r>
          </a:p>
          <a:p>
            <a:pPr marL="557213" lvl="1" indent="-214313">
              <a:buSzPct val="100000"/>
              <a:buFont typeface="Arial"/>
              <a:buChar char="•"/>
              <a:defRPr sz="2000"/>
            </a:pPr>
            <a:endParaRPr lang="en-US" sz="1600" dirty="0"/>
          </a:p>
          <a:p>
            <a:pPr algn="ctr">
              <a:defRPr sz="2400" b="1"/>
            </a:pPr>
            <a:endParaRPr lang="en-US" sz="1600" dirty="0"/>
          </a:p>
        </p:txBody>
      </p:sp>
      <p:pic>
        <p:nvPicPr>
          <p:cNvPr id="4" name="Picture 3">
            <a:extLst>
              <a:ext uri="{FF2B5EF4-FFF2-40B4-BE49-F238E27FC236}">
                <a16:creationId xmlns:a16="http://schemas.microsoft.com/office/drawing/2014/main" id="{8D33EC62-F510-4315-A934-BFE4158598C1}"/>
              </a:ext>
            </a:extLst>
          </p:cNvPr>
          <p:cNvPicPr/>
          <p:nvPr/>
        </p:nvPicPr>
        <p:blipFill rotWithShape="1">
          <a:blip r:embed="rId4">
            <a:extLst>
              <a:ext uri="{28A0092B-C50C-407E-A947-70E740481C1C}">
                <a14:useLocalDpi xmlns:a14="http://schemas.microsoft.com/office/drawing/2010/main" val="0"/>
              </a:ext>
            </a:extLst>
          </a:blip>
          <a:srcRect l="9877"/>
          <a:stretch/>
        </p:blipFill>
        <p:spPr bwMode="auto">
          <a:xfrm>
            <a:off x="5422204" y="977318"/>
            <a:ext cx="6199951" cy="544066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Audio 19">
            <a:hlinkClick r:id="" action="ppaction://media"/>
            <a:extLst>
              <a:ext uri="{FF2B5EF4-FFF2-40B4-BE49-F238E27FC236}">
                <a16:creationId xmlns:a16="http://schemas.microsoft.com/office/drawing/2014/main" id="{ADF15ECC-2627-7C77-0A89-CDA1E40A58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5788628"/>
      </p:ext>
    </p:extLst>
  </p:cSld>
  <p:clrMapOvr>
    <a:masterClrMapping/>
  </p:clrMapOvr>
  <mc:AlternateContent xmlns:mc="http://schemas.openxmlformats.org/markup-compatibility/2006" xmlns:p14="http://schemas.microsoft.com/office/powerpoint/2010/main">
    <mc:Choice Requires="p14">
      <p:transition spd="slow" p14:dur="2000" advTm="56777"/>
    </mc:Choice>
    <mc:Fallback xmlns="">
      <p:transition spd="slow" advTm="5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168086-4B91-40B6-96AE-4ED00AC01B70}"/>
              </a:ext>
            </a:extLst>
          </p:cNvPr>
          <p:cNvSpPr>
            <a:spLocks noGrp="1"/>
          </p:cNvSpPr>
          <p:nvPr>
            <p:ph type="title"/>
          </p:nvPr>
        </p:nvSpPr>
        <p:spPr>
          <a:xfrm>
            <a:off x="1475330" y="620346"/>
            <a:ext cx="5402547" cy="891774"/>
          </a:xfrm>
        </p:spPr>
        <p:txBody>
          <a:bodyPr>
            <a:normAutofit/>
          </a:bodyPr>
          <a:lstStyle/>
          <a:p>
            <a:r>
              <a:rPr lang="en-US" sz="3600" dirty="0"/>
              <a:t>Participate in an RCA²</a:t>
            </a:r>
          </a:p>
        </p:txBody>
      </p:sp>
      <p:pic>
        <p:nvPicPr>
          <p:cNvPr id="2" name="Picture 1">
            <a:extLst>
              <a:ext uri="{FF2B5EF4-FFF2-40B4-BE49-F238E27FC236}">
                <a16:creationId xmlns:a16="http://schemas.microsoft.com/office/drawing/2014/main" id="{C87AE23C-8F4F-48E1-9F70-64B2AD4EC402}"/>
              </a:ext>
            </a:extLst>
          </p:cNvPr>
          <p:cNvPicPr>
            <a:picLocks noChangeAspect="1"/>
          </p:cNvPicPr>
          <p:nvPr/>
        </p:nvPicPr>
        <p:blipFill>
          <a:blip r:embed="rId4"/>
          <a:stretch>
            <a:fillRect/>
          </a:stretch>
        </p:blipFill>
        <p:spPr>
          <a:xfrm>
            <a:off x="1475331" y="1704747"/>
            <a:ext cx="6475974" cy="3448506"/>
          </a:xfrm>
          <a:prstGeom prst="rect">
            <a:avLst/>
          </a:prstGeom>
        </p:spPr>
      </p:pic>
      <p:pic>
        <p:nvPicPr>
          <p:cNvPr id="3" name="Picture 2">
            <a:extLst>
              <a:ext uri="{FF2B5EF4-FFF2-40B4-BE49-F238E27FC236}">
                <a16:creationId xmlns:a16="http://schemas.microsoft.com/office/drawing/2014/main" id="{A2DEAE82-ED42-4FC9-9E25-C9749CB44594}"/>
              </a:ext>
            </a:extLst>
          </p:cNvPr>
          <p:cNvPicPr>
            <a:picLocks noChangeAspect="1"/>
          </p:cNvPicPr>
          <p:nvPr/>
        </p:nvPicPr>
        <p:blipFill>
          <a:blip r:embed="rId5"/>
          <a:stretch>
            <a:fillRect/>
          </a:stretch>
        </p:blipFill>
        <p:spPr>
          <a:xfrm>
            <a:off x="8141775" y="271411"/>
            <a:ext cx="3256995" cy="2673450"/>
          </a:xfrm>
          <a:prstGeom prst="rect">
            <a:avLst/>
          </a:prstGeom>
          <a:ln>
            <a:noFill/>
          </a:ln>
          <a:effectLst>
            <a:outerShdw blurRad="190500" algn="tl" rotWithShape="0">
              <a:srgbClr val="000000">
                <a:alpha val="70000"/>
              </a:srgbClr>
            </a:outerShdw>
          </a:effectLst>
        </p:spPr>
      </p:pic>
      <p:pic>
        <p:nvPicPr>
          <p:cNvPr id="8" name="Audio 7">
            <a:hlinkClick r:id="" action="ppaction://media"/>
            <a:extLst>
              <a:ext uri="{FF2B5EF4-FFF2-40B4-BE49-F238E27FC236}">
                <a16:creationId xmlns:a16="http://schemas.microsoft.com/office/drawing/2014/main" id="{3776695F-607E-A9B2-5307-1AFFC56E6F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7204046"/>
      </p:ext>
    </p:extLst>
  </p:cSld>
  <p:clrMapOvr>
    <a:masterClrMapping/>
  </p:clrMapOvr>
  <mc:AlternateContent xmlns:mc="http://schemas.openxmlformats.org/markup-compatibility/2006" xmlns:p14="http://schemas.microsoft.com/office/powerpoint/2010/main">
    <mc:Choice Requires="p14">
      <p:transition spd="slow" p14:dur="2000" advTm="44672"/>
    </mc:Choice>
    <mc:Fallback xmlns="">
      <p:transition spd="slow" advTm="4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168086-4B91-40B6-96AE-4ED00AC01B70}"/>
              </a:ext>
            </a:extLst>
          </p:cNvPr>
          <p:cNvSpPr>
            <a:spLocks noGrp="1"/>
          </p:cNvSpPr>
          <p:nvPr>
            <p:ph type="title"/>
          </p:nvPr>
        </p:nvSpPr>
        <p:spPr>
          <a:xfrm>
            <a:off x="1787267" y="235971"/>
            <a:ext cx="7886700" cy="794390"/>
          </a:xfrm>
        </p:spPr>
        <p:txBody>
          <a:bodyPr anchor="ctr">
            <a:normAutofit/>
          </a:bodyPr>
          <a:lstStyle/>
          <a:p>
            <a:r>
              <a:rPr lang="en-US" dirty="0"/>
              <a:t>Your Role in the RCA² Process</a:t>
            </a:r>
          </a:p>
        </p:txBody>
      </p:sp>
      <p:pic>
        <p:nvPicPr>
          <p:cNvPr id="5" name="Picture 4">
            <a:extLst>
              <a:ext uri="{FF2B5EF4-FFF2-40B4-BE49-F238E27FC236}">
                <a16:creationId xmlns:a16="http://schemas.microsoft.com/office/drawing/2014/main" id="{72A8A598-9C66-4872-A777-E69CF0FDB943}"/>
              </a:ext>
            </a:extLst>
          </p:cNvPr>
          <p:cNvPicPr>
            <a:picLocks noChangeAspect="1"/>
          </p:cNvPicPr>
          <p:nvPr/>
        </p:nvPicPr>
        <p:blipFill>
          <a:blip r:embed="rId4"/>
          <a:stretch>
            <a:fillRect/>
          </a:stretch>
        </p:blipFill>
        <p:spPr>
          <a:xfrm>
            <a:off x="1879546" y="1342799"/>
            <a:ext cx="3078978" cy="2479030"/>
          </a:xfrm>
          <a:prstGeom prst="rect">
            <a:avLst/>
          </a:prstGeom>
          <a:noFill/>
        </p:spPr>
      </p:pic>
      <p:sp>
        <p:nvSpPr>
          <p:cNvPr id="10" name="Content Placeholder 3">
            <a:extLst>
              <a:ext uri="{FF2B5EF4-FFF2-40B4-BE49-F238E27FC236}">
                <a16:creationId xmlns:a16="http://schemas.microsoft.com/office/drawing/2014/main" id="{22823365-4A2B-0C7E-DD76-08A06575F37C}"/>
              </a:ext>
            </a:extLst>
          </p:cNvPr>
          <p:cNvSpPr>
            <a:spLocks noGrp="1"/>
          </p:cNvSpPr>
          <p:nvPr>
            <p:ph sz="half" idx="2"/>
          </p:nvPr>
        </p:nvSpPr>
        <p:spPr>
          <a:xfrm>
            <a:off x="5565331" y="1342799"/>
            <a:ext cx="4624826" cy="4127052"/>
          </a:xfrm>
        </p:spPr>
        <p:txBody>
          <a:bodyPr>
            <a:normAutofit fontScale="92500"/>
          </a:bodyPr>
          <a:lstStyle/>
          <a:p>
            <a:pPr marL="0" indent="0">
              <a:buNone/>
            </a:pPr>
            <a:r>
              <a:rPr lang="en-US" dirty="0"/>
              <a:t>As part of the RCA² process, you may be interviewed by a member of the RCA² team!</a:t>
            </a:r>
          </a:p>
          <a:p>
            <a:r>
              <a:rPr lang="en-US" sz="1900" dirty="0"/>
              <a:t>The purpose of the interview will be to gather information related to the event.</a:t>
            </a:r>
          </a:p>
          <a:p>
            <a:r>
              <a:rPr lang="en-US" sz="1900" dirty="0"/>
              <a:t>The team asks questions to identify </a:t>
            </a:r>
            <a:r>
              <a:rPr lang="en-US" sz="1900" u="sng" dirty="0"/>
              <a:t>systems</a:t>
            </a:r>
            <a:r>
              <a:rPr lang="en-US" sz="1900" dirty="0"/>
              <a:t> or </a:t>
            </a:r>
            <a:r>
              <a:rPr lang="en-US" sz="1900" u="sng" dirty="0"/>
              <a:t>process</a:t>
            </a:r>
            <a:r>
              <a:rPr lang="en-US" sz="1900" dirty="0"/>
              <a:t> issues– NEVER to blame individual staff.</a:t>
            </a:r>
          </a:p>
          <a:p>
            <a:r>
              <a:rPr lang="en-US" sz="1900" dirty="0"/>
              <a:t>You may be asked, </a:t>
            </a:r>
            <a:r>
              <a:rPr lang="en-US" sz="1900" i="1" dirty="0"/>
              <a:t>“Why did </a:t>
            </a:r>
            <a:r>
              <a:rPr lang="en-US" sz="1900" i="1" u="sng" dirty="0"/>
              <a:t>the process</a:t>
            </a:r>
            <a:r>
              <a:rPr lang="en-US" sz="1900" i="1" dirty="0"/>
              <a:t> not work for you in this situation?”</a:t>
            </a:r>
            <a:r>
              <a:rPr lang="en-US" sz="1900" dirty="0"/>
              <a:t> so that the team can better understand and fix any problems with the existing process.</a:t>
            </a:r>
          </a:p>
        </p:txBody>
      </p:sp>
      <p:sp>
        <p:nvSpPr>
          <p:cNvPr id="7" name="TextBox 6">
            <a:extLst>
              <a:ext uri="{FF2B5EF4-FFF2-40B4-BE49-F238E27FC236}">
                <a16:creationId xmlns:a16="http://schemas.microsoft.com/office/drawing/2014/main" id="{DF9BA7EA-E6BA-4153-BA1C-3346D0B6A920}"/>
              </a:ext>
            </a:extLst>
          </p:cNvPr>
          <p:cNvSpPr txBox="1"/>
          <p:nvPr/>
        </p:nvSpPr>
        <p:spPr>
          <a:xfrm>
            <a:off x="2240382" y="4337107"/>
            <a:ext cx="2357306" cy="923330"/>
          </a:xfrm>
          <a:prstGeom prst="rect">
            <a:avLst/>
          </a:prstGeom>
          <a:noFill/>
          <a:ln>
            <a:solidFill>
              <a:schemeClr val="accent1">
                <a:lumMod val="40000"/>
                <a:lumOff val="60000"/>
              </a:schemeClr>
            </a:solidFill>
          </a:ln>
          <a:effectLst>
            <a:glow rad="139700">
              <a:schemeClr val="accent1">
                <a:satMod val="175000"/>
                <a:alpha val="40000"/>
              </a:schemeClr>
            </a:glow>
          </a:effectLst>
        </p:spPr>
        <p:txBody>
          <a:bodyPr wrap="square" rtlCol="0">
            <a:spAutoFit/>
          </a:bodyPr>
          <a:lstStyle/>
          <a:p>
            <a:pPr algn="ctr"/>
            <a:r>
              <a:rPr lang="en-US" b="1" dirty="0"/>
              <a:t>Your perspective is important and helps us to improve!</a:t>
            </a:r>
          </a:p>
        </p:txBody>
      </p:sp>
      <p:pic>
        <p:nvPicPr>
          <p:cNvPr id="8" name="Audio 7">
            <a:hlinkClick r:id="" action="ppaction://media"/>
            <a:extLst>
              <a:ext uri="{FF2B5EF4-FFF2-40B4-BE49-F238E27FC236}">
                <a16:creationId xmlns:a16="http://schemas.microsoft.com/office/drawing/2014/main" id="{9E4F148A-216E-C96C-4480-555E846C4B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059169"/>
      </p:ext>
    </p:extLst>
  </p:cSld>
  <p:clrMapOvr>
    <a:masterClrMapping/>
  </p:clrMapOvr>
  <mc:AlternateContent xmlns:mc="http://schemas.openxmlformats.org/markup-compatibility/2006" xmlns:p14="http://schemas.microsoft.com/office/powerpoint/2010/main">
    <mc:Choice Requires="p14">
      <p:transition spd="slow" p14:dur="2000" advTm="35286"/>
    </mc:Choice>
    <mc:Fallback xmlns="">
      <p:transition spd="slow" advTm="3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9389" y="312937"/>
            <a:ext cx="5164428" cy="584830"/>
          </a:xfrm>
        </p:spPr>
        <p:txBody>
          <a:bodyPr>
            <a:normAutofit/>
          </a:bodyPr>
          <a:lstStyle/>
          <a:p>
            <a:r>
              <a:rPr lang="en-US" dirty="0"/>
              <a:t>The Patient Safety Team</a:t>
            </a:r>
            <a:endParaRPr lang="en-US" i="1" dirty="0"/>
          </a:p>
        </p:txBody>
      </p:sp>
      <p:sp>
        <p:nvSpPr>
          <p:cNvPr id="5" name="Subtitle 1"/>
          <p:cNvSpPr>
            <a:spLocks noGrp="1"/>
          </p:cNvSpPr>
          <p:nvPr>
            <p:ph idx="1"/>
          </p:nvPr>
        </p:nvSpPr>
        <p:spPr>
          <a:xfrm>
            <a:off x="1091049" y="1255388"/>
            <a:ext cx="5561541" cy="4614760"/>
          </a:xfrm>
        </p:spPr>
        <p:txBody>
          <a:bodyPr>
            <a:noAutofit/>
          </a:bodyPr>
          <a:lstStyle/>
          <a:p>
            <a:pPr marL="0" indent="0">
              <a:lnSpc>
                <a:spcPct val="100000"/>
              </a:lnSpc>
              <a:spcBef>
                <a:spcPts val="0"/>
              </a:spcBef>
              <a:buNone/>
            </a:pPr>
            <a:r>
              <a:rPr lang="en-US" sz="1600" b="1" dirty="0"/>
              <a:t>Maria Brennan, DNP, RN, CPHQ</a:t>
            </a:r>
          </a:p>
          <a:p>
            <a:pPr marL="0" indent="0">
              <a:lnSpc>
                <a:spcPct val="100000"/>
              </a:lnSpc>
              <a:spcBef>
                <a:spcPts val="0"/>
              </a:spcBef>
              <a:buNone/>
            </a:pPr>
            <a:r>
              <a:rPr lang="en-US" sz="1600" dirty="0"/>
              <a:t>Chief Nursing Officer, ext. 2-1786</a:t>
            </a:r>
          </a:p>
          <a:p>
            <a:pPr marL="0" indent="0">
              <a:lnSpc>
                <a:spcPct val="100000"/>
              </a:lnSpc>
              <a:spcBef>
                <a:spcPts val="0"/>
              </a:spcBef>
              <a:buNone/>
            </a:pPr>
            <a:endParaRPr lang="en-US" sz="1600" dirty="0"/>
          </a:p>
          <a:p>
            <a:pPr marL="0" indent="0">
              <a:lnSpc>
                <a:spcPct val="100000"/>
              </a:lnSpc>
              <a:spcBef>
                <a:spcPts val="0"/>
              </a:spcBef>
              <a:buNone/>
            </a:pPr>
            <a:r>
              <a:rPr lang="en-US" sz="1600" b="1" dirty="0"/>
              <a:t>Bill Holubek, MD, MPH, FACMT, FACEP</a:t>
            </a:r>
            <a:endParaRPr lang="en-US" sz="1600" dirty="0"/>
          </a:p>
          <a:p>
            <a:pPr marL="0" indent="0">
              <a:lnSpc>
                <a:spcPct val="100000"/>
              </a:lnSpc>
              <a:spcBef>
                <a:spcPts val="0"/>
              </a:spcBef>
              <a:buNone/>
            </a:pPr>
            <a:r>
              <a:rPr lang="en-US" sz="1600" dirty="0"/>
              <a:t>Chief Medical Officer &amp; Patient Safety Officer, ext. 2-0440</a:t>
            </a:r>
          </a:p>
          <a:p>
            <a:pPr marL="0" indent="0">
              <a:lnSpc>
                <a:spcPct val="100000"/>
              </a:lnSpc>
              <a:spcBef>
                <a:spcPts val="0"/>
              </a:spcBef>
              <a:buNone/>
            </a:pPr>
            <a:endParaRPr lang="en-US" sz="1600" dirty="0"/>
          </a:p>
          <a:p>
            <a:pPr marL="0" indent="0">
              <a:lnSpc>
                <a:spcPct val="100000"/>
              </a:lnSpc>
              <a:spcBef>
                <a:spcPts val="0"/>
              </a:spcBef>
              <a:buNone/>
            </a:pPr>
            <a:r>
              <a:rPr lang="en-US" sz="1600" b="1" dirty="0"/>
              <a:t>Toni Armada-</a:t>
            </a:r>
            <a:r>
              <a:rPr lang="en-US" sz="1600" b="1" dirty="0" err="1"/>
              <a:t>Oanes</a:t>
            </a:r>
            <a:r>
              <a:rPr lang="en-US" sz="1600" b="1" dirty="0"/>
              <a:t>, MSN, CPHQ, CPPS</a:t>
            </a:r>
          </a:p>
          <a:p>
            <a:pPr marL="0" indent="0">
              <a:lnSpc>
                <a:spcPct val="100000"/>
              </a:lnSpc>
              <a:spcBef>
                <a:spcPts val="0"/>
              </a:spcBef>
              <a:buNone/>
            </a:pPr>
            <a:r>
              <a:rPr lang="en-US" sz="1600" dirty="0"/>
              <a:t>Executive Director Quality &amp; Patient Safety, ext. 2-2405</a:t>
            </a:r>
          </a:p>
          <a:p>
            <a:pPr marL="0" indent="0">
              <a:lnSpc>
                <a:spcPct val="100000"/>
              </a:lnSpc>
              <a:spcBef>
                <a:spcPts val="0"/>
              </a:spcBef>
              <a:buNone/>
            </a:pPr>
            <a:endParaRPr lang="en-US" sz="1600" dirty="0"/>
          </a:p>
          <a:p>
            <a:pPr marL="0" indent="0">
              <a:lnSpc>
                <a:spcPct val="100000"/>
              </a:lnSpc>
              <a:spcBef>
                <a:spcPts val="0"/>
              </a:spcBef>
              <a:buNone/>
            </a:pPr>
            <a:r>
              <a:rPr lang="en-US" sz="1600" b="1" dirty="0"/>
              <a:t>Inna Mesh, MSN, NEA-BC</a:t>
            </a:r>
          </a:p>
          <a:p>
            <a:pPr marL="0" indent="0">
              <a:lnSpc>
                <a:spcPct val="100000"/>
              </a:lnSpc>
              <a:spcBef>
                <a:spcPts val="0"/>
              </a:spcBef>
              <a:buNone/>
            </a:pPr>
            <a:r>
              <a:rPr lang="en-US" sz="1600" dirty="0"/>
              <a:t>Director Patient Safety &amp; Clinical Risk, ext. 2-9317</a:t>
            </a:r>
          </a:p>
          <a:p>
            <a:pPr marL="0" indent="0">
              <a:lnSpc>
                <a:spcPct val="100000"/>
              </a:lnSpc>
              <a:spcBef>
                <a:spcPts val="0"/>
              </a:spcBef>
              <a:buNone/>
            </a:pPr>
            <a:endParaRPr lang="en-US" sz="1600" dirty="0"/>
          </a:p>
          <a:p>
            <a:pPr marL="0" indent="0">
              <a:lnSpc>
                <a:spcPct val="100000"/>
              </a:lnSpc>
              <a:spcBef>
                <a:spcPts val="0"/>
              </a:spcBef>
              <a:buNone/>
            </a:pPr>
            <a:r>
              <a:rPr lang="en-US" sz="1600" b="1" dirty="0"/>
              <a:t>Patricia </a:t>
            </a:r>
            <a:r>
              <a:rPr lang="en-US" sz="1600" b="1" dirty="0" err="1"/>
              <a:t>Rondan</a:t>
            </a:r>
            <a:r>
              <a:rPr lang="en-US" sz="1600" b="1" dirty="0"/>
              <a:t>-Mann, MPA</a:t>
            </a:r>
          </a:p>
          <a:p>
            <a:pPr marL="0" indent="0">
              <a:lnSpc>
                <a:spcPct val="100000"/>
              </a:lnSpc>
              <a:spcBef>
                <a:spcPts val="0"/>
              </a:spcBef>
              <a:buNone/>
            </a:pPr>
            <a:r>
              <a:rPr lang="en-US" sz="1600" dirty="0"/>
              <a:t>QAPI Coordinator, ext. 2-4114</a:t>
            </a:r>
          </a:p>
          <a:p>
            <a:pPr marL="0" indent="0">
              <a:lnSpc>
                <a:spcPct val="100000"/>
              </a:lnSpc>
              <a:spcBef>
                <a:spcPts val="0"/>
              </a:spcBef>
              <a:buNone/>
            </a:pPr>
            <a:endParaRPr lang="en-US" sz="1600" dirty="0"/>
          </a:p>
          <a:p>
            <a:pPr marL="0" indent="0">
              <a:lnSpc>
                <a:spcPct val="100000"/>
              </a:lnSpc>
              <a:spcBef>
                <a:spcPts val="0"/>
              </a:spcBef>
              <a:buNone/>
            </a:pPr>
            <a:r>
              <a:rPr lang="en-US" sz="1600" b="1" dirty="0"/>
              <a:t>Michelle Morales, MSN, RN-BC, NPD-BC, C-EFM</a:t>
            </a:r>
          </a:p>
          <a:p>
            <a:pPr marL="0" indent="0">
              <a:lnSpc>
                <a:spcPct val="100000"/>
              </a:lnSpc>
              <a:spcBef>
                <a:spcPts val="0"/>
              </a:spcBef>
              <a:buNone/>
            </a:pPr>
            <a:r>
              <a:rPr lang="en-US" sz="1600" dirty="0"/>
              <a:t>QAPI Coordinator, ext. 2-6426</a:t>
            </a:r>
          </a:p>
          <a:p>
            <a:pPr marL="0" indent="0">
              <a:lnSpc>
                <a:spcPct val="100000"/>
              </a:lnSpc>
              <a:spcBef>
                <a:spcPts val="0"/>
              </a:spcBef>
              <a:buNone/>
            </a:pPr>
            <a:endParaRPr lang="en-US" sz="1600" dirty="0"/>
          </a:p>
          <a:p>
            <a:pPr marL="0" indent="0">
              <a:lnSpc>
                <a:spcPct val="100000"/>
              </a:lnSpc>
              <a:spcBef>
                <a:spcPts val="0"/>
              </a:spcBef>
              <a:buNone/>
            </a:pPr>
            <a:endParaRPr lang="en-US" sz="1600" dirty="0"/>
          </a:p>
        </p:txBody>
      </p:sp>
      <p:pic>
        <p:nvPicPr>
          <p:cNvPr id="4" name="Picture 3">
            <a:extLst>
              <a:ext uri="{FF2B5EF4-FFF2-40B4-BE49-F238E27FC236}">
                <a16:creationId xmlns:a16="http://schemas.microsoft.com/office/drawing/2014/main" id="{08842273-71C6-D7B3-6131-74517F489F80}"/>
              </a:ext>
            </a:extLst>
          </p:cNvPr>
          <p:cNvPicPr>
            <a:picLocks noChangeAspect="1"/>
          </p:cNvPicPr>
          <p:nvPr/>
        </p:nvPicPr>
        <p:blipFill>
          <a:blip r:embed="rId5"/>
          <a:stretch>
            <a:fillRect/>
          </a:stretch>
        </p:blipFill>
        <p:spPr>
          <a:xfrm>
            <a:off x="6696454" y="897767"/>
            <a:ext cx="3945886" cy="2966218"/>
          </a:xfrm>
          <a:prstGeom prst="rect">
            <a:avLst/>
          </a:prstGeom>
        </p:spPr>
      </p:pic>
      <p:sp>
        <p:nvSpPr>
          <p:cNvPr id="8" name="Rectangle 7">
            <a:extLst>
              <a:ext uri="{FF2B5EF4-FFF2-40B4-BE49-F238E27FC236}">
                <a16:creationId xmlns:a16="http://schemas.microsoft.com/office/drawing/2014/main" id="{1682A116-9F16-6E6E-2553-3567850464F1}"/>
              </a:ext>
            </a:extLst>
          </p:cNvPr>
          <p:cNvSpPr/>
          <p:nvPr/>
        </p:nvSpPr>
        <p:spPr>
          <a:xfrm>
            <a:off x="2838945" y="5408483"/>
            <a:ext cx="3857509" cy="92333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nd YOU!</a:t>
            </a:r>
          </a:p>
        </p:txBody>
      </p:sp>
      <p:pic>
        <p:nvPicPr>
          <p:cNvPr id="7" name="Audio 6">
            <a:hlinkClick r:id="" action="ppaction://media"/>
            <a:extLst>
              <a:ext uri="{FF2B5EF4-FFF2-40B4-BE49-F238E27FC236}">
                <a16:creationId xmlns:a16="http://schemas.microsoft.com/office/drawing/2014/main" id="{1F2C911B-A5FF-23A6-E948-4FD32ABB63C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3403786"/>
      </p:ext>
    </p:extLst>
  </p:cSld>
  <p:clrMapOvr>
    <a:masterClrMapping/>
  </p:clrMapOvr>
  <mc:AlternateContent xmlns:mc="http://schemas.openxmlformats.org/markup-compatibility/2006" xmlns:p14="http://schemas.microsoft.com/office/powerpoint/2010/main">
    <mc:Choice Requires="p14">
      <p:transition spd="slow" p14:dur="2000" advTm="31366"/>
    </mc:Choice>
    <mc:Fallback xmlns="">
      <p:transition spd="slow" advTm="3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AE0485E-747D-47C7-9907-8020138348A0}"/>
              </a:ext>
            </a:extLst>
          </p:cNvPr>
          <p:cNvSpPr txBox="1">
            <a:spLocks/>
          </p:cNvSpPr>
          <p:nvPr/>
        </p:nvSpPr>
        <p:spPr>
          <a:xfrm>
            <a:off x="556319" y="307182"/>
            <a:ext cx="11251368" cy="505533"/>
          </a:xfrm>
          <a:prstGeom prst="rect">
            <a:avLst/>
          </a:prstGeom>
        </p:spPr>
        <p:txBody>
          <a:bodyPr/>
          <a:lstStyle>
            <a:lvl1pPr algn="l" defTabSz="685800" rtl="0" eaLnBrk="1" latinLnBrk="0" hangingPunct="1">
              <a:lnSpc>
                <a:spcPct val="90000"/>
              </a:lnSpc>
              <a:spcBef>
                <a:spcPct val="0"/>
              </a:spcBef>
              <a:buNone/>
              <a:defRPr sz="2400" b="1" kern="1200">
                <a:solidFill>
                  <a:srgbClr val="0C6EB0"/>
                </a:solidFill>
                <a:latin typeface="Arial" panose="020B0604020202020204" pitchFamily="34" charset="0"/>
                <a:ea typeface="+mj-ea"/>
                <a:cs typeface="Arial" panose="020B0604020202020204" pitchFamily="34" charset="0"/>
              </a:defRPr>
            </a:lvl1pPr>
          </a:lstStyle>
          <a:p>
            <a:r>
              <a:rPr lang="en-US" sz="3200" dirty="0"/>
              <a:t>Participate in Tiered Huddles: </a:t>
            </a:r>
            <a:r>
              <a:rPr lang="en-US" sz="3200" i="1" dirty="0"/>
              <a:t>To Reduce Risk and Harm</a:t>
            </a:r>
          </a:p>
        </p:txBody>
      </p:sp>
      <p:grpSp>
        <p:nvGrpSpPr>
          <p:cNvPr id="5" name="Group 4">
            <a:extLst>
              <a:ext uri="{FF2B5EF4-FFF2-40B4-BE49-F238E27FC236}">
                <a16:creationId xmlns:a16="http://schemas.microsoft.com/office/drawing/2014/main" id="{BDD399DC-3D75-44B7-972D-E8EE483EED90}"/>
              </a:ext>
            </a:extLst>
          </p:cNvPr>
          <p:cNvGrpSpPr/>
          <p:nvPr/>
        </p:nvGrpSpPr>
        <p:grpSpPr>
          <a:xfrm>
            <a:off x="5969093" y="3182385"/>
            <a:ext cx="4975744" cy="3490932"/>
            <a:chOff x="4727771" y="2317793"/>
            <a:chExt cx="4572000" cy="2783300"/>
          </a:xfrm>
        </p:grpSpPr>
        <p:sp>
          <p:nvSpPr>
            <p:cNvPr id="6" name="Freeform 6">
              <a:extLst>
                <a:ext uri="{FF2B5EF4-FFF2-40B4-BE49-F238E27FC236}">
                  <a16:creationId xmlns:a16="http://schemas.microsoft.com/office/drawing/2014/main" id="{980F8106-C455-46B2-8880-3DC3D9315285}"/>
                </a:ext>
              </a:extLst>
            </p:cNvPr>
            <p:cNvSpPr>
              <a:spLocks/>
            </p:cNvSpPr>
            <p:nvPr/>
          </p:nvSpPr>
          <p:spPr bwMode="gray">
            <a:xfrm>
              <a:off x="6423793" y="2317793"/>
              <a:ext cx="1179955" cy="767139"/>
            </a:xfrm>
            <a:custGeom>
              <a:avLst/>
              <a:gdLst/>
              <a:ahLst/>
              <a:cxnLst>
                <a:cxn ang="0">
                  <a:pos x="740" y="0"/>
                </a:cxn>
                <a:cxn ang="0">
                  <a:pos x="0" y="966"/>
                </a:cxn>
                <a:cxn ang="0">
                  <a:pos x="1479" y="966"/>
                </a:cxn>
                <a:cxn ang="0">
                  <a:pos x="740" y="0"/>
                </a:cxn>
              </a:cxnLst>
              <a:rect l="0" t="0" r="r" b="b"/>
              <a:pathLst>
                <a:path w="1479" h="966">
                  <a:moveTo>
                    <a:pt x="740" y="0"/>
                  </a:moveTo>
                  <a:lnTo>
                    <a:pt x="0" y="966"/>
                  </a:lnTo>
                  <a:lnTo>
                    <a:pt x="1479" y="966"/>
                  </a:lnTo>
                  <a:lnTo>
                    <a:pt x="740" y="0"/>
                  </a:lnTo>
                  <a:close/>
                </a:path>
              </a:pathLst>
            </a:cu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1"/>
            </a:p>
          </p:txBody>
        </p:sp>
        <p:sp>
          <p:nvSpPr>
            <p:cNvPr id="7" name="Freeform 8">
              <a:extLst>
                <a:ext uri="{FF2B5EF4-FFF2-40B4-BE49-F238E27FC236}">
                  <a16:creationId xmlns:a16="http://schemas.microsoft.com/office/drawing/2014/main" id="{A8475543-100A-4FEB-AC30-3EDF5DEF16E8}"/>
                </a:ext>
              </a:extLst>
            </p:cNvPr>
            <p:cNvSpPr>
              <a:spLocks/>
            </p:cNvSpPr>
            <p:nvPr/>
          </p:nvSpPr>
          <p:spPr bwMode="gray">
            <a:xfrm>
              <a:off x="5751248" y="3172462"/>
              <a:ext cx="2525053" cy="870377"/>
            </a:xfrm>
            <a:custGeom>
              <a:avLst/>
              <a:gdLst/>
              <a:ahLst/>
              <a:cxnLst>
                <a:cxn ang="0">
                  <a:pos x="2322" y="0"/>
                </a:cxn>
                <a:cxn ang="0">
                  <a:pos x="843" y="0"/>
                </a:cxn>
                <a:cxn ang="0">
                  <a:pos x="0" y="1096"/>
                </a:cxn>
                <a:cxn ang="0">
                  <a:pos x="3165" y="1096"/>
                </a:cxn>
                <a:cxn ang="0">
                  <a:pos x="2322" y="0"/>
                </a:cxn>
              </a:cxnLst>
              <a:rect l="0" t="0" r="r" b="b"/>
              <a:pathLst>
                <a:path w="3165" h="1096">
                  <a:moveTo>
                    <a:pt x="2322" y="0"/>
                  </a:moveTo>
                  <a:lnTo>
                    <a:pt x="843" y="0"/>
                  </a:lnTo>
                  <a:lnTo>
                    <a:pt x="0" y="1096"/>
                  </a:lnTo>
                  <a:lnTo>
                    <a:pt x="3165" y="1096"/>
                  </a:lnTo>
                  <a:lnTo>
                    <a:pt x="232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225"/>
                </a:spcAft>
              </a:pPr>
              <a:endParaRPr lang="en-US" sz="2400" b="1" noProof="1"/>
            </a:p>
          </p:txBody>
        </p:sp>
        <p:sp>
          <p:nvSpPr>
            <p:cNvPr id="8" name="Freeform 7">
              <a:extLst>
                <a:ext uri="{FF2B5EF4-FFF2-40B4-BE49-F238E27FC236}">
                  <a16:creationId xmlns:a16="http://schemas.microsoft.com/office/drawing/2014/main" id="{57BEE854-053B-4F63-944E-756B3324BEE4}"/>
                </a:ext>
              </a:extLst>
            </p:cNvPr>
            <p:cNvSpPr>
              <a:spLocks/>
            </p:cNvSpPr>
            <p:nvPr/>
          </p:nvSpPr>
          <p:spPr bwMode="gray">
            <a:xfrm>
              <a:off x="5041932" y="4130367"/>
              <a:ext cx="3943685" cy="942100"/>
            </a:xfrm>
            <a:custGeom>
              <a:avLst/>
              <a:gdLst>
                <a:gd name="connsiteX0" fmla="*/ 8955 w 8955"/>
                <a:gd name="connsiteY0" fmla="*/ 10000 h 10000"/>
                <a:gd name="connsiteX1" fmla="*/ 6523 w 8955"/>
                <a:gd name="connsiteY1" fmla="*/ 0 h 10000"/>
                <a:gd name="connsiteX2" fmla="*/ 1391 w 8955"/>
                <a:gd name="connsiteY2" fmla="*/ 0 h 10000"/>
                <a:gd name="connsiteX3" fmla="*/ 0 w 8955"/>
                <a:gd name="connsiteY3" fmla="*/ 6065 h 10000"/>
                <a:gd name="connsiteX4" fmla="*/ 8955 w 8955"/>
                <a:gd name="connsiteY4" fmla="*/ 10000 h 10000"/>
                <a:gd name="connsiteX0" fmla="*/ 8917 w 8917"/>
                <a:gd name="connsiteY0" fmla="*/ 5921 h 6065"/>
                <a:gd name="connsiteX1" fmla="*/ 7284 w 8917"/>
                <a:gd name="connsiteY1" fmla="*/ 0 h 6065"/>
                <a:gd name="connsiteX2" fmla="*/ 1553 w 8917"/>
                <a:gd name="connsiteY2" fmla="*/ 0 h 6065"/>
                <a:gd name="connsiteX3" fmla="*/ 0 w 8917"/>
                <a:gd name="connsiteY3" fmla="*/ 6065 h 6065"/>
                <a:gd name="connsiteX4" fmla="*/ 8917 w 8917"/>
                <a:gd name="connsiteY4" fmla="*/ 5921 h 6065"/>
                <a:gd name="connsiteX0" fmla="*/ 10038 w 10038"/>
                <a:gd name="connsiteY0" fmla="*/ 10000 h 10000"/>
                <a:gd name="connsiteX1" fmla="*/ 8169 w 10038"/>
                <a:gd name="connsiteY1" fmla="*/ 0 h 10000"/>
                <a:gd name="connsiteX2" fmla="*/ 1742 w 10038"/>
                <a:gd name="connsiteY2" fmla="*/ 0 h 10000"/>
                <a:gd name="connsiteX3" fmla="*/ 0 w 10038"/>
                <a:gd name="connsiteY3" fmla="*/ 10000 h 10000"/>
                <a:gd name="connsiteX4" fmla="*/ 10038 w 10038"/>
                <a:gd name="connsiteY4" fmla="*/ 10000 h 10000"/>
                <a:gd name="connsiteX0" fmla="*/ 10038 w 10038"/>
                <a:gd name="connsiteY0" fmla="*/ 10000 h 10000"/>
                <a:gd name="connsiteX1" fmla="*/ 8283 w 10038"/>
                <a:gd name="connsiteY1" fmla="*/ 0 h 10000"/>
                <a:gd name="connsiteX2" fmla="*/ 1742 w 10038"/>
                <a:gd name="connsiteY2" fmla="*/ 0 h 10000"/>
                <a:gd name="connsiteX3" fmla="*/ 0 w 10038"/>
                <a:gd name="connsiteY3" fmla="*/ 10000 h 10000"/>
                <a:gd name="connsiteX4" fmla="*/ 10038 w 1003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 h="10000">
                  <a:moveTo>
                    <a:pt x="10038" y="10000"/>
                  </a:moveTo>
                  <a:lnTo>
                    <a:pt x="8283" y="0"/>
                  </a:lnTo>
                  <a:lnTo>
                    <a:pt x="1742" y="0"/>
                  </a:lnTo>
                  <a:lnTo>
                    <a:pt x="0" y="10000"/>
                  </a:lnTo>
                  <a:lnTo>
                    <a:pt x="10038" y="10000"/>
                  </a:lnTo>
                  <a:close/>
                </a:path>
              </a:pathLst>
            </a:cu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225"/>
                </a:spcAft>
              </a:pPr>
              <a:endParaRPr lang="en-US" sz="2400" b="1" noProof="1">
                <a:solidFill>
                  <a:schemeClr val="bg1"/>
                </a:solidFill>
              </a:endParaRPr>
            </a:p>
          </p:txBody>
        </p:sp>
        <p:sp>
          <p:nvSpPr>
            <p:cNvPr id="9" name="Oval 8">
              <a:extLst>
                <a:ext uri="{FF2B5EF4-FFF2-40B4-BE49-F238E27FC236}">
                  <a16:creationId xmlns:a16="http://schemas.microsoft.com/office/drawing/2014/main" id="{93E27CD7-3C3C-4ED2-8B6A-692DA524017C}"/>
                </a:ext>
              </a:extLst>
            </p:cNvPr>
            <p:cNvSpPr/>
            <p:nvPr/>
          </p:nvSpPr>
          <p:spPr>
            <a:xfrm>
              <a:off x="6166267" y="2663350"/>
              <a:ext cx="515059" cy="45020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Tier III</a:t>
              </a:r>
            </a:p>
          </p:txBody>
        </p:sp>
        <p:sp>
          <p:nvSpPr>
            <p:cNvPr id="10" name="Oval 9">
              <a:extLst>
                <a:ext uri="{FF2B5EF4-FFF2-40B4-BE49-F238E27FC236}">
                  <a16:creationId xmlns:a16="http://schemas.microsoft.com/office/drawing/2014/main" id="{05C6A15D-1633-4998-ACC8-24E65588E185}"/>
                </a:ext>
              </a:extLst>
            </p:cNvPr>
            <p:cNvSpPr/>
            <p:nvPr/>
          </p:nvSpPr>
          <p:spPr>
            <a:xfrm>
              <a:off x="5593055" y="3651537"/>
              <a:ext cx="515059" cy="45020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Tier II</a:t>
              </a:r>
            </a:p>
          </p:txBody>
        </p:sp>
        <p:sp>
          <p:nvSpPr>
            <p:cNvPr id="11" name="Oval 10">
              <a:extLst>
                <a:ext uri="{FF2B5EF4-FFF2-40B4-BE49-F238E27FC236}">
                  <a16:creationId xmlns:a16="http://schemas.microsoft.com/office/drawing/2014/main" id="{5A741C82-7CEB-42CD-8346-F048E767AD2F}"/>
                </a:ext>
              </a:extLst>
            </p:cNvPr>
            <p:cNvSpPr/>
            <p:nvPr/>
          </p:nvSpPr>
          <p:spPr>
            <a:xfrm>
              <a:off x="4867307" y="4650886"/>
              <a:ext cx="515059" cy="45020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Tier I</a:t>
              </a:r>
            </a:p>
          </p:txBody>
        </p:sp>
        <p:sp>
          <p:nvSpPr>
            <p:cNvPr id="12" name="Rectangle 11">
              <a:extLst>
                <a:ext uri="{FF2B5EF4-FFF2-40B4-BE49-F238E27FC236}">
                  <a16:creationId xmlns:a16="http://schemas.microsoft.com/office/drawing/2014/main" id="{5A83FC0E-3A51-4972-A266-A42E272F609A}"/>
                </a:ext>
              </a:extLst>
            </p:cNvPr>
            <p:cNvSpPr/>
            <p:nvPr/>
          </p:nvSpPr>
          <p:spPr>
            <a:xfrm>
              <a:off x="4727771" y="2600185"/>
              <a:ext cx="4572000" cy="515316"/>
            </a:xfrm>
            <a:prstGeom prst="rect">
              <a:avLst/>
            </a:prstGeom>
          </p:spPr>
          <p:txBody>
            <a:bodyPr>
              <a:spAutoFit/>
            </a:bodyPr>
            <a:lstStyle/>
            <a:p>
              <a:pPr algn="ctr"/>
              <a:r>
                <a:rPr lang="en-US" sz="1200" b="1" dirty="0"/>
                <a:t>Executive</a:t>
              </a:r>
            </a:p>
            <a:p>
              <a:pPr algn="ctr"/>
              <a:r>
                <a:rPr lang="en-US" sz="1200" b="1" dirty="0"/>
                <a:t> Level</a:t>
              </a:r>
            </a:p>
            <a:p>
              <a:pPr algn="ctr"/>
              <a:r>
                <a:rPr lang="en-US" sz="1200" b="1" dirty="0"/>
                <a:t> (C-suite)</a:t>
              </a:r>
              <a:endParaRPr lang="en-US" sz="1100" b="1" dirty="0"/>
            </a:p>
          </p:txBody>
        </p:sp>
        <p:sp>
          <p:nvSpPr>
            <p:cNvPr id="13" name="Rectangle 12">
              <a:extLst>
                <a:ext uri="{FF2B5EF4-FFF2-40B4-BE49-F238E27FC236}">
                  <a16:creationId xmlns:a16="http://schemas.microsoft.com/office/drawing/2014/main" id="{F2BBEDD3-BA7A-47C6-B2D0-EF38358D1BF6}"/>
                </a:ext>
              </a:extLst>
            </p:cNvPr>
            <p:cNvSpPr/>
            <p:nvPr/>
          </p:nvSpPr>
          <p:spPr>
            <a:xfrm>
              <a:off x="4727771" y="3418701"/>
              <a:ext cx="4572000" cy="437609"/>
            </a:xfrm>
            <a:prstGeom prst="rect">
              <a:avLst/>
            </a:prstGeom>
          </p:spPr>
          <p:txBody>
            <a:bodyPr>
              <a:spAutoFit/>
            </a:bodyPr>
            <a:lstStyle/>
            <a:p>
              <a:pPr algn="ctr">
                <a:spcAft>
                  <a:spcPts val="225"/>
                </a:spcAft>
                <a:defRPr/>
              </a:pPr>
              <a:r>
                <a:rPr lang="en-US" sz="1400" b="1" dirty="0"/>
                <a:t>Department Level</a:t>
              </a:r>
            </a:p>
            <a:p>
              <a:pPr algn="ctr">
                <a:spcAft>
                  <a:spcPts val="225"/>
                </a:spcAft>
                <a:defRPr/>
              </a:pPr>
              <a:r>
                <a:rPr lang="en-US" sz="1400" b="1" dirty="0"/>
                <a:t>(Department Leadership)</a:t>
              </a:r>
              <a:endParaRPr lang="en-US" sz="1400" dirty="0"/>
            </a:p>
          </p:txBody>
        </p:sp>
        <p:sp>
          <p:nvSpPr>
            <p:cNvPr id="14" name="Rectangle 13">
              <a:extLst>
                <a:ext uri="{FF2B5EF4-FFF2-40B4-BE49-F238E27FC236}">
                  <a16:creationId xmlns:a16="http://schemas.microsoft.com/office/drawing/2014/main" id="{2C8914A3-3AC7-4540-99B0-E0A035DB54E3}"/>
                </a:ext>
              </a:extLst>
            </p:cNvPr>
            <p:cNvSpPr/>
            <p:nvPr/>
          </p:nvSpPr>
          <p:spPr>
            <a:xfrm>
              <a:off x="4727771" y="4391803"/>
              <a:ext cx="4572000" cy="437609"/>
            </a:xfrm>
            <a:prstGeom prst="rect">
              <a:avLst/>
            </a:prstGeom>
          </p:spPr>
          <p:txBody>
            <a:bodyPr>
              <a:spAutoFit/>
            </a:bodyPr>
            <a:lstStyle/>
            <a:p>
              <a:pPr algn="ctr">
                <a:spcAft>
                  <a:spcPts val="225"/>
                </a:spcAft>
                <a:defRPr/>
              </a:pPr>
              <a:r>
                <a:rPr lang="en-US" sz="1400" b="1" dirty="0">
                  <a:solidFill>
                    <a:schemeClr val="bg1"/>
                  </a:solidFill>
                </a:rPr>
                <a:t>Frontline Level</a:t>
              </a:r>
            </a:p>
            <a:p>
              <a:pPr algn="ctr">
                <a:spcAft>
                  <a:spcPts val="225"/>
                </a:spcAft>
                <a:defRPr/>
              </a:pPr>
              <a:r>
                <a:rPr lang="en-US" sz="1400" b="1" dirty="0">
                  <a:solidFill>
                    <a:schemeClr val="bg1"/>
                  </a:solidFill>
                </a:rPr>
                <a:t>(Frontline staff and managers)</a:t>
              </a:r>
              <a:endParaRPr lang="en-US" sz="1400" dirty="0">
                <a:solidFill>
                  <a:schemeClr val="bg1"/>
                </a:solidFill>
              </a:endParaRPr>
            </a:p>
          </p:txBody>
        </p:sp>
      </p:grpSp>
      <p:pic>
        <p:nvPicPr>
          <p:cNvPr id="2" name="Picture 1">
            <a:extLst>
              <a:ext uri="{FF2B5EF4-FFF2-40B4-BE49-F238E27FC236}">
                <a16:creationId xmlns:a16="http://schemas.microsoft.com/office/drawing/2014/main" id="{4F3B5CFE-603D-46F7-BD1C-D820F032C546}"/>
              </a:ext>
            </a:extLst>
          </p:cNvPr>
          <p:cNvPicPr>
            <a:picLocks noChangeAspect="1"/>
          </p:cNvPicPr>
          <p:nvPr/>
        </p:nvPicPr>
        <p:blipFill>
          <a:blip r:embed="rId4"/>
          <a:stretch>
            <a:fillRect/>
          </a:stretch>
        </p:blipFill>
        <p:spPr>
          <a:xfrm>
            <a:off x="1722206" y="896293"/>
            <a:ext cx="7419975" cy="1905000"/>
          </a:xfrm>
          <a:prstGeom prst="rect">
            <a:avLst/>
          </a:prstGeom>
        </p:spPr>
      </p:pic>
      <p:pic>
        <p:nvPicPr>
          <p:cNvPr id="15" name="Picture 14">
            <a:extLst>
              <a:ext uri="{FF2B5EF4-FFF2-40B4-BE49-F238E27FC236}">
                <a16:creationId xmlns:a16="http://schemas.microsoft.com/office/drawing/2014/main" id="{FEB54D03-0EFE-4CFC-9378-1DA08EAE2257}"/>
              </a:ext>
            </a:extLst>
          </p:cNvPr>
          <p:cNvPicPr>
            <a:picLocks noChangeAspect="1"/>
          </p:cNvPicPr>
          <p:nvPr/>
        </p:nvPicPr>
        <p:blipFill>
          <a:blip r:embed="rId5"/>
          <a:stretch>
            <a:fillRect/>
          </a:stretch>
        </p:blipFill>
        <p:spPr>
          <a:xfrm>
            <a:off x="1777271" y="2911076"/>
            <a:ext cx="5114925" cy="2466975"/>
          </a:xfrm>
          <a:prstGeom prst="rect">
            <a:avLst/>
          </a:prstGeom>
        </p:spPr>
      </p:pic>
      <p:pic>
        <p:nvPicPr>
          <p:cNvPr id="30" name="Audio 29">
            <a:hlinkClick r:id="" action="ppaction://media"/>
            <a:extLst>
              <a:ext uri="{FF2B5EF4-FFF2-40B4-BE49-F238E27FC236}">
                <a16:creationId xmlns:a16="http://schemas.microsoft.com/office/drawing/2014/main" id="{A6DE382D-2D9A-5744-8ED9-D638CF4F44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7564902"/>
      </p:ext>
    </p:extLst>
  </p:cSld>
  <p:clrMapOvr>
    <a:masterClrMapping/>
  </p:clrMapOvr>
  <mc:AlternateContent xmlns:mc="http://schemas.openxmlformats.org/markup-compatibility/2006" xmlns:p14="http://schemas.microsoft.com/office/powerpoint/2010/main">
    <mc:Choice Requires="p14">
      <p:transition spd="slow" p14:dur="2000" advTm="48974"/>
    </mc:Choice>
    <mc:Fallback xmlns="">
      <p:transition spd="slow" advTm="4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A5B38-E303-45D9-834E-28911442F575}"/>
              </a:ext>
            </a:extLst>
          </p:cNvPr>
          <p:cNvPicPr>
            <a:picLocks noChangeAspect="1"/>
          </p:cNvPicPr>
          <p:nvPr/>
        </p:nvPicPr>
        <p:blipFill>
          <a:blip r:embed="rId4"/>
          <a:stretch>
            <a:fillRect/>
          </a:stretch>
        </p:blipFill>
        <p:spPr>
          <a:xfrm>
            <a:off x="1676617" y="1400962"/>
            <a:ext cx="5667469" cy="4042314"/>
          </a:xfrm>
          <a:prstGeom prst="rect">
            <a:avLst/>
          </a:prstGeom>
        </p:spPr>
      </p:pic>
      <p:pic>
        <p:nvPicPr>
          <p:cNvPr id="4" name="Picture 3">
            <a:extLst>
              <a:ext uri="{FF2B5EF4-FFF2-40B4-BE49-F238E27FC236}">
                <a16:creationId xmlns:a16="http://schemas.microsoft.com/office/drawing/2014/main" id="{4E33BFE3-96A7-414E-950C-0C4751EE3F38}"/>
              </a:ext>
            </a:extLst>
          </p:cNvPr>
          <p:cNvPicPr>
            <a:picLocks noChangeAspect="1"/>
          </p:cNvPicPr>
          <p:nvPr/>
        </p:nvPicPr>
        <p:blipFill>
          <a:blip r:embed="rId5"/>
          <a:stretch>
            <a:fillRect/>
          </a:stretch>
        </p:blipFill>
        <p:spPr>
          <a:xfrm>
            <a:off x="7847502" y="1125300"/>
            <a:ext cx="2515698" cy="3553774"/>
          </a:xfrm>
          <a:prstGeom prst="rect">
            <a:avLst/>
          </a:prstGeom>
        </p:spPr>
      </p:pic>
      <p:sp>
        <p:nvSpPr>
          <p:cNvPr id="5" name="Title 2">
            <a:extLst>
              <a:ext uri="{FF2B5EF4-FFF2-40B4-BE49-F238E27FC236}">
                <a16:creationId xmlns:a16="http://schemas.microsoft.com/office/drawing/2014/main" id="{85B9BD0B-DEEB-4A96-846A-6DC2CCD96696}"/>
              </a:ext>
            </a:extLst>
          </p:cNvPr>
          <p:cNvSpPr txBox="1">
            <a:spLocks/>
          </p:cNvSpPr>
          <p:nvPr/>
        </p:nvSpPr>
        <p:spPr>
          <a:xfrm>
            <a:off x="717096" y="257380"/>
            <a:ext cx="10255704" cy="505533"/>
          </a:xfrm>
          <a:prstGeom prst="rect">
            <a:avLst/>
          </a:prstGeom>
        </p:spPr>
        <p:txBody>
          <a:bodyPr/>
          <a:lstStyle>
            <a:lvl1pPr algn="l" defTabSz="685800" rtl="0" eaLnBrk="1" latinLnBrk="0" hangingPunct="1">
              <a:lnSpc>
                <a:spcPct val="90000"/>
              </a:lnSpc>
              <a:spcBef>
                <a:spcPct val="0"/>
              </a:spcBef>
              <a:buNone/>
              <a:defRPr sz="2400" b="1" kern="1200">
                <a:solidFill>
                  <a:srgbClr val="0C6EB0"/>
                </a:solidFill>
                <a:latin typeface="Arial" panose="020B0604020202020204" pitchFamily="34" charset="0"/>
                <a:ea typeface="+mj-ea"/>
                <a:cs typeface="Arial" panose="020B0604020202020204" pitchFamily="34" charset="0"/>
              </a:defRPr>
            </a:lvl1pPr>
          </a:lstStyle>
          <a:p>
            <a:r>
              <a:rPr lang="en-US" sz="3200" dirty="0"/>
              <a:t>Tiered Huddles: </a:t>
            </a:r>
            <a:r>
              <a:rPr lang="en-US" sz="3200" i="1" dirty="0"/>
              <a:t>Information flows up and down</a:t>
            </a:r>
          </a:p>
        </p:txBody>
      </p:sp>
      <p:pic>
        <p:nvPicPr>
          <p:cNvPr id="20" name="Audio 19">
            <a:hlinkClick r:id="" action="ppaction://media"/>
            <a:extLst>
              <a:ext uri="{FF2B5EF4-FFF2-40B4-BE49-F238E27FC236}">
                <a16:creationId xmlns:a16="http://schemas.microsoft.com/office/drawing/2014/main" id="{C6659FFE-A9AC-1AA0-5743-BDEAA02D4D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9189642"/>
      </p:ext>
    </p:extLst>
  </p:cSld>
  <p:clrMapOvr>
    <a:masterClrMapping/>
  </p:clrMapOvr>
  <mc:AlternateContent xmlns:mc="http://schemas.openxmlformats.org/markup-compatibility/2006" xmlns:p14="http://schemas.microsoft.com/office/powerpoint/2010/main">
    <mc:Choice Requires="p14">
      <p:transition spd="slow" p14:dur="2000" advTm="50124"/>
    </mc:Choice>
    <mc:Fallback xmlns="">
      <p:transition spd="slow" advTm="5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accessory&#10;&#10;Description automatically generated">
            <a:extLst>
              <a:ext uri="{FF2B5EF4-FFF2-40B4-BE49-F238E27FC236}">
                <a16:creationId xmlns:a16="http://schemas.microsoft.com/office/drawing/2014/main" id="{7A2E6EEF-DA8F-458B-B95A-F23845419689}"/>
              </a:ext>
            </a:extLst>
          </p:cNvPr>
          <p:cNvPicPr>
            <a:picLocks noChangeAspect="1"/>
          </p:cNvPicPr>
          <p:nvPr/>
        </p:nvPicPr>
        <p:blipFill rotWithShape="1">
          <a:blip r:embed="rId4"/>
          <a:srcRect t="24430"/>
          <a:stretch/>
        </p:blipFill>
        <p:spPr>
          <a:xfrm>
            <a:off x="6859399" y="1341329"/>
            <a:ext cx="3970381" cy="2250324"/>
          </a:xfrm>
          <a:prstGeom prst="rect">
            <a:avLst/>
          </a:prstGeom>
        </p:spPr>
      </p:pic>
      <p:sp>
        <p:nvSpPr>
          <p:cNvPr id="4" name="Title 2">
            <a:extLst>
              <a:ext uri="{FF2B5EF4-FFF2-40B4-BE49-F238E27FC236}">
                <a16:creationId xmlns:a16="http://schemas.microsoft.com/office/drawing/2014/main" id="{35D6CD66-773D-4543-8434-F2FC83753492}"/>
              </a:ext>
            </a:extLst>
          </p:cNvPr>
          <p:cNvSpPr txBox="1">
            <a:spLocks/>
          </p:cNvSpPr>
          <p:nvPr/>
        </p:nvSpPr>
        <p:spPr>
          <a:xfrm>
            <a:off x="640692" y="359795"/>
            <a:ext cx="10332107" cy="505533"/>
          </a:xfrm>
          <a:prstGeom prst="rect">
            <a:avLst/>
          </a:prstGeom>
        </p:spPr>
        <p:txBody>
          <a:bodyPr/>
          <a:lstStyle>
            <a:lvl1pPr algn="l" defTabSz="685800" rtl="0" eaLnBrk="1" latinLnBrk="0" hangingPunct="1">
              <a:lnSpc>
                <a:spcPct val="90000"/>
              </a:lnSpc>
              <a:spcBef>
                <a:spcPct val="0"/>
              </a:spcBef>
              <a:buNone/>
              <a:defRPr sz="2400" b="1" kern="1200">
                <a:solidFill>
                  <a:srgbClr val="0C6EB0"/>
                </a:solidFill>
                <a:latin typeface="Arial" panose="020B0604020202020204" pitchFamily="34" charset="0"/>
                <a:ea typeface="+mj-ea"/>
                <a:cs typeface="Arial" panose="020B0604020202020204" pitchFamily="34" charset="0"/>
              </a:defRPr>
            </a:lvl1pPr>
          </a:lstStyle>
          <a:p>
            <a:r>
              <a:rPr lang="en-US" sz="3200" i="1" dirty="0"/>
              <a:t>What should I report at my Safety Huddle?</a:t>
            </a:r>
          </a:p>
        </p:txBody>
      </p:sp>
      <p:pic>
        <p:nvPicPr>
          <p:cNvPr id="2" name="Picture 1">
            <a:extLst>
              <a:ext uri="{FF2B5EF4-FFF2-40B4-BE49-F238E27FC236}">
                <a16:creationId xmlns:a16="http://schemas.microsoft.com/office/drawing/2014/main" id="{D8CCF49B-C50A-4876-8216-8A9A66D5EA0C}"/>
              </a:ext>
            </a:extLst>
          </p:cNvPr>
          <p:cNvPicPr>
            <a:picLocks noChangeAspect="1"/>
          </p:cNvPicPr>
          <p:nvPr/>
        </p:nvPicPr>
        <p:blipFill>
          <a:blip r:embed="rId5"/>
          <a:stretch>
            <a:fillRect/>
          </a:stretch>
        </p:blipFill>
        <p:spPr>
          <a:xfrm>
            <a:off x="1789043" y="1216877"/>
            <a:ext cx="3256409" cy="2891003"/>
          </a:xfrm>
          <a:prstGeom prst="rect">
            <a:avLst/>
          </a:prstGeom>
        </p:spPr>
      </p:pic>
      <p:pic>
        <p:nvPicPr>
          <p:cNvPr id="6" name="Picture 5">
            <a:extLst>
              <a:ext uri="{FF2B5EF4-FFF2-40B4-BE49-F238E27FC236}">
                <a16:creationId xmlns:a16="http://schemas.microsoft.com/office/drawing/2014/main" id="{20C7106E-E308-4785-93C0-6F0C90F5D636}"/>
              </a:ext>
            </a:extLst>
          </p:cNvPr>
          <p:cNvPicPr>
            <a:picLocks noChangeAspect="1"/>
          </p:cNvPicPr>
          <p:nvPr/>
        </p:nvPicPr>
        <p:blipFill>
          <a:blip r:embed="rId6"/>
          <a:stretch>
            <a:fillRect/>
          </a:stretch>
        </p:blipFill>
        <p:spPr>
          <a:xfrm>
            <a:off x="3671582" y="2662378"/>
            <a:ext cx="3970381" cy="3543597"/>
          </a:xfrm>
          <a:prstGeom prst="rect">
            <a:avLst/>
          </a:prstGeom>
        </p:spPr>
      </p:pic>
      <p:pic>
        <p:nvPicPr>
          <p:cNvPr id="8" name="Audio 7">
            <a:hlinkClick r:id="" action="ppaction://media"/>
            <a:extLst>
              <a:ext uri="{FF2B5EF4-FFF2-40B4-BE49-F238E27FC236}">
                <a16:creationId xmlns:a16="http://schemas.microsoft.com/office/drawing/2014/main" id="{CC69BCB5-4DFD-78B3-EEB5-EAA7126A49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7861259"/>
      </p:ext>
    </p:extLst>
  </p:cSld>
  <p:clrMapOvr>
    <a:masterClrMapping/>
  </p:clrMapOvr>
  <mc:AlternateContent xmlns:mc="http://schemas.openxmlformats.org/markup-compatibility/2006" xmlns:p14="http://schemas.microsoft.com/office/powerpoint/2010/main">
    <mc:Choice Requires="p14">
      <p:transition spd="slow" p14:dur="2000" advTm="108296"/>
    </mc:Choice>
    <mc:Fallback xmlns="">
      <p:transition spd="slow" advTm="108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08468" y="1184583"/>
            <a:ext cx="6647706" cy="2486269"/>
          </a:xfrm>
          <a:ln>
            <a:solidFill>
              <a:srgbClr val="0070C0"/>
            </a:solidFill>
          </a:ln>
        </p:spPr>
        <p:txBody>
          <a:bodyPr>
            <a:normAutofit lnSpcReduction="10000"/>
          </a:bodyPr>
          <a:lstStyle/>
          <a:p>
            <a:pPr marL="228600" lvl="1">
              <a:spcBef>
                <a:spcPts val="1000"/>
              </a:spcBef>
            </a:pPr>
            <a:r>
              <a:rPr lang="en-US" altLang="en-US" sz="2200" dirty="0"/>
              <a:t>Always introduce yourself to the team</a:t>
            </a:r>
          </a:p>
          <a:p>
            <a:pPr marL="228600" lvl="1">
              <a:spcBef>
                <a:spcPts val="1000"/>
              </a:spcBef>
            </a:pPr>
            <a:r>
              <a:rPr lang="en-US" altLang="en-US" sz="2200" dirty="0"/>
              <a:t>Clarify your role</a:t>
            </a:r>
          </a:p>
          <a:p>
            <a:pPr marL="228600" lvl="1">
              <a:spcBef>
                <a:spcPts val="1000"/>
              </a:spcBef>
            </a:pPr>
            <a:r>
              <a:rPr lang="en-US" altLang="en-US" sz="2200" dirty="0"/>
              <a:t>Read back/close the communication loop</a:t>
            </a:r>
          </a:p>
          <a:p>
            <a:pPr marL="228600" lvl="1">
              <a:spcBef>
                <a:spcPts val="1000"/>
              </a:spcBef>
            </a:pPr>
            <a:r>
              <a:rPr lang="en-US" altLang="en-US" sz="2200" dirty="0"/>
              <a:t>State the obvious to avoid assumptions</a:t>
            </a:r>
          </a:p>
          <a:p>
            <a:pPr marL="228600" lvl="1">
              <a:spcBef>
                <a:spcPts val="1000"/>
              </a:spcBef>
            </a:pPr>
            <a:r>
              <a:rPr lang="en-US" altLang="en-US" sz="2200" dirty="0"/>
              <a:t>Ask questions, check and clarify</a:t>
            </a:r>
          </a:p>
          <a:p>
            <a:pPr marL="228600" lvl="1">
              <a:spcBef>
                <a:spcPts val="1000"/>
              </a:spcBef>
            </a:pPr>
            <a:r>
              <a:rPr lang="en-US" altLang="en-US" sz="2200" dirty="0"/>
              <a:t>Use clear, plain language</a:t>
            </a:r>
          </a:p>
          <a:p>
            <a:endParaRPr lang="en-US" sz="2200" dirty="0"/>
          </a:p>
        </p:txBody>
      </p:sp>
      <p:sp>
        <p:nvSpPr>
          <p:cNvPr id="5" name="Title 4"/>
          <p:cNvSpPr>
            <a:spLocks noGrp="1"/>
          </p:cNvSpPr>
          <p:nvPr>
            <p:ph type="title"/>
          </p:nvPr>
        </p:nvSpPr>
        <p:spPr>
          <a:xfrm>
            <a:off x="1524000" y="156184"/>
            <a:ext cx="9144000" cy="896112"/>
          </a:xfrm>
        </p:spPr>
        <p:txBody>
          <a:bodyPr>
            <a:normAutofit/>
          </a:bodyPr>
          <a:lstStyle/>
          <a:p>
            <a:pPr algn="ctr"/>
            <a:r>
              <a:rPr lang="en-US" sz="3600" dirty="0"/>
              <a:t>What Can You Do</a:t>
            </a:r>
          </a:p>
        </p:txBody>
      </p:sp>
      <p:sp>
        <p:nvSpPr>
          <p:cNvPr id="2" name="Content Placeholder 4">
            <a:extLst>
              <a:ext uri="{FF2B5EF4-FFF2-40B4-BE49-F238E27FC236}">
                <a16:creationId xmlns:a16="http://schemas.microsoft.com/office/drawing/2014/main" id="{73EB58CB-DF61-21F9-BF4D-759770D974DA}"/>
              </a:ext>
            </a:extLst>
          </p:cNvPr>
          <p:cNvSpPr txBox="1">
            <a:spLocks/>
          </p:cNvSpPr>
          <p:nvPr/>
        </p:nvSpPr>
        <p:spPr>
          <a:xfrm>
            <a:off x="4770242" y="3274569"/>
            <a:ext cx="5897758" cy="2728667"/>
          </a:xfrm>
          <a:prstGeom prst="rect">
            <a:avLst/>
          </a:prstGeom>
          <a:solidFill>
            <a:schemeClr val="bg1"/>
          </a:solidFill>
          <a:ln>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200" dirty="0"/>
              <a:t>Participate in team huddles and debriefings </a:t>
            </a:r>
          </a:p>
          <a:p>
            <a:r>
              <a:rPr lang="en-US" altLang="en-US" sz="2200" dirty="0"/>
              <a:t>Share information/ communicate</a:t>
            </a:r>
          </a:p>
          <a:p>
            <a:r>
              <a:rPr lang="en-US" altLang="en-US" sz="2200" dirty="0"/>
              <a:t>Assert yourself appropriately</a:t>
            </a:r>
          </a:p>
          <a:p>
            <a:r>
              <a:rPr lang="en-US" altLang="en-US" sz="2200" dirty="0"/>
              <a:t>Share lessons learned</a:t>
            </a:r>
          </a:p>
          <a:p>
            <a:r>
              <a:rPr lang="en-US" altLang="en-US" sz="2200" dirty="0"/>
              <a:t>Report Great Catches</a:t>
            </a:r>
          </a:p>
          <a:p>
            <a:r>
              <a:rPr lang="en-US" altLang="en-US" sz="2200" dirty="0"/>
              <a:t>Report safety events</a:t>
            </a:r>
          </a:p>
        </p:txBody>
      </p:sp>
      <p:pic>
        <p:nvPicPr>
          <p:cNvPr id="4" name="Picture 3">
            <a:extLst>
              <a:ext uri="{FF2B5EF4-FFF2-40B4-BE49-F238E27FC236}">
                <a16:creationId xmlns:a16="http://schemas.microsoft.com/office/drawing/2014/main" id="{C497F6B3-6A7B-7A57-B37B-C3850C609367}"/>
              </a:ext>
            </a:extLst>
          </p:cNvPr>
          <p:cNvPicPr>
            <a:picLocks noChangeAspect="1"/>
          </p:cNvPicPr>
          <p:nvPr/>
        </p:nvPicPr>
        <p:blipFill>
          <a:blip r:embed="rId4"/>
          <a:stretch>
            <a:fillRect/>
          </a:stretch>
        </p:blipFill>
        <p:spPr>
          <a:xfrm>
            <a:off x="7841145" y="964670"/>
            <a:ext cx="3383445" cy="1966882"/>
          </a:xfrm>
          <a:prstGeom prst="rect">
            <a:avLst/>
          </a:prstGeom>
          <a:ln>
            <a:noFill/>
          </a:ln>
          <a:effectLst>
            <a:softEdge rad="112500"/>
          </a:effectLst>
        </p:spPr>
      </p:pic>
      <p:pic>
        <p:nvPicPr>
          <p:cNvPr id="9" name="Audio 8">
            <a:hlinkClick r:id="" action="ppaction://media"/>
            <a:extLst>
              <a:ext uri="{FF2B5EF4-FFF2-40B4-BE49-F238E27FC236}">
                <a16:creationId xmlns:a16="http://schemas.microsoft.com/office/drawing/2014/main" id="{B0AD4259-2C02-020D-0F4A-FA5DE27482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9476587"/>
      </p:ext>
    </p:extLst>
  </p:cSld>
  <p:clrMapOvr>
    <a:masterClrMapping/>
  </p:clrMapOvr>
  <mc:AlternateContent xmlns:mc="http://schemas.openxmlformats.org/markup-compatibility/2006" xmlns:p14="http://schemas.microsoft.com/office/powerpoint/2010/main">
    <mc:Choice Requires="p14">
      <p:transition spd="slow" p14:dur="2000" advTm="40099"/>
    </mc:Choice>
    <mc:Fallback xmlns="">
      <p:transition spd="slow" advTm="4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C44D58-44FD-4517-BF74-AF2C4432D7D3}"/>
              </a:ext>
            </a:extLst>
          </p:cNvPr>
          <p:cNvSpPr>
            <a:spLocks noGrp="1"/>
          </p:cNvSpPr>
          <p:nvPr>
            <p:ph sz="half" idx="1"/>
          </p:nvPr>
        </p:nvSpPr>
        <p:spPr>
          <a:xfrm>
            <a:off x="1118069" y="1065615"/>
            <a:ext cx="3851496" cy="4351338"/>
          </a:xfrm>
        </p:spPr>
        <p:txBody>
          <a:bodyPr>
            <a:noAutofit/>
          </a:bodyPr>
          <a:lstStyle/>
          <a:p>
            <a:pPr marL="0" indent="0">
              <a:buNone/>
            </a:pPr>
            <a:r>
              <a:rPr lang="en-US" sz="2000" b="1" u="sng" dirty="0"/>
              <a:t>Inna Mesh:</a:t>
            </a:r>
          </a:p>
          <a:p>
            <a:r>
              <a:rPr lang="en-US" sz="2000" dirty="0"/>
              <a:t>Office – (973) 972-9317</a:t>
            </a:r>
          </a:p>
          <a:p>
            <a:r>
              <a:rPr lang="en-US" sz="2000" dirty="0"/>
              <a:t>Cellphone – (973) 699-2561</a:t>
            </a:r>
          </a:p>
          <a:p>
            <a:r>
              <a:rPr lang="en-US" sz="2000" dirty="0"/>
              <a:t>Email – </a:t>
            </a:r>
            <a:r>
              <a:rPr lang="en-US" sz="2000" dirty="0">
                <a:hlinkClick r:id="rId4"/>
              </a:rPr>
              <a:t>meshinn@uhnj.org</a:t>
            </a:r>
            <a:endParaRPr lang="en-US" sz="2000" dirty="0"/>
          </a:p>
          <a:p>
            <a:endParaRPr lang="en-US" sz="2000" dirty="0"/>
          </a:p>
          <a:p>
            <a:pPr marL="0" indent="0">
              <a:buNone/>
            </a:pPr>
            <a:r>
              <a:rPr lang="en-US" sz="2000" b="1" u="sng" dirty="0"/>
              <a:t>Patricia </a:t>
            </a:r>
            <a:r>
              <a:rPr lang="en-US" sz="2000" b="1" u="sng" dirty="0" err="1"/>
              <a:t>Rondan</a:t>
            </a:r>
            <a:r>
              <a:rPr lang="en-US" sz="2000" b="1" u="sng" dirty="0"/>
              <a:t>-Mann:</a:t>
            </a:r>
          </a:p>
          <a:p>
            <a:r>
              <a:rPr lang="en-US" sz="2000" dirty="0"/>
              <a:t>Office – (973) 972-4114</a:t>
            </a:r>
          </a:p>
          <a:p>
            <a:r>
              <a:rPr lang="en-US" sz="2000" dirty="0"/>
              <a:t>Email – </a:t>
            </a:r>
            <a:r>
              <a:rPr lang="en-US" sz="2000" dirty="0">
                <a:hlinkClick r:id="rId5"/>
              </a:rPr>
              <a:t>rondanpd@uhnj.org</a:t>
            </a:r>
            <a:endParaRPr lang="en-US" sz="2000" dirty="0"/>
          </a:p>
          <a:p>
            <a:endParaRPr lang="en-US" sz="2000" dirty="0"/>
          </a:p>
          <a:p>
            <a:pPr marL="0" indent="0">
              <a:buNone/>
            </a:pPr>
            <a:r>
              <a:rPr lang="en-US" sz="2000" b="1" u="sng" dirty="0"/>
              <a:t>Michelle Morales:</a:t>
            </a:r>
          </a:p>
          <a:p>
            <a:r>
              <a:rPr lang="en-US" sz="2000" dirty="0"/>
              <a:t>Office – (973) 972-6426</a:t>
            </a:r>
          </a:p>
          <a:p>
            <a:r>
              <a:rPr lang="en-US" sz="2000" dirty="0"/>
              <a:t>Email – </a:t>
            </a:r>
            <a:r>
              <a:rPr lang="en-US" sz="2000" dirty="0">
                <a:hlinkClick r:id="rId6"/>
              </a:rPr>
              <a:t>fedauzma@uhnj.org</a:t>
            </a:r>
            <a:r>
              <a:rPr lang="en-US" sz="2000" dirty="0"/>
              <a:t> </a:t>
            </a:r>
          </a:p>
          <a:p>
            <a:pPr marL="0" indent="0">
              <a:buNone/>
            </a:pPr>
            <a:endParaRPr lang="en-US" sz="2000" dirty="0"/>
          </a:p>
          <a:p>
            <a:endParaRPr lang="en-US" sz="2000" dirty="0"/>
          </a:p>
        </p:txBody>
      </p:sp>
      <p:sp>
        <p:nvSpPr>
          <p:cNvPr id="5" name="Content Placeholder 3">
            <a:extLst>
              <a:ext uri="{FF2B5EF4-FFF2-40B4-BE49-F238E27FC236}">
                <a16:creationId xmlns:a16="http://schemas.microsoft.com/office/drawing/2014/main" id="{3E63A74C-16FE-45C6-A087-1B31B53E326E}"/>
              </a:ext>
            </a:extLst>
          </p:cNvPr>
          <p:cNvSpPr txBox="1">
            <a:spLocks/>
          </p:cNvSpPr>
          <p:nvPr/>
        </p:nvSpPr>
        <p:spPr>
          <a:xfrm>
            <a:off x="5609336" y="1481782"/>
            <a:ext cx="4957997" cy="166409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u="sng" dirty="0"/>
              <a:t>Off Hours:</a:t>
            </a:r>
          </a:p>
          <a:p>
            <a:pPr marL="0" indent="0">
              <a:buNone/>
            </a:pPr>
            <a:r>
              <a:rPr lang="en-US" dirty="0"/>
              <a:t>On-Call Cellphone – (973) 477-2113</a:t>
            </a:r>
          </a:p>
          <a:p>
            <a:pPr marL="0" indent="0">
              <a:buNone/>
            </a:pPr>
            <a:endParaRPr lang="en-US" dirty="0"/>
          </a:p>
          <a:p>
            <a:pPr marL="0" indent="0">
              <a:buNone/>
            </a:pPr>
            <a:r>
              <a:rPr lang="en-US" dirty="0"/>
              <a:t>On-Call Information located on AMiON</a:t>
            </a:r>
          </a:p>
        </p:txBody>
      </p:sp>
      <p:pic>
        <p:nvPicPr>
          <p:cNvPr id="6" name="Picture 2" descr="See the source image">
            <a:extLst>
              <a:ext uri="{FF2B5EF4-FFF2-40B4-BE49-F238E27FC236}">
                <a16:creationId xmlns:a16="http://schemas.microsoft.com/office/drawing/2014/main" id="{BFBA16BD-FBFC-4689-B257-20211604DE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813771">
            <a:off x="5946496" y="3659789"/>
            <a:ext cx="3946678" cy="221846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8CA2DF3-E093-48AC-9D85-FD71B15ED286}"/>
              </a:ext>
            </a:extLst>
          </p:cNvPr>
          <p:cNvSpPr>
            <a:spLocks noGrp="1"/>
          </p:cNvSpPr>
          <p:nvPr>
            <p:ph type="title"/>
          </p:nvPr>
        </p:nvSpPr>
        <p:spPr>
          <a:xfrm>
            <a:off x="1118069" y="195723"/>
            <a:ext cx="3510606" cy="869892"/>
          </a:xfrm>
        </p:spPr>
        <p:txBody>
          <a:bodyPr>
            <a:noAutofit/>
          </a:bodyPr>
          <a:lstStyle/>
          <a:p>
            <a:r>
              <a:rPr lang="en-US" dirty="0"/>
              <a:t>Contact Us	</a:t>
            </a:r>
          </a:p>
        </p:txBody>
      </p:sp>
      <p:pic>
        <p:nvPicPr>
          <p:cNvPr id="14" name="Audio 13">
            <a:hlinkClick r:id="" action="ppaction://media"/>
            <a:extLst>
              <a:ext uri="{FF2B5EF4-FFF2-40B4-BE49-F238E27FC236}">
                <a16:creationId xmlns:a16="http://schemas.microsoft.com/office/drawing/2014/main" id="{B5FCDE6A-6F70-3070-DC46-69E12F05E85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1124539"/>
      </p:ext>
    </p:extLst>
  </p:cSld>
  <p:clrMapOvr>
    <a:masterClrMapping/>
  </p:clrMapOvr>
  <mc:AlternateContent xmlns:mc="http://schemas.openxmlformats.org/markup-compatibility/2006" xmlns:p14="http://schemas.microsoft.com/office/powerpoint/2010/main">
    <mc:Choice Requires="p14">
      <p:transition spd="slow" p14:dur="2000" advTm="17345"/>
    </mc:Choice>
    <mc:Fallback xmlns="">
      <p:transition spd="slow" advTm="1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7652" y="312937"/>
            <a:ext cx="7526165" cy="584830"/>
          </a:xfrm>
        </p:spPr>
        <p:txBody>
          <a:bodyPr>
            <a:normAutofit/>
          </a:bodyPr>
          <a:lstStyle/>
          <a:p>
            <a:r>
              <a:rPr lang="en-US" dirty="0"/>
              <a:t>National Data: Patient Harm</a:t>
            </a:r>
            <a:endParaRPr lang="en-US" i="1" dirty="0"/>
          </a:p>
        </p:txBody>
      </p:sp>
      <p:sp>
        <p:nvSpPr>
          <p:cNvPr id="5" name="Subtitle 1"/>
          <p:cNvSpPr>
            <a:spLocks noGrp="1"/>
          </p:cNvSpPr>
          <p:nvPr>
            <p:ph idx="1"/>
          </p:nvPr>
        </p:nvSpPr>
        <p:spPr>
          <a:xfrm>
            <a:off x="1091049" y="1255388"/>
            <a:ext cx="5561541" cy="4614760"/>
          </a:xfrm>
        </p:spPr>
        <p:txBody>
          <a:bodyPr>
            <a:noAutofit/>
          </a:bodyPr>
          <a:lstStyle/>
          <a:p>
            <a:pPr marL="0" indent="0">
              <a:lnSpc>
                <a:spcPct val="100000"/>
              </a:lnSpc>
              <a:spcBef>
                <a:spcPts val="600"/>
              </a:spcBef>
              <a:spcAft>
                <a:spcPts val="1200"/>
              </a:spcAft>
              <a:buNone/>
            </a:pPr>
            <a:r>
              <a:rPr lang="en-US" sz="1800" dirty="0"/>
              <a:t>From Leapfrog Regarding Patient Safety:</a:t>
            </a:r>
          </a:p>
          <a:p>
            <a:pPr marL="257168" indent="-257168">
              <a:lnSpc>
                <a:spcPct val="100000"/>
              </a:lnSpc>
              <a:spcBef>
                <a:spcPts val="600"/>
              </a:spcBef>
              <a:spcAft>
                <a:spcPts val="1200"/>
              </a:spcAft>
              <a:buFont typeface="Arial" panose="020B0604020202020204" pitchFamily="34" charset="0"/>
              <a:buChar char="•"/>
            </a:pPr>
            <a:r>
              <a:rPr lang="en-US" sz="1800" dirty="0"/>
              <a:t>As many as </a:t>
            </a:r>
            <a:r>
              <a:rPr lang="en-US" sz="1800" b="1" dirty="0"/>
              <a:t>440,000</a:t>
            </a:r>
            <a:r>
              <a:rPr lang="en-US" sz="1800" dirty="0"/>
              <a:t> people die every year from hospital errors, injuries, accidents, and infections</a:t>
            </a:r>
          </a:p>
          <a:p>
            <a:pPr marL="257168" indent="-257168">
              <a:lnSpc>
                <a:spcPct val="100000"/>
              </a:lnSpc>
              <a:spcBef>
                <a:spcPts val="600"/>
              </a:spcBef>
              <a:spcAft>
                <a:spcPts val="1200"/>
              </a:spcAft>
              <a:buFont typeface="Arial" panose="020B0604020202020204" pitchFamily="34" charset="0"/>
              <a:buChar char="•"/>
            </a:pPr>
            <a:r>
              <a:rPr lang="en-US" sz="1800" dirty="0"/>
              <a:t>Every year, </a:t>
            </a:r>
            <a:r>
              <a:rPr lang="en-US" sz="1800" b="1" dirty="0"/>
              <a:t>1 out of every 25</a:t>
            </a:r>
            <a:r>
              <a:rPr lang="en-US" sz="1800" dirty="0"/>
              <a:t> patients develops an infection while in the hospital—an infection that didn’t have to happen.</a:t>
            </a:r>
          </a:p>
          <a:p>
            <a:pPr marL="257168" indent="-257168">
              <a:lnSpc>
                <a:spcPct val="100000"/>
              </a:lnSpc>
              <a:spcBef>
                <a:spcPts val="600"/>
              </a:spcBef>
              <a:spcAft>
                <a:spcPts val="1200"/>
              </a:spcAft>
              <a:buFont typeface="Arial" panose="020B0604020202020204" pitchFamily="34" charset="0"/>
              <a:buChar char="•"/>
            </a:pPr>
            <a:r>
              <a:rPr lang="en-US" sz="1800" dirty="0"/>
              <a:t>A Medicare patient has a </a:t>
            </a:r>
            <a:r>
              <a:rPr lang="en-US" sz="1800" b="1" dirty="0"/>
              <a:t>1 in 4</a:t>
            </a:r>
            <a:r>
              <a:rPr lang="en-US" sz="1800" dirty="0"/>
              <a:t> chance of experiencing injury, harm or death when admitted to a hospital</a:t>
            </a:r>
          </a:p>
          <a:p>
            <a:pPr marL="257168" indent="-257168">
              <a:lnSpc>
                <a:spcPct val="100000"/>
              </a:lnSpc>
              <a:spcBef>
                <a:spcPts val="600"/>
              </a:spcBef>
              <a:spcAft>
                <a:spcPts val="1200"/>
              </a:spcAft>
              <a:buFont typeface="Arial" panose="020B0604020202020204" pitchFamily="34" charset="0"/>
              <a:buChar char="•"/>
            </a:pPr>
            <a:r>
              <a:rPr lang="en-US" sz="1800" dirty="0"/>
              <a:t>Today alone, more than </a:t>
            </a:r>
            <a:r>
              <a:rPr lang="en-US" sz="1800" b="1" dirty="0"/>
              <a:t>1000</a:t>
            </a:r>
            <a:r>
              <a:rPr lang="en-US" sz="1800" dirty="0"/>
              <a:t> people will die because of a preventable hospital error</a:t>
            </a:r>
          </a:p>
          <a:p>
            <a:pPr marL="0" indent="0">
              <a:lnSpc>
                <a:spcPct val="100000"/>
              </a:lnSpc>
              <a:spcBef>
                <a:spcPts val="600"/>
              </a:spcBef>
              <a:spcAft>
                <a:spcPts val="1200"/>
              </a:spcAft>
              <a:buNone/>
            </a:pPr>
            <a:endParaRPr lang="en-US" sz="1800" dirty="0"/>
          </a:p>
          <a:p>
            <a:pPr marL="0" indent="0">
              <a:lnSpc>
                <a:spcPct val="100000"/>
              </a:lnSpc>
              <a:spcBef>
                <a:spcPts val="600"/>
              </a:spcBef>
              <a:spcAft>
                <a:spcPts val="1200"/>
              </a:spcAft>
              <a:buNone/>
            </a:pPr>
            <a:endParaRPr lang="en-US" sz="1800" dirty="0"/>
          </a:p>
        </p:txBody>
      </p:sp>
      <p:pic>
        <p:nvPicPr>
          <p:cNvPr id="6" name="Picture 5">
            <a:extLst>
              <a:ext uri="{FF2B5EF4-FFF2-40B4-BE49-F238E27FC236}">
                <a16:creationId xmlns:a16="http://schemas.microsoft.com/office/drawing/2014/main" id="{5BE38FE5-F67C-C993-F191-EE08775A034A}"/>
              </a:ext>
            </a:extLst>
          </p:cNvPr>
          <p:cNvPicPr>
            <a:picLocks noChangeAspect="1"/>
          </p:cNvPicPr>
          <p:nvPr/>
        </p:nvPicPr>
        <p:blipFill>
          <a:blip r:embed="rId4"/>
          <a:stretch>
            <a:fillRect/>
          </a:stretch>
        </p:blipFill>
        <p:spPr>
          <a:xfrm>
            <a:off x="7056989" y="468174"/>
            <a:ext cx="4810125" cy="2714625"/>
          </a:xfrm>
          <a:prstGeom prst="rect">
            <a:avLst/>
          </a:prstGeom>
          <a:ln>
            <a:solidFill>
              <a:schemeClr val="accent1"/>
            </a:solidFill>
          </a:ln>
        </p:spPr>
      </p:pic>
      <p:pic>
        <p:nvPicPr>
          <p:cNvPr id="8" name="Audio 7">
            <a:hlinkClick r:id="" action="ppaction://media"/>
            <a:extLst>
              <a:ext uri="{FF2B5EF4-FFF2-40B4-BE49-F238E27FC236}">
                <a16:creationId xmlns:a16="http://schemas.microsoft.com/office/drawing/2014/main" id="{570AC5CA-E0A4-DC41-3020-CDD786DAC9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6390355"/>
      </p:ext>
    </p:extLst>
  </p:cSld>
  <p:clrMapOvr>
    <a:masterClrMapping/>
  </p:clrMapOvr>
  <mc:AlternateContent xmlns:mc="http://schemas.openxmlformats.org/markup-compatibility/2006" xmlns:p14="http://schemas.microsoft.com/office/powerpoint/2010/main">
    <mc:Choice Requires="p14">
      <p:transition spd="slow" p14:dur="2000" advTm="37864"/>
    </mc:Choice>
    <mc:Fallback xmlns="">
      <p:transition spd="slow" advTm="3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7652" y="312937"/>
            <a:ext cx="7526165" cy="584830"/>
          </a:xfrm>
        </p:spPr>
        <p:txBody>
          <a:bodyPr>
            <a:normAutofit/>
          </a:bodyPr>
          <a:lstStyle/>
          <a:p>
            <a:r>
              <a:rPr lang="en-US" dirty="0"/>
              <a:t>National Data: Employee Harm</a:t>
            </a:r>
            <a:endParaRPr lang="en-US" i="1" dirty="0"/>
          </a:p>
        </p:txBody>
      </p:sp>
      <p:pic>
        <p:nvPicPr>
          <p:cNvPr id="6" name="Picture 5">
            <a:extLst>
              <a:ext uri="{FF2B5EF4-FFF2-40B4-BE49-F238E27FC236}">
                <a16:creationId xmlns:a16="http://schemas.microsoft.com/office/drawing/2014/main" id="{9D214495-B1D7-AA5C-6FD8-3AF7A1195F26}"/>
              </a:ext>
            </a:extLst>
          </p:cNvPr>
          <p:cNvPicPr>
            <a:picLocks noChangeAspect="1"/>
          </p:cNvPicPr>
          <p:nvPr/>
        </p:nvPicPr>
        <p:blipFill rotWithShape="1">
          <a:blip r:embed="rId4"/>
          <a:srcRect l="11147" t="12910" r="13805" b="11809"/>
          <a:stretch/>
        </p:blipFill>
        <p:spPr>
          <a:xfrm rot="5400000">
            <a:off x="3485928" y="64192"/>
            <a:ext cx="5604449" cy="7275449"/>
          </a:xfrm>
          <a:prstGeom prst="rect">
            <a:avLst/>
          </a:prstGeom>
          <a:ln>
            <a:solidFill>
              <a:schemeClr val="accent1"/>
            </a:solidFill>
          </a:ln>
        </p:spPr>
      </p:pic>
      <p:sp>
        <p:nvSpPr>
          <p:cNvPr id="7" name="Rectangle 6">
            <a:extLst>
              <a:ext uri="{FF2B5EF4-FFF2-40B4-BE49-F238E27FC236}">
                <a16:creationId xmlns:a16="http://schemas.microsoft.com/office/drawing/2014/main" id="{4E3C4862-135C-6818-3C91-098D441B7495}"/>
              </a:ext>
            </a:extLst>
          </p:cNvPr>
          <p:cNvSpPr/>
          <p:nvPr/>
        </p:nvSpPr>
        <p:spPr>
          <a:xfrm>
            <a:off x="5989983" y="6056243"/>
            <a:ext cx="662608" cy="15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402DF8-2535-F76E-609B-3ED6C65AD063}"/>
              </a:ext>
            </a:extLst>
          </p:cNvPr>
          <p:cNvSpPr/>
          <p:nvPr/>
        </p:nvSpPr>
        <p:spPr>
          <a:xfrm>
            <a:off x="8865712" y="6113952"/>
            <a:ext cx="662608" cy="15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BA5CB90E-64B7-A9EF-3F8C-AFB9C50F19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48328"/>
      </p:ext>
    </p:extLst>
  </p:cSld>
  <p:clrMapOvr>
    <a:masterClrMapping/>
  </p:clrMapOvr>
  <mc:AlternateContent xmlns:mc="http://schemas.openxmlformats.org/markup-compatibility/2006" xmlns:p14="http://schemas.microsoft.com/office/powerpoint/2010/main">
    <mc:Choice Requires="p14">
      <p:transition spd="slow" p14:dur="2000" advTm="29448"/>
    </mc:Choice>
    <mc:Fallback xmlns="">
      <p:transition spd="slow" advTm="2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26900" y="1055058"/>
            <a:ext cx="7526165" cy="3622959"/>
          </a:xfrm>
        </p:spPr>
        <p:txBody>
          <a:bodyPr>
            <a:normAutofit/>
          </a:bodyPr>
          <a:lstStyle/>
          <a:p>
            <a:pPr algn="ctr"/>
            <a:r>
              <a:rPr lang="en-US" sz="6000" dirty="0"/>
              <a:t>How do we keep ourselves and our patients safe?</a:t>
            </a:r>
            <a:endParaRPr lang="en-US" sz="6000" i="1" dirty="0"/>
          </a:p>
        </p:txBody>
      </p:sp>
      <p:sp>
        <p:nvSpPr>
          <p:cNvPr id="7" name="Rectangle 6">
            <a:extLst>
              <a:ext uri="{FF2B5EF4-FFF2-40B4-BE49-F238E27FC236}">
                <a16:creationId xmlns:a16="http://schemas.microsoft.com/office/drawing/2014/main" id="{4E3C4862-135C-6818-3C91-098D441B7495}"/>
              </a:ext>
            </a:extLst>
          </p:cNvPr>
          <p:cNvSpPr/>
          <p:nvPr/>
        </p:nvSpPr>
        <p:spPr>
          <a:xfrm>
            <a:off x="5989983" y="6056243"/>
            <a:ext cx="662608" cy="15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C8B83E7-83FE-0F38-7DCB-26A951415AAA}"/>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99981223"/>
      </p:ext>
    </p:extLst>
  </p:cSld>
  <p:clrMapOvr>
    <a:masterClrMapping/>
  </p:clrMapOvr>
  <mc:AlternateContent xmlns:mc="http://schemas.openxmlformats.org/markup-compatibility/2006" xmlns:p14="http://schemas.microsoft.com/office/powerpoint/2010/main">
    <mc:Choice Requires="p14">
      <p:transition spd="slow" p14:dur="2000" advTm="5709"/>
    </mc:Choice>
    <mc:Fallback xmlns="">
      <p:transition spd="slow" advTm="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ting the holes in the Swiss cheese (part I): Expanding professor Reason&amp;#39;s  model for patient safety - Seshia - 2018 - Journal of Evaluation in  Clinical Practice - Wiley Online Library">
            <a:extLst>
              <a:ext uri="{FF2B5EF4-FFF2-40B4-BE49-F238E27FC236}">
                <a16:creationId xmlns:a16="http://schemas.microsoft.com/office/drawing/2014/main" id="{908F0103-EECA-4DFF-85D8-B6346CDA0C99}"/>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55885" y="212033"/>
            <a:ext cx="7925732" cy="5795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EF3BEF-17FA-437F-A9DB-BD7ADC22E725}"/>
              </a:ext>
            </a:extLst>
          </p:cNvPr>
          <p:cNvSpPr txBox="1"/>
          <p:nvPr/>
        </p:nvSpPr>
        <p:spPr>
          <a:xfrm>
            <a:off x="8070801" y="2064939"/>
            <a:ext cx="3668117" cy="1754326"/>
          </a:xfrm>
          <a:prstGeom prst="rect">
            <a:avLst/>
          </a:prstGeom>
          <a:noFill/>
          <a:ln w="38100">
            <a:solidFill>
              <a:srgbClr val="C00000"/>
            </a:solidFill>
          </a:ln>
        </p:spPr>
        <p:txBody>
          <a:bodyPr wrap="square" rtlCol="0">
            <a:spAutoFit/>
          </a:bodyPr>
          <a:lstStyle/>
          <a:p>
            <a:r>
              <a:rPr lang="en-US" dirty="0"/>
              <a:t>"Adverse event" means an event that is a negative consequence of care that results in unintended injury or illness, which may or may not have been preventable.</a:t>
            </a:r>
          </a:p>
          <a:p>
            <a:endParaRPr lang="en-US" dirty="0"/>
          </a:p>
        </p:txBody>
      </p:sp>
      <p:pic>
        <p:nvPicPr>
          <p:cNvPr id="21" name="Audio 20">
            <a:hlinkClick r:id="" action="ppaction://media"/>
            <a:extLst>
              <a:ext uri="{FF2B5EF4-FFF2-40B4-BE49-F238E27FC236}">
                <a16:creationId xmlns:a16="http://schemas.microsoft.com/office/drawing/2014/main" id="{34E62105-01ED-DE7B-281A-650FA454A9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7619620"/>
      </p:ext>
    </p:extLst>
  </p:cSld>
  <p:clrMapOvr>
    <a:masterClrMapping/>
  </p:clrMapOvr>
  <mc:AlternateContent xmlns:mc="http://schemas.openxmlformats.org/markup-compatibility/2006" xmlns:p14="http://schemas.microsoft.com/office/powerpoint/2010/main">
    <mc:Choice Requires="p14">
      <p:transition spd="slow" p14:dur="2000" advTm="142710"/>
    </mc:Choice>
    <mc:Fallback xmlns="">
      <p:transition spd="slow" advTm="14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3C4862-135C-6818-3C91-098D441B7495}"/>
              </a:ext>
            </a:extLst>
          </p:cNvPr>
          <p:cNvSpPr/>
          <p:nvPr/>
        </p:nvSpPr>
        <p:spPr>
          <a:xfrm>
            <a:off x="5989983" y="6056243"/>
            <a:ext cx="662608" cy="15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EFCF92-317D-C1B8-DB99-A744CC200377}"/>
              </a:ext>
            </a:extLst>
          </p:cNvPr>
          <p:cNvSpPr>
            <a:spLocks noGrp="1"/>
          </p:cNvSpPr>
          <p:nvPr>
            <p:ph type="title"/>
          </p:nvPr>
        </p:nvSpPr>
        <p:spPr>
          <a:xfrm>
            <a:off x="627222" y="217997"/>
            <a:ext cx="10515600" cy="849465"/>
          </a:xfrm>
        </p:spPr>
        <p:txBody>
          <a:bodyPr/>
          <a:lstStyle/>
          <a:p>
            <a:r>
              <a:rPr lang="en-US" dirty="0"/>
              <a:t>Risk is everywhere. Be preoccupied with </a:t>
            </a:r>
            <a:r>
              <a:rPr lang="en-US" u="sng" dirty="0"/>
              <a:t>failure</a:t>
            </a:r>
            <a:r>
              <a:rPr lang="en-US" dirty="0"/>
              <a:t>!</a:t>
            </a:r>
          </a:p>
        </p:txBody>
      </p:sp>
      <p:sp>
        <p:nvSpPr>
          <p:cNvPr id="8" name="Subtitle 1">
            <a:extLst>
              <a:ext uri="{FF2B5EF4-FFF2-40B4-BE49-F238E27FC236}">
                <a16:creationId xmlns:a16="http://schemas.microsoft.com/office/drawing/2014/main" id="{129F74E7-EF86-1BB4-14F0-D624DC9D6585}"/>
              </a:ext>
            </a:extLst>
          </p:cNvPr>
          <p:cNvSpPr>
            <a:spLocks noGrp="1"/>
          </p:cNvSpPr>
          <p:nvPr>
            <p:ph idx="1"/>
          </p:nvPr>
        </p:nvSpPr>
        <p:spPr>
          <a:xfrm>
            <a:off x="746492" y="1109619"/>
            <a:ext cx="8437265" cy="2123254"/>
          </a:xfrm>
        </p:spPr>
        <p:txBody>
          <a:bodyPr>
            <a:noAutofit/>
          </a:bodyPr>
          <a:lstStyle/>
          <a:p>
            <a:pPr marL="0" indent="0">
              <a:lnSpc>
                <a:spcPct val="100000"/>
              </a:lnSpc>
              <a:spcBef>
                <a:spcPts val="0"/>
              </a:spcBef>
              <a:buNone/>
            </a:pPr>
            <a:r>
              <a:rPr lang="en-US" sz="2000" dirty="0"/>
              <a:t>High Reliability Organizations (HROs) are </a:t>
            </a:r>
            <a:r>
              <a:rPr lang="en-US" sz="2000" b="1" dirty="0"/>
              <a:t>preoccupied with failure</a:t>
            </a:r>
            <a:r>
              <a:rPr lang="en-US" sz="2000" dirty="0"/>
              <a:t> and work to find and acknowledge small or emerging issues because they see them as clues to additional failures elsewhere in the system. </a:t>
            </a:r>
          </a:p>
          <a:p>
            <a:pPr marL="0" indent="0">
              <a:lnSpc>
                <a:spcPct val="100000"/>
              </a:lnSpc>
              <a:spcBef>
                <a:spcPts val="0"/>
              </a:spcBef>
              <a:buNone/>
            </a:pPr>
            <a:endParaRPr lang="en-US" sz="2000" dirty="0"/>
          </a:p>
          <a:p>
            <a:pPr marL="0" indent="0">
              <a:lnSpc>
                <a:spcPct val="100000"/>
              </a:lnSpc>
              <a:spcBef>
                <a:spcPts val="0"/>
              </a:spcBef>
              <a:buNone/>
            </a:pPr>
            <a:r>
              <a:rPr lang="en-US" sz="2000" b="1" dirty="0"/>
              <a:t>Being preoccupied with failure means that you are always looking for and anticipating risks and potential problems. </a:t>
            </a:r>
          </a:p>
          <a:p>
            <a:pPr marL="0" indent="0">
              <a:lnSpc>
                <a:spcPct val="100000"/>
              </a:lnSpc>
              <a:spcBef>
                <a:spcPts val="0"/>
              </a:spcBef>
              <a:buNone/>
            </a:pPr>
            <a:endParaRPr lang="en-US" sz="2000" dirty="0"/>
          </a:p>
          <a:p>
            <a:pPr marL="0" indent="0">
              <a:lnSpc>
                <a:spcPct val="100000"/>
              </a:lnSpc>
              <a:spcBef>
                <a:spcPts val="0"/>
              </a:spcBef>
              <a:buNone/>
            </a:pPr>
            <a:endParaRPr lang="en-US" sz="2000" dirty="0"/>
          </a:p>
        </p:txBody>
      </p:sp>
      <p:sp>
        <p:nvSpPr>
          <p:cNvPr id="9" name="Subtitle 1">
            <a:extLst>
              <a:ext uri="{FF2B5EF4-FFF2-40B4-BE49-F238E27FC236}">
                <a16:creationId xmlns:a16="http://schemas.microsoft.com/office/drawing/2014/main" id="{C472F17D-116E-9DEE-D621-7956E805113D}"/>
              </a:ext>
            </a:extLst>
          </p:cNvPr>
          <p:cNvSpPr txBox="1">
            <a:spLocks/>
          </p:cNvSpPr>
          <p:nvPr/>
        </p:nvSpPr>
        <p:spPr>
          <a:xfrm>
            <a:off x="746492" y="3275030"/>
            <a:ext cx="6760863" cy="937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dirty="0">
                <a:solidFill>
                  <a:schemeClr val="bg1"/>
                </a:solidFill>
                <a:highlight>
                  <a:srgbClr val="800080"/>
                </a:highlight>
              </a:rPr>
              <a:t>Ask Yourself: </a:t>
            </a:r>
          </a:p>
          <a:p>
            <a:pPr marL="0" indent="0">
              <a:lnSpc>
                <a:spcPct val="100000"/>
              </a:lnSpc>
              <a:spcBef>
                <a:spcPts val="0"/>
              </a:spcBef>
              <a:buFont typeface="Arial" panose="020B0604020202020204" pitchFamily="34" charset="0"/>
              <a:buNone/>
            </a:pPr>
            <a:r>
              <a:rPr lang="en-US" b="1" dirty="0">
                <a:solidFill>
                  <a:schemeClr val="bg1"/>
                </a:solidFill>
                <a:highlight>
                  <a:srgbClr val="800080"/>
                </a:highlight>
              </a:rPr>
              <a:t>How will the next patient be harmed today?</a:t>
            </a:r>
          </a:p>
          <a:p>
            <a:pPr marL="0" indent="0">
              <a:lnSpc>
                <a:spcPct val="100000"/>
              </a:lnSpc>
              <a:spcBef>
                <a:spcPts val="0"/>
              </a:spcBef>
              <a:buFont typeface="Arial" panose="020B0604020202020204" pitchFamily="34" charset="0"/>
              <a:buNone/>
            </a:pPr>
            <a:endParaRPr lang="en-US" dirty="0">
              <a:solidFill>
                <a:schemeClr val="bg1"/>
              </a:solidFill>
              <a:highlight>
                <a:srgbClr val="800080"/>
              </a:highlight>
            </a:endParaRPr>
          </a:p>
          <a:p>
            <a:pPr marL="0" indent="0">
              <a:lnSpc>
                <a:spcPct val="100000"/>
              </a:lnSpc>
              <a:spcBef>
                <a:spcPts val="0"/>
              </a:spcBef>
              <a:buFont typeface="Arial" panose="020B0604020202020204" pitchFamily="34" charset="0"/>
              <a:buNone/>
            </a:pPr>
            <a:endParaRPr lang="en-US" dirty="0">
              <a:solidFill>
                <a:schemeClr val="bg1"/>
              </a:solidFill>
              <a:highlight>
                <a:srgbClr val="800080"/>
              </a:highlight>
            </a:endParaRPr>
          </a:p>
        </p:txBody>
      </p:sp>
      <p:pic>
        <p:nvPicPr>
          <p:cNvPr id="11" name="Picture 10">
            <a:extLst>
              <a:ext uri="{FF2B5EF4-FFF2-40B4-BE49-F238E27FC236}">
                <a16:creationId xmlns:a16="http://schemas.microsoft.com/office/drawing/2014/main" id="{56DFF9C2-FD62-49D9-E4E2-FE426888C5BF}"/>
              </a:ext>
            </a:extLst>
          </p:cNvPr>
          <p:cNvPicPr>
            <a:picLocks noChangeAspect="1"/>
          </p:cNvPicPr>
          <p:nvPr/>
        </p:nvPicPr>
        <p:blipFill>
          <a:blip r:embed="rId5"/>
          <a:stretch>
            <a:fillRect/>
          </a:stretch>
        </p:blipFill>
        <p:spPr>
          <a:xfrm>
            <a:off x="9183757" y="1436576"/>
            <a:ext cx="1676400" cy="2657475"/>
          </a:xfrm>
          <a:prstGeom prst="rect">
            <a:avLst/>
          </a:prstGeom>
        </p:spPr>
      </p:pic>
      <p:sp>
        <p:nvSpPr>
          <p:cNvPr id="12" name="Subtitle 1">
            <a:extLst>
              <a:ext uri="{FF2B5EF4-FFF2-40B4-BE49-F238E27FC236}">
                <a16:creationId xmlns:a16="http://schemas.microsoft.com/office/drawing/2014/main" id="{3D440CCB-780C-B433-FEAE-14621205A735}"/>
              </a:ext>
            </a:extLst>
          </p:cNvPr>
          <p:cNvSpPr txBox="1">
            <a:spLocks/>
          </p:cNvSpPr>
          <p:nvPr/>
        </p:nvSpPr>
        <p:spPr>
          <a:xfrm>
            <a:off x="746492" y="4329025"/>
            <a:ext cx="8437265" cy="534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en-US" sz="2000" dirty="0"/>
              <a:t>Recognize that failure is normal, but accidents can be avoided.</a:t>
            </a:r>
          </a:p>
        </p:txBody>
      </p:sp>
      <p:sp>
        <p:nvSpPr>
          <p:cNvPr id="13" name="Subtitle 1">
            <a:extLst>
              <a:ext uri="{FF2B5EF4-FFF2-40B4-BE49-F238E27FC236}">
                <a16:creationId xmlns:a16="http://schemas.microsoft.com/office/drawing/2014/main" id="{BA48D258-A096-5FCE-8DD1-8F0F0B594C02}"/>
              </a:ext>
            </a:extLst>
          </p:cNvPr>
          <p:cNvSpPr txBox="1">
            <a:spLocks/>
          </p:cNvSpPr>
          <p:nvPr/>
        </p:nvSpPr>
        <p:spPr>
          <a:xfrm>
            <a:off x="766372" y="4759717"/>
            <a:ext cx="8437265" cy="534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en-US" sz="2000" dirty="0"/>
              <a:t>There can be unexpected failure, even in common activities.</a:t>
            </a:r>
          </a:p>
        </p:txBody>
      </p:sp>
      <p:sp>
        <p:nvSpPr>
          <p:cNvPr id="14" name="Subtitle 1">
            <a:extLst>
              <a:ext uri="{FF2B5EF4-FFF2-40B4-BE49-F238E27FC236}">
                <a16:creationId xmlns:a16="http://schemas.microsoft.com/office/drawing/2014/main" id="{BCD96B7F-DD7A-2DB9-CA64-592C5AE1159C}"/>
              </a:ext>
            </a:extLst>
          </p:cNvPr>
          <p:cNvSpPr txBox="1">
            <a:spLocks/>
          </p:cNvSpPr>
          <p:nvPr/>
        </p:nvSpPr>
        <p:spPr>
          <a:xfrm>
            <a:off x="786251" y="5216922"/>
            <a:ext cx="8437265" cy="534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en-US" sz="2000" dirty="0"/>
              <a:t>Expect failure to happen AND prepare for it.</a:t>
            </a:r>
          </a:p>
        </p:txBody>
      </p:sp>
      <p:pic>
        <p:nvPicPr>
          <p:cNvPr id="5" name="Audio 4">
            <a:hlinkClick r:id="" action="ppaction://media"/>
            <a:extLst>
              <a:ext uri="{FF2B5EF4-FFF2-40B4-BE49-F238E27FC236}">
                <a16:creationId xmlns:a16="http://schemas.microsoft.com/office/drawing/2014/main" id="{D886E0A8-5C8C-53A3-C71C-1733E1AF6FA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02055072"/>
      </p:ext>
    </p:extLst>
  </p:cSld>
  <p:clrMapOvr>
    <a:masterClrMapping/>
  </p:clrMapOvr>
  <mc:AlternateContent xmlns:mc="http://schemas.openxmlformats.org/markup-compatibility/2006" xmlns:p14="http://schemas.microsoft.com/office/powerpoint/2010/main">
    <mc:Choice Requires="p14">
      <p:transition spd="slow" p14:dur="2000" advTm="51204"/>
    </mc:Choice>
    <mc:Fallback xmlns="">
      <p:transition spd="slow" advTm="5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9"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193774" y="270588"/>
            <a:ext cx="5910470" cy="2711151"/>
          </a:xfrm>
        </p:spPr>
        <p:txBody>
          <a:bodyPr>
            <a:normAutofit/>
          </a:bodyPr>
          <a:lstStyle/>
          <a:p>
            <a:pPr algn="ctr"/>
            <a:r>
              <a:rPr lang="en-US" sz="4000" dirty="0"/>
              <a:t>How to Submit a </a:t>
            </a:r>
            <a:br>
              <a:rPr lang="en-US" sz="4000" dirty="0"/>
            </a:br>
            <a:r>
              <a:rPr lang="en-US" sz="4000" dirty="0"/>
              <a:t>Safety Intelligence (SI)</a:t>
            </a:r>
            <a:br>
              <a:rPr lang="en-US" sz="4000" dirty="0"/>
            </a:br>
            <a:r>
              <a:rPr lang="en-US" sz="4000" dirty="0"/>
              <a:t>Event Report</a:t>
            </a:r>
          </a:p>
        </p:txBody>
      </p:sp>
      <p:sp>
        <p:nvSpPr>
          <p:cNvPr id="3" name="TextBox 2">
            <a:extLst>
              <a:ext uri="{FF2B5EF4-FFF2-40B4-BE49-F238E27FC236}">
                <a16:creationId xmlns:a16="http://schemas.microsoft.com/office/drawing/2014/main" id="{BF10FA7F-8B13-6F08-A574-7F4C051CF21A}"/>
              </a:ext>
            </a:extLst>
          </p:cNvPr>
          <p:cNvSpPr txBox="1"/>
          <p:nvPr/>
        </p:nvSpPr>
        <p:spPr>
          <a:xfrm>
            <a:off x="3359426" y="2981739"/>
            <a:ext cx="5579165" cy="280506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nSpc>
                <a:spcPct val="150000"/>
              </a:lnSpc>
            </a:pPr>
            <a:r>
              <a:rPr lang="en-US" sz="2400" dirty="0"/>
              <a:t>Enter an SI report whenever an </a:t>
            </a:r>
            <a:r>
              <a:rPr lang="en-US" sz="2400" b="1" dirty="0"/>
              <a:t>unexpected occurrence </a:t>
            </a:r>
            <a:r>
              <a:rPr lang="en-US" sz="2400" dirty="0"/>
              <a:t>or </a:t>
            </a:r>
            <a:r>
              <a:rPr lang="en-US" sz="2400" b="1" dirty="0"/>
              <a:t>variation in care </a:t>
            </a:r>
            <a:r>
              <a:rPr lang="en-US" sz="2400" dirty="0"/>
              <a:t>occurs when:</a:t>
            </a:r>
          </a:p>
          <a:p>
            <a:pPr marL="342900" indent="-342900">
              <a:lnSpc>
                <a:spcPct val="150000"/>
              </a:lnSpc>
              <a:buFont typeface="Wingdings" panose="05000000000000000000" pitchFamily="2" charset="2"/>
              <a:buChar char="Ø"/>
            </a:pPr>
            <a:r>
              <a:rPr lang="en-US" sz="2400" dirty="0"/>
              <a:t>harm has reached the patient; or</a:t>
            </a:r>
          </a:p>
          <a:p>
            <a:pPr marL="342900" indent="-342900">
              <a:lnSpc>
                <a:spcPct val="150000"/>
              </a:lnSpc>
              <a:buFont typeface="Wingdings" panose="05000000000000000000" pitchFamily="2" charset="2"/>
              <a:buChar char="Ø"/>
            </a:pPr>
            <a:r>
              <a:rPr lang="en-US" sz="2400" dirty="0"/>
              <a:t>harm may reach the patient. </a:t>
            </a:r>
          </a:p>
        </p:txBody>
      </p:sp>
      <p:pic>
        <p:nvPicPr>
          <p:cNvPr id="7" name="Audio 6">
            <a:hlinkClick r:id="" action="ppaction://media"/>
            <a:extLst>
              <a:ext uri="{FF2B5EF4-FFF2-40B4-BE49-F238E27FC236}">
                <a16:creationId xmlns:a16="http://schemas.microsoft.com/office/drawing/2014/main" id="{B270462F-470B-48D6-FC06-102D80A706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0480685"/>
      </p:ext>
    </p:extLst>
  </p:cSld>
  <p:clrMapOvr>
    <a:masterClrMapping/>
  </p:clrMapOvr>
  <mc:AlternateContent xmlns:mc="http://schemas.openxmlformats.org/markup-compatibility/2006" xmlns:p14="http://schemas.microsoft.com/office/powerpoint/2010/main">
    <mc:Choice Requires="p14">
      <p:transition spd="slow" p14:dur="2000" advTm="16038"/>
    </mc:Choice>
    <mc:Fallback xmlns="">
      <p:transition spd="slow" advTm="1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2.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28|7.6|4.7|4.1"/>
</p:tagLst>
</file>

<file path=ppt/tags/tag4.xml><?xml version="1.0" encoding="utf-8"?>
<p:tagLst xmlns:a="http://schemas.openxmlformats.org/drawingml/2006/main" xmlns:r="http://schemas.openxmlformats.org/officeDocument/2006/relationships" xmlns:p="http://schemas.openxmlformats.org/presentationml/2006/main">
  <p:tag name="TIMING" val="|21.1|1.3|5.5|29.4"/>
</p:tagLst>
</file>

<file path=ppt/tags/tag5.xml><?xml version="1.0" encoding="utf-8"?>
<p:tagLst xmlns:a="http://schemas.openxmlformats.org/drawingml/2006/main" xmlns:r="http://schemas.openxmlformats.org/officeDocument/2006/relationships" xmlns:p="http://schemas.openxmlformats.org/presentationml/2006/main">
  <p:tag name="TIMING" val="|1.4|3.6"/>
</p:tagLst>
</file>

<file path=ppt/tags/tag6.xml><?xml version="1.0" encoding="utf-8"?>
<p:tagLst xmlns:a="http://schemas.openxmlformats.org/drawingml/2006/main" xmlns:r="http://schemas.openxmlformats.org/officeDocument/2006/relationships" xmlns:p="http://schemas.openxmlformats.org/presentationml/2006/main">
  <p:tag name="TIMING" val="|54.5"/>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6703</TotalTime>
  <Words>1547</Words>
  <Application>Microsoft Office PowerPoint</Application>
  <PresentationFormat>Widescreen</PresentationFormat>
  <Paragraphs>209</Paragraphs>
  <Slides>34</Slides>
  <Notes>2</Notes>
  <HiddenSlides>0</HiddenSlides>
  <MMClips>34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Patient Safety 2023</vt:lpstr>
      <vt:lpstr>Our Mission</vt:lpstr>
      <vt:lpstr>The Patient Safety Team</vt:lpstr>
      <vt:lpstr>National Data: Patient Harm</vt:lpstr>
      <vt:lpstr>National Data: Employee Harm</vt:lpstr>
      <vt:lpstr>How do we keep ourselves and our patients safe?</vt:lpstr>
      <vt:lpstr>PowerPoint Presentation</vt:lpstr>
      <vt:lpstr>Risk is everywhere. Be preoccupied with failure!</vt:lpstr>
      <vt:lpstr>How to Submit a  Safety Intelligence (SI) Event Report</vt:lpstr>
      <vt:lpstr>How to Enter a Safety Intelligence (SI) Report</vt:lpstr>
      <vt:lpstr>PowerPoint Presentation</vt:lpstr>
      <vt:lpstr>National Patient Safety Goals (NPSG)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Role in Patient Safety</vt:lpstr>
      <vt:lpstr>PowerPoint Presentation</vt:lpstr>
      <vt:lpstr> Culture of Safety Characteristics</vt:lpstr>
      <vt:lpstr>What should YOU do to promote a Culture of Safety  at University Hospital?</vt:lpstr>
      <vt:lpstr>Report Great Catches</vt:lpstr>
      <vt:lpstr>Participate in an RCA²</vt:lpstr>
      <vt:lpstr>Your Role in the RCA² Process</vt:lpstr>
      <vt:lpstr>PowerPoint Presentation</vt:lpstr>
      <vt:lpstr>PowerPoint Presentation</vt:lpstr>
      <vt:lpstr>PowerPoint Presentation</vt:lpstr>
      <vt:lpstr>What Can You Do</vt:lpstr>
      <vt:lpstr>Contact Us </vt:lpstr>
    </vt:vector>
  </TitlesOfParts>
  <Company>University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Safety Plan 2021</dc:title>
  <dc:creator>Harris, JoEllen</dc:creator>
  <cp:lastModifiedBy>Rondan-Mann, Patricia</cp:lastModifiedBy>
  <cp:revision>95</cp:revision>
  <cp:lastPrinted>2021-06-16T17:17:42Z</cp:lastPrinted>
  <dcterms:created xsi:type="dcterms:W3CDTF">2021-06-16T17:17:28Z</dcterms:created>
  <dcterms:modified xsi:type="dcterms:W3CDTF">2023-08-11T18:19:02Z</dcterms:modified>
</cp:coreProperties>
</file>