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handoutMasterIdLst>
    <p:handoutMasterId r:id="rId5"/>
  </p:handoutMasterIdLst>
  <p:sldIdLst>
    <p:sldId id="256" r:id="rId2"/>
    <p:sldId id="293" r:id="rId3"/>
  </p:sldIdLst>
  <p:sldSz cx="9144000" cy="6858000" type="screen4x3"/>
  <p:notesSz cx="7010400" cy="9296400"/>
  <p:custDataLst>
    <p:tags r:id="rId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Geneva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Geneva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Geneva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Geneva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Geneva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Geneva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Geneva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Geneva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Geneva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0026"/>
    <a:srgbClr val="B3DEFF"/>
    <a:srgbClr val="4FB4FF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99" autoAdjust="0"/>
    <p:restoredTop sz="94660"/>
  </p:normalViewPr>
  <p:slideViewPr>
    <p:cSldViewPr snapToGrid="0">
      <p:cViewPr>
        <p:scale>
          <a:sx n="200" d="100"/>
          <a:sy n="20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FAD7999-558C-4947-9673-AA563CF4EE2F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2033E56-4AFD-4E77-80BA-D66BD35FD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9485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0A1FEE7-F398-4156-AA0B-B8F724479675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FCF811A-5266-4BBB-A72E-9E2E783A7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073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6" name="Picture 5" descr="RH_CINJUH_REVWHITE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177800"/>
            <a:ext cx="6191242" cy="165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87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303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448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448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09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86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8048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377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54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94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2657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011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4765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8233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53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4876800" y="98425"/>
            <a:ext cx="419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endParaRPr lang="en-US" sz="2000" smtClean="0">
              <a:solidFill>
                <a:srgbClr val="FFFFFF"/>
              </a:solidFill>
            </a:endParaRPr>
          </a:p>
        </p:txBody>
      </p:sp>
      <p:pic>
        <p:nvPicPr>
          <p:cNvPr id="2" name="Picture 1" descr="RH_CINJUH_REVWHITE.eps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44450"/>
            <a:ext cx="2012950" cy="536787"/>
          </a:xfrm>
          <a:prstGeom prst="rect">
            <a:avLst/>
          </a:prstGeom>
        </p:spPr>
      </p:pic>
      <p:pic>
        <p:nvPicPr>
          <p:cNvPr id="3" name="Picture 2" descr="CompCancerCenter_h_RGB_WHITE_Badge.png"/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850" y="67310"/>
            <a:ext cx="1301750" cy="52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959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ヒラギノ角ゴ Pro W3" charset="0"/>
          <a:cs typeface="Geneva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2"/>
          </a:solidFill>
          <a:latin typeface="+mn-lt"/>
          <a:ea typeface="ヒラギノ角ゴ Pro W3" charset="0"/>
          <a:cs typeface="Geneva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Geneva" charset="0"/>
          <a:cs typeface="Geneva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  <a:ea typeface="Geneva" charset="0"/>
          <a:cs typeface="Geneva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2"/>
          </a:solidFill>
          <a:latin typeface="+mn-lt"/>
          <a:ea typeface="Geneva" charset="0"/>
          <a:cs typeface="Geneva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2"/>
          </a:solidFill>
          <a:latin typeface="+mn-lt"/>
          <a:ea typeface="Geneva" charset="0"/>
          <a:cs typeface="Geneva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38795"/>
            <a:ext cx="7772400" cy="1470025"/>
          </a:xfrm>
        </p:spPr>
        <p:txBody>
          <a:bodyPr/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2550" y="3990975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Name</a:t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Title</a:t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Rutgers Cancer Institute of New Jersey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6665720"/>
            <a:ext cx="87167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5/13/15</a:t>
            </a:r>
            <a:endParaRPr lang="en-US" sz="8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125" y="1323072"/>
            <a:ext cx="8229600" cy="5030688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04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BARVISIBLE" val="True"/>
  <p:tag name="CSVFORMAT" val="0"/>
  <p:tag name="COUNTDOWNSTYLE" val="-1"/>
  <p:tag name="COUNTDOWNSECONDS" val="10"/>
  <p:tag name="BACKUPSESSIONS" val="True"/>
  <p:tag name="REVIEWONLY" val="False"/>
  <p:tag name="RACEENDPOINTS" val="100"/>
  <p:tag name="PARTICIPANTSINLEADERBOARD" val="5"/>
  <p:tag name="BUBBLESIZEVISIBLE" val="True"/>
  <p:tag name="CUSTOMGRIDBACKCOLOR" val="-2830136"/>
  <p:tag name="CUSTOMCELLBACKCOLOR3" val="-268652"/>
  <p:tag name="DISPLAYDEVICENUMBER" val="True"/>
  <p:tag name="AUTOSIZEGRID" val="True"/>
  <p:tag name="POLLINGCYCLE" val="2"/>
  <p:tag name="INCLUDENONRESPONDERS" val="False"/>
  <p:tag name="CORRECTPOINTVALUE" val="100"/>
  <p:tag name="ZEROBASED" val="False"/>
  <p:tag name="FIBDISPLAYRESULTS" val="True"/>
  <p:tag name="PRRESPONSE1" val="10"/>
  <p:tag name="PRRESPONSE5" val="6"/>
  <p:tag name="PRRESPONSE9" val="2"/>
  <p:tag name="TASKPANEKEY" val="f4160d27-32c8-42df-89d2-e40e25f62a93"/>
  <p:tag name="USESECONDARYMONITOR" val="True"/>
  <p:tag name="ANSWERNOWTEXT" val="Answer Now"/>
  <p:tag name="INPUTSOURCE" val="1"/>
  <p:tag name="CHARTVALUEFORMAT" val="0%"/>
  <p:tag name="STDCHART" val="1"/>
  <p:tag name="TEAMSINLEADERBOARD" val="5"/>
  <p:tag name="BUBBLEGROUPING" val="3"/>
  <p:tag name="CUSTOMCELLBACKCOLOR2" val="-13395457"/>
  <p:tag name="DISPLAYDEVICEID" val="True"/>
  <p:tag name="GRIDPOSITION" val="1"/>
  <p:tag name="RESETCHARTS" val="True"/>
  <p:tag name="INCORRECTPOINTVALUE" val="0"/>
  <p:tag name="CHARTSCALE" val="True"/>
  <p:tag name="FIBDISPLAYKEYWORDS" val="True"/>
  <p:tag name="PRRESPONSE6" val="5"/>
  <p:tag name="SHOWFLASHWARNING" val="True"/>
  <p:tag name="EXPANDSHOWBAR" val="True"/>
  <p:tag name="RESPCOUNTERSTYLE" val="-1"/>
  <p:tag name="ALLOWDUPLICATES" val="False"/>
  <p:tag name="AUTOUPDATEALIASES" val="True"/>
  <p:tag name="MAXRESPONDERS" val="5"/>
  <p:tag name="CUSTOMCELLFORECOLOR" val="-16777216"/>
  <p:tag name="DISPLAYNAME" val="True"/>
  <p:tag name="GRIDFONTSIZE" val="12"/>
  <p:tag name="INCLUDEPPT" val="True"/>
  <p:tag name="AUTOADJUSTPARTRANGE" val="True"/>
  <p:tag name="PRRESPONSE2" val="9"/>
  <p:tag name="PRRESPONSE8" val="3"/>
  <p:tag name="POWERPOINTVERSION" val="14.0"/>
  <p:tag name="RESPCOUNTERFORMAT" val="0"/>
  <p:tag name="AUTOADVANCE" val="False"/>
  <p:tag name="SKIPREMAININGRACESLIDES" val="True"/>
  <p:tag name="CUSTOMCELLBACKCOLOR1" val="-657956"/>
  <p:tag name="GRIDROTATIONINTERVAL" val="2"/>
  <p:tag name="MULTIRESPDIVISOR" val="1"/>
  <p:tag name="ADVANCEDSETTINGSVIEW" val="False"/>
  <p:tag name="PRRESPONSE4" val="7"/>
  <p:tag name="TPVERSION" val="2008"/>
  <p:tag name="RESPTABLESTYLE" val="-1"/>
  <p:tag name="RACERSMAXDISPLAYED" val="5"/>
  <p:tag name="DEFAULTNUMTEAMS" val="5"/>
  <p:tag name="GRIDSIZE" val="{Width=800, Height=600}"/>
  <p:tag name="REALTIMEBACKUP" val="False"/>
  <p:tag name="PRRESPONSE3" val="8"/>
  <p:tag name="SAVECSVWITHSESSION" val="True"/>
  <p:tag name="BACKUPMAINTENANCE" val="7"/>
  <p:tag name="BUBBLEVALUEFORMAT" val="0.0"/>
  <p:tag name="CHARTCOLORS" val="0"/>
  <p:tag name="FIBNUMRESULTS" val="5"/>
  <p:tag name="ALWAYSOPENPOLL" val="False"/>
  <p:tag name="ROTATIONINTERVAL" val="2"/>
  <p:tag name="USESCHEMECOLORS" val="True"/>
  <p:tag name="REALTIMEBACKUPPATH" val="(None)"/>
  <p:tag name="BULLETTYPE" val="3"/>
  <p:tag name="BUBBLENAMEVISIBLE" val="True"/>
  <p:tag name="ALLOWUSERFEEDBACK" val="True"/>
  <p:tag name="ANSWERNOWSTYLE" val="-1"/>
  <p:tag name="GRIDOPACITY" val="90"/>
  <p:tag name="PRRESPONSE10" val="1"/>
  <p:tag name="CHARTLABELS" val="0"/>
  <p:tag name="RACEANIMATIONSPEED" val="3"/>
  <p:tag name="NUMRESPONSES" val="1"/>
  <p:tag name="CUSTOMCELLBACKCOLOR4" val="-8355712"/>
  <p:tag name="PRRESPONSE7" val="4"/>
  <p:tag name="FIBINCLUDEOTHER" val="True"/>
  <p:tag name="DELIMITERS" val="3.1"/>
  <p:tag name="TPFULLVERSION" val="4.3.2.117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1_RU_Template_Red_Arial_B[1]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C00000"/>
      </a:accent6>
      <a:hlink>
        <a:srgbClr val="009999"/>
      </a:hlink>
      <a:folHlink>
        <a:srgbClr val="99CC00"/>
      </a:folHlink>
    </a:clrScheme>
    <a:fontScheme name="RU_Template_Verdana_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U_Template_Verdana_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1266</TotalTime>
  <Words>4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1_RU_Template_Red_Arial_B[1]</vt:lpstr>
      <vt:lpstr>Presentation Title</vt:lpstr>
      <vt:lpstr>PowerPoint Presentation</vt:lpstr>
    </vt:vector>
  </TitlesOfParts>
  <Company>U.M.D.N.J.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botnicca</dc:creator>
  <cp:lastModifiedBy>temp</cp:lastModifiedBy>
  <cp:revision>108</cp:revision>
  <cp:lastPrinted>2014-05-02T12:54:54Z</cp:lastPrinted>
  <dcterms:created xsi:type="dcterms:W3CDTF">2013-06-28T15:11:46Z</dcterms:created>
  <dcterms:modified xsi:type="dcterms:W3CDTF">2016-10-31T18:01:29Z</dcterms:modified>
</cp:coreProperties>
</file>