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4"/>
  </p:notesMasterIdLst>
  <p:handoutMasterIdLst>
    <p:handoutMasterId r:id="rId5"/>
  </p:handoutMasterIdLst>
  <p:sldIdLst>
    <p:sldId id="256" r:id="rId2"/>
    <p:sldId id="293" r:id="rId3"/>
  </p:sldIdLst>
  <p:sldSz cx="9144000" cy="6858000" type="screen4x3"/>
  <p:notesSz cx="7010400" cy="9296400"/>
  <p:custDataLst>
    <p:tags r:id="rId6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ヒラギノ角ゴ Pro W3" charset="0"/>
        <a:cs typeface="Geneva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ヒラギノ角ゴ Pro W3" charset="0"/>
        <a:cs typeface="Geneva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ヒラギノ角ゴ Pro W3" charset="0"/>
        <a:cs typeface="Geneva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ヒラギノ角ゴ Pro W3" charset="0"/>
        <a:cs typeface="Geneva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ヒラギノ角ゴ Pro W3" charset="0"/>
        <a:cs typeface="Geneva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Arial" charset="0"/>
        <a:ea typeface="ヒラギノ角ゴ Pro W3" charset="0"/>
        <a:cs typeface="Geneva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Arial" charset="0"/>
        <a:ea typeface="ヒラギノ角ゴ Pro W3" charset="0"/>
        <a:cs typeface="Geneva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Arial" charset="0"/>
        <a:ea typeface="ヒラギノ角ゴ Pro W3" charset="0"/>
        <a:cs typeface="Geneva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Arial" charset="0"/>
        <a:ea typeface="ヒラギノ角ゴ Pro W3" charset="0"/>
        <a:cs typeface="Geneva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E0026"/>
    <a:srgbClr val="B3DEFF"/>
    <a:srgbClr val="4FB4FF"/>
    <a:srgbClr val="5F5F5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>
    <p:restoredLeft sz="15699" autoAdjust="0"/>
    <p:restoredTop sz="94660"/>
  </p:normalViewPr>
  <p:slideViewPr>
    <p:cSldViewPr snapToGrid="0">
      <p:cViewPr>
        <p:scale>
          <a:sx n="200" d="100"/>
          <a:sy n="200" d="100"/>
        </p:scale>
        <p:origin x="-72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gs" Target="tags/tag1.xml"/><Relationship Id="rId5" Type="http://schemas.openxmlformats.org/officeDocument/2006/relationships/handoutMaster" Target="handoutMasters/handoutMaster1.xml"/><Relationship Id="rId10" Type="http://schemas.openxmlformats.org/officeDocument/2006/relationships/tableStyles" Target="tableStyles.xml"/><Relationship Id="rId4" Type="http://schemas.openxmlformats.org/officeDocument/2006/relationships/notesMaster" Target="notesMasters/notesMaster1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DFAD7999-558C-4947-9673-AA563CF4EE2F}" type="datetimeFigureOut">
              <a:rPr lang="en-US" smtClean="0"/>
              <a:t>10/31/2016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12033E56-4AFD-4E77-80BA-D66BD35FDC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49485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10A1FEE7-F398-4156-AA0B-B8F724479675}" type="datetimeFigureOut">
              <a:rPr lang="en-US" smtClean="0"/>
              <a:pPr/>
              <a:t>10/31/2016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2FCF811A-5266-4BBB-A72E-9E2E783A789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90739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pic>
        <p:nvPicPr>
          <p:cNvPr id="6" name="Picture 5" descr="RH_CINJUH_REVWHITE.eps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4000" y="177800"/>
            <a:ext cx="6191242" cy="1651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7873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03039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4483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4483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28095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83865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180487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38600" cy="45339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38600" cy="45339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53772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96547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36944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826578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6201104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647656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3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8233" cy="619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609600"/>
            <a:ext cx="8229600" cy="808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524000"/>
            <a:ext cx="8229600" cy="4533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031" name="Text Box 10"/>
          <p:cNvSpPr txBox="1">
            <a:spLocks noChangeArrowheads="1"/>
          </p:cNvSpPr>
          <p:nvPr/>
        </p:nvSpPr>
        <p:spPr bwMode="auto">
          <a:xfrm>
            <a:off x="4876800" y="98425"/>
            <a:ext cx="4191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Geneva" charset="0"/>
                <a:cs typeface="Geneva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Geneva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Geneva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Geneva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Genev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Genev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Genev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Genev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Geneva" charset="0"/>
              </a:defRPr>
            </a:lvl9pPr>
          </a:lstStyle>
          <a:p>
            <a:pPr algn="r" eaLnBrk="1" hangingPunct="1">
              <a:spcBef>
                <a:spcPct val="50000"/>
              </a:spcBef>
              <a:defRPr/>
            </a:pPr>
            <a:endParaRPr lang="en-US" sz="2000" smtClean="0">
              <a:solidFill>
                <a:srgbClr val="FFFFFF"/>
              </a:solidFill>
            </a:endParaRPr>
          </a:p>
        </p:txBody>
      </p:sp>
      <p:pic>
        <p:nvPicPr>
          <p:cNvPr id="2" name="Picture 1" descr="RH_CINJUH_REVWHITE.eps"/>
          <p:cNvPicPr>
            <a:picLocks noChangeAspect="1"/>
          </p:cNvPicPr>
          <p:nvPr userDrawn="1"/>
        </p:nvPicPr>
        <p:blipFill>
          <a:blip r:embed="rId1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500" y="44450"/>
            <a:ext cx="2012950" cy="536787"/>
          </a:xfrm>
          <a:prstGeom prst="rect">
            <a:avLst/>
          </a:prstGeom>
        </p:spPr>
      </p:pic>
      <p:pic>
        <p:nvPicPr>
          <p:cNvPr id="3" name="Picture 2" descr="CompCancerCenter_h_RGB_WHITE_Badge.png"/>
          <p:cNvPicPr>
            <a:picLocks noChangeAspect="1"/>
          </p:cNvPicPr>
          <p:nvPr userDrawn="1"/>
        </p:nvPicPr>
        <p:blipFill>
          <a:blip r:embed="rId1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35850" y="67310"/>
            <a:ext cx="1301750" cy="520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99590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+mj-lt"/>
          <a:ea typeface="ヒラギノ角ゴ Pro W3" charset="0"/>
          <a:cs typeface="Geneva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  <a:ea typeface="ヒラギノ角ゴ Pro W3" charset="0"/>
          <a:cs typeface="Geneva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  <a:ea typeface="ヒラギノ角ゴ Pro W3" charset="0"/>
          <a:cs typeface="Geneva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  <a:ea typeface="ヒラギノ角ゴ Pro W3" charset="0"/>
          <a:cs typeface="Geneva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  <a:ea typeface="ヒラギノ角ゴ Pro W3" charset="0"/>
          <a:cs typeface="Geneva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200">
          <a:solidFill>
            <a:schemeClr val="tx2"/>
          </a:solidFill>
          <a:latin typeface="+mn-lt"/>
          <a:ea typeface="ヒラギノ角ゴ Pro W3" charset="0"/>
          <a:cs typeface="Geneva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2"/>
          </a:solidFill>
          <a:latin typeface="+mn-lt"/>
          <a:ea typeface="Geneva" charset="0"/>
          <a:cs typeface="Geneva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2"/>
          </a:solidFill>
          <a:latin typeface="+mn-lt"/>
          <a:ea typeface="Geneva" charset="0"/>
          <a:cs typeface="Geneva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1400">
          <a:solidFill>
            <a:schemeClr val="tx2"/>
          </a:solidFill>
          <a:latin typeface="+mn-lt"/>
          <a:ea typeface="Geneva" charset="0"/>
          <a:cs typeface="Geneva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1400">
          <a:solidFill>
            <a:schemeClr val="tx2"/>
          </a:solidFill>
          <a:latin typeface="+mn-lt"/>
          <a:ea typeface="Geneva" charset="0"/>
          <a:cs typeface="Geneva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1400">
          <a:solidFill>
            <a:srgbClr val="5F5F5F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1400">
          <a:solidFill>
            <a:srgbClr val="5F5F5F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1400">
          <a:solidFill>
            <a:srgbClr val="5F5F5F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1400">
          <a:solidFill>
            <a:srgbClr val="5F5F5F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838795"/>
            <a:ext cx="7772400" cy="1470025"/>
          </a:xfrm>
        </p:spPr>
        <p:txBody>
          <a:bodyPr/>
          <a:lstStyle/>
          <a:p>
            <a:r>
              <a:rPr lang="en-US" dirty="0" smtClean="0"/>
              <a:t>Presentation Title</a:t>
            </a:r>
            <a:endParaRPr lang="en-US" dirty="0"/>
          </a:p>
        </p:txBody>
      </p:sp>
      <p:sp>
        <p:nvSpPr>
          <p:cNvPr id="13314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52550" y="3990975"/>
            <a:ext cx="6400800" cy="1752600"/>
          </a:xfrm>
        </p:spPr>
        <p:txBody>
          <a:bodyPr/>
          <a:lstStyle/>
          <a:p>
            <a:pPr eaLnBrk="1" hangingPunct="1"/>
            <a:r>
              <a:rPr lang="en-US" dirty="0" smtClean="0">
                <a:latin typeface="Arial" charset="0"/>
              </a:rPr>
              <a:t>Name</a:t>
            </a:r>
            <a:br>
              <a:rPr lang="en-US" dirty="0" smtClean="0">
                <a:latin typeface="Arial" charset="0"/>
              </a:rPr>
            </a:br>
            <a:r>
              <a:rPr lang="en-US" dirty="0" smtClean="0">
                <a:latin typeface="Arial" charset="0"/>
              </a:rPr>
              <a:t>Title</a:t>
            </a:r>
            <a:br>
              <a:rPr lang="en-US" dirty="0" smtClean="0">
                <a:latin typeface="Arial" charset="0"/>
              </a:rPr>
            </a:br>
            <a:r>
              <a:rPr lang="en-US" dirty="0" smtClean="0">
                <a:latin typeface="Arial" charset="0"/>
              </a:rPr>
              <a:t>Rutgers Cancer Institute of New Jersey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0" y="6665720"/>
            <a:ext cx="871671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/>
              <a:t>5/13/15</a:t>
            </a:r>
            <a:endParaRPr lang="en-US" sz="800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4125" y="1323072"/>
            <a:ext cx="8229600" cy="5030688"/>
          </a:xfrm>
        </p:spPr>
        <p:txBody>
          <a:bodyPr/>
          <a:lstStyle/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040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OWBARVISIBLE" val="True"/>
  <p:tag name="CSVFORMAT" val="0"/>
  <p:tag name="COUNTDOWNSTYLE" val="-1"/>
  <p:tag name="COUNTDOWNSECONDS" val="10"/>
  <p:tag name="BACKUPSESSIONS" val="True"/>
  <p:tag name="REVIEWONLY" val="False"/>
  <p:tag name="RACEENDPOINTS" val="100"/>
  <p:tag name="PARTICIPANTSINLEADERBOARD" val="5"/>
  <p:tag name="BUBBLESIZEVISIBLE" val="True"/>
  <p:tag name="CUSTOMGRIDBACKCOLOR" val="-2830136"/>
  <p:tag name="CUSTOMCELLBACKCOLOR3" val="-268652"/>
  <p:tag name="DISPLAYDEVICENUMBER" val="True"/>
  <p:tag name="AUTOSIZEGRID" val="True"/>
  <p:tag name="POLLINGCYCLE" val="2"/>
  <p:tag name="INCLUDENONRESPONDERS" val="False"/>
  <p:tag name="CORRECTPOINTVALUE" val="100"/>
  <p:tag name="ZEROBASED" val="False"/>
  <p:tag name="FIBDISPLAYRESULTS" val="True"/>
  <p:tag name="PRRESPONSE1" val="10"/>
  <p:tag name="PRRESPONSE5" val="6"/>
  <p:tag name="PRRESPONSE9" val="2"/>
  <p:tag name="TASKPANEKEY" val="f4160d27-32c8-42df-89d2-e40e25f62a93"/>
  <p:tag name="USESECONDARYMONITOR" val="True"/>
  <p:tag name="ANSWERNOWTEXT" val="Answer Now"/>
  <p:tag name="INPUTSOURCE" val="1"/>
  <p:tag name="CHARTVALUEFORMAT" val="0%"/>
  <p:tag name="STDCHART" val="1"/>
  <p:tag name="TEAMSINLEADERBOARD" val="5"/>
  <p:tag name="BUBBLEGROUPING" val="3"/>
  <p:tag name="CUSTOMCELLBACKCOLOR2" val="-13395457"/>
  <p:tag name="DISPLAYDEVICEID" val="True"/>
  <p:tag name="GRIDPOSITION" val="1"/>
  <p:tag name="RESETCHARTS" val="True"/>
  <p:tag name="INCORRECTPOINTVALUE" val="0"/>
  <p:tag name="CHARTSCALE" val="True"/>
  <p:tag name="FIBDISPLAYKEYWORDS" val="True"/>
  <p:tag name="PRRESPONSE6" val="5"/>
  <p:tag name="SHOWFLASHWARNING" val="True"/>
  <p:tag name="EXPANDSHOWBAR" val="True"/>
  <p:tag name="RESPCOUNTERSTYLE" val="-1"/>
  <p:tag name="ALLOWDUPLICATES" val="False"/>
  <p:tag name="AUTOUPDATEALIASES" val="True"/>
  <p:tag name="MAXRESPONDERS" val="5"/>
  <p:tag name="CUSTOMCELLFORECOLOR" val="-16777216"/>
  <p:tag name="DISPLAYNAME" val="True"/>
  <p:tag name="GRIDFONTSIZE" val="12"/>
  <p:tag name="INCLUDEPPT" val="True"/>
  <p:tag name="AUTOADJUSTPARTRANGE" val="True"/>
  <p:tag name="PRRESPONSE2" val="9"/>
  <p:tag name="PRRESPONSE8" val="3"/>
  <p:tag name="POWERPOINTVERSION" val="14.0"/>
  <p:tag name="RESPCOUNTERFORMAT" val="0"/>
  <p:tag name="AUTOADVANCE" val="False"/>
  <p:tag name="SKIPREMAININGRACESLIDES" val="True"/>
  <p:tag name="CUSTOMCELLBACKCOLOR1" val="-657956"/>
  <p:tag name="GRIDROTATIONINTERVAL" val="2"/>
  <p:tag name="MULTIRESPDIVISOR" val="1"/>
  <p:tag name="ADVANCEDSETTINGSVIEW" val="False"/>
  <p:tag name="PRRESPONSE4" val="7"/>
  <p:tag name="TPVERSION" val="2008"/>
  <p:tag name="RESPTABLESTYLE" val="-1"/>
  <p:tag name="RACERSMAXDISPLAYED" val="5"/>
  <p:tag name="DEFAULTNUMTEAMS" val="5"/>
  <p:tag name="GRIDSIZE" val="{Width=800, Height=600}"/>
  <p:tag name="REALTIMEBACKUP" val="False"/>
  <p:tag name="PRRESPONSE3" val="8"/>
  <p:tag name="SAVECSVWITHSESSION" val="True"/>
  <p:tag name="BACKUPMAINTENANCE" val="7"/>
  <p:tag name="BUBBLEVALUEFORMAT" val="0.0"/>
  <p:tag name="CHARTCOLORS" val="0"/>
  <p:tag name="FIBNUMRESULTS" val="5"/>
  <p:tag name="ALWAYSOPENPOLL" val="False"/>
  <p:tag name="ROTATIONINTERVAL" val="2"/>
  <p:tag name="USESCHEMECOLORS" val="True"/>
  <p:tag name="REALTIMEBACKUPPATH" val="(None)"/>
  <p:tag name="BULLETTYPE" val="3"/>
  <p:tag name="BUBBLENAMEVISIBLE" val="True"/>
  <p:tag name="ALLOWUSERFEEDBACK" val="True"/>
  <p:tag name="ANSWERNOWSTYLE" val="-1"/>
  <p:tag name="GRIDOPACITY" val="90"/>
  <p:tag name="PRRESPONSE10" val="1"/>
  <p:tag name="CHARTLABELS" val="0"/>
  <p:tag name="RACEANIMATIONSPEED" val="3"/>
  <p:tag name="NUMRESPONSES" val="1"/>
  <p:tag name="CUSTOMCELLBACKCOLOR4" val="-8355712"/>
  <p:tag name="PRRESPONSE7" val="4"/>
  <p:tag name="FIBINCLUDEOTHER" val="True"/>
  <p:tag name="DELIMITERS" val="3.1"/>
  <p:tag name="TPFULLVERSION" val="4.3.2.1178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heme/theme1.xml><?xml version="1.0" encoding="utf-8"?>
<a:theme xmlns:a="http://schemas.openxmlformats.org/drawingml/2006/main" name="1_RU_Template_Red_Arial_B[1]">
  <a:themeElements>
    <a:clrScheme name="Custom 3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C00000"/>
      </a:accent6>
      <a:hlink>
        <a:srgbClr val="009999"/>
      </a:hlink>
      <a:folHlink>
        <a:srgbClr val="99CC00"/>
      </a:folHlink>
    </a:clrScheme>
    <a:fontScheme name="RU_Template_Verdana_G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RU_Template_Verdana_G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U_Template_Verdana_G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U_Template_Verdana_G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U_Template_Verdana_G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U_Template_Verdana_G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U_Template_Verdana_G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U_Template_Verdana_G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U_Template_Verdana_G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U_Template_Verdana_G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U_Template_Verdana_G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U_Template_Verdana_G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U_Template_Verdana_G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1266</TotalTime>
  <Words>4</Words>
  <Application>Microsoft Office PowerPoint</Application>
  <PresentationFormat>On-screen Show (4:3)</PresentationFormat>
  <Paragraphs>3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1_RU_Template_Red_Arial_B[1]</vt:lpstr>
      <vt:lpstr>Presentation Title</vt:lpstr>
      <vt:lpstr>PowerPoint Presentation</vt:lpstr>
    </vt:vector>
  </TitlesOfParts>
  <Company>U.M.D.N.J.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botnicca</dc:creator>
  <cp:lastModifiedBy>temp</cp:lastModifiedBy>
  <cp:revision>108</cp:revision>
  <cp:lastPrinted>2014-05-02T12:54:54Z</cp:lastPrinted>
  <dcterms:created xsi:type="dcterms:W3CDTF">2013-06-28T15:11:46Z</dcterms:created>
  <dcterms:modified xsi:type="dcterms:W3CDTF">2016-10-31T18:01:29Z</dcterms:modified>
</cp:coreProperties>
</file>